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4" r:id="rId5"/>
    <p:sldMasterId id="2147483675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</p:sldIdLst>
  <p:sldSz cy="5143500" cx="9144000"/>
  <p:notesSz cx="6858000" cy="9144000"/>
  <p:embeddedFontLst>
    <p:embeddedFont>
      <p:font typeface="Proxima Nova"/>
      <p:regular r:id="rId52"/>
      <p:bold r:id="rId53"/>
      <p:italic r:id="rId54"/>
      <p:boldItalic r:id="rId55"/>
    </p:embeddedFont>
    <p:embeddedFont>
      <p:font typeface="Roboto Medium"/>
      <p:regular r:id="rId56"/>
      <p:bold r:id="rId57"/>
      <p:italic r:id="rId58"/>
      <p:boldItalic r:id="rId59"/>
    </p:embeddedFont>
    <p:embeddedFont>
      <p:font typeface="Amatic SC"/>
      <p:regular r:id="rId60"/>
      <p:bold r:id="rId61"/>
    </p:embeddedFont>
    <p:embeddedFont>
      <p:font typeface="Permanent Marker"/>
      <p:regular r:id="rId62"/>
    </p:embeddedFont>
    <p:embeddedFont>
      <p:font typeface="Proxima Nova Semibold"/>
      <p:regular r:id="rId63"/>
      <p:bold r:id="rId64"/>
      <p:boldItalic r:id="rId65"/>
    </p:embeddedFont>
    <p:embeddedFont>
      <p:font typeface="Passion One"/>
      <p:regular r:id="rId66"/>
      <p:bold r:id="rId67"/>
    </p:embeddedFont>
    <p:embeddedFont>
      <p:font typeface="DM Sans"/>
      <p:regular r:id="rId68"/>
      <p:bold r:id="rId69"/>
      <p:italic r:id="rId70"/>
      <p:boldItalic r:id="rId71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FC3F0A53-C90B-4E68-87A8-A9DA1C8A5F3D}">
  <a:tblStyle styleId="{FC3F0A53-C90B-4E68-87A8-A9DA1C8A5F3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42" Type="http://schemas.openxmlformats.org/officeDocument/2006/relationships/slide" Target="slides/slide35.xml"/><Relationship Id="rId41" Type="http://schemas.openxmlformats.org/officeDocument/2006/relationships/slide" Target="slides/slide34.xml"/><Relationship Id="rId44" Type="http://schemas.openxmlformats.org/officeDocument/2006/relationships/slide" Target="slides/slide37.xml"/><Relationship Id="rId43" Type="http://schemas.openxmlformats.org/officeDocument/2006/relationships/slide" Target="slides/slide36.xml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31" Type="http://schemas.openxmlformats.org/officeDocument/2006/relationships/slide" Target="slides/slide24.xml"/><Relationship Id="rId30" Type="http://schemas.openxmlformats.org/officeDocument/2006/relationships/slide" Target="slides/slide23.xml"/><Relationship Id="rId33" Type="http://schemas.openxmlformats.org/officeDocument/2006/relationships/slide" Target="slides/slide26.xml"/><Relationship Id="rId32" Type="http://schemas.openxmlformats.org/officeDocument/2006/relationships/slide" Target="slides/slide25.xml"/><Relationship Id="rId35" Type="http://schemas.openxmlformats.org/officeDocument/2006/relationships/slide" Target="slides/slide28.xml"/><Relationship Id="rId34" Type="http://schemas.openxmlformats.org/officeDocument/2006/relationships/slide" Target="slides/slide27.xml"/><Relationship Id="rId71" Type="http://schemas.openxmlformats.org/officeDocument/2006/relationships/font" Target="fonts/DMSans-boldItalic.fntdata"/><Relationship Id="rId70" Type="http://schemas.openxmlformats.org/officeDocument/2006/relationships/font" Target="fonts/DMSans-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PermanentMarker-regular.fntdata"/><Relationship Id="rId61" Type="http://schemas.openxmlformats.org/officeDocument/2006/relationships/font" Target="fonts/AmaticSC-bold.fntdata"/><Relationship Id="rId20" Type="http://schemas.openxmlformats.org/officeDocument/2006/relationships/slide" Target="slides/slide13.xml"/><Relationship Id="rId64" Type="http://schemas.openxmlformats.org/officeDocument/2006/relationships/font" Target="fonts/ProximaNovaSemibold-bold.fntdata"/><Relationship Id="rId63" Type="http://schemas.openxmlformats.org/officeDocument/2006/relationships/font" Target="fonts/ProximaNovaSemibold-regular.fntdata"/><Relationship Id="rId22" Type="http://schemas.openxmlformats.org/officeDocument/2006/relationships/slide" Target="slides/slide15.xml"/><Relationship Id="rId66" Type="http://schemas.openxmlformats.org/officeDocument/2006/relationships/font" Target="fonts/PassionOne-regular.fntdata"/><Relationship Id="rId21" Type="http://schemas.openxmlformats.org/officeDocument/2006/relationships/slide" Target="slides/slide14.xml"/><Relationship Id="rId65" Type="http://schemas.openxmlformats.org/officeDocument/2006/relationships/font" Target="fonts/ProximaNovaSemibold-boldItalic.fntdata"/><Relationship Id="rId24" Type="http://schemas.openxmlformats.org/officeDocument/2006/relationships/slide" Target="slides/slide17.xml"/><Relationship Id="rId68" Type="http://schemas.openxmlformats.org/officeDocument/2006/relationships/font" Target="fonts/DMSans-regular.fntdata"/><Relationship Id="rId23" Type="http://schemas.openxmlformats.org/officeDocument/2006/relationships/slide" Target="slides/slide16.xml"/><Relationship Id="rId67" Type="http://schemas.openxmlformats.org/officeDocument/2006/relationships/font" Target="fonts/PassionOne-bold.fntdata"/><Relationship Id="rId60" Type="http://schemas.openxmlformats.org/officeDocument/2006/relationships/font" Target="fonts/AmaticSC-regular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DMSans-bold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font" Target="fonts/ProximaNova-bold.fntdata"/><Relationship Id="rId52" Type="http://schemas.openxmlformats.org/officeDocument/2006/relationships/font" Target="fonts/ProximaNova-regular.fntdata"/><Relationship Id="rId11" Type="http://schemas.openxmlformats.org/officeDocument/2006/relationships/slide" Target="slides/slide4.xml"/><Relationship Id="rId55" Type="http://schemas.openxmlformats.org/officeDocument/2006/relationships/font" Target="fonts/ProximaNova-boldItalic.fntdata"/><Relationship Id="rId10" Type="http://schemas.openxmlformats.org/officeDocument/2006/relationships/slide" Target="slides/slide3.xml"/><Relationship Id="rId54" Type="http://schemas.openxmlformats.org/officeDocument/2006/relationships/font" Target="fonts/ProximaNova-italic.fntdata"/><Relationship Id="rId13" Type="http://schemas.openxmlformats.org/officeDocument/2006/relationships/slide" Target="slides/slide6.xml"/><Relationship Id="rId57" Type="http://schemas.openxmlformats.org/officeDocument/2006/relationships/font" Target="fonts/RobotoMedium-bold.fntdata"/><Relationship Id="rId12" Type="http://schemas.openxmlformats.org/officeDocument/2006/relationships/slide" Target="slides/slide5.xml"/><Relationship Id="rId56" Type="http://schemas.openxmlformats.org/officeDocument/2006/relationships/font" Target="fonts/RobotoMedium-regular.fntdata"/><Relationship Id="rId15" Type="http://schemas.openxmlformats.org/officeDocument/2006/relationships/slide" Target="slides/slide8.xml"/><Relationship Id="rId59" Type="http://schemas.openxmlformats.org/officeDocument/2006/relationships/font" Target="fonts/RobotoMedium-boldItalic.fntdata"/><Relationship Id="rId14" Type="http://schemas.openxmlformats.org/officeDocument/2006/relationships/slide" Target="slides/slide7.xml"/><Relationship Id="rId58" Type="http://schemas.openxmlformats.org/officeDocument/2006/relationships/font" Target="fonts/RobotoMedium-italic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2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" name="Google Shape;183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4" name="Google Shape;184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06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" name="Google Shape;307;g6d590075ef_0_244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8" name="Google Shape;308;g6d590075ef_0_244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7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" name="Google Shape;338;g6d590075ef_0_26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9" name="Google Shape;339;g6d590075ef_0_26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42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g6d590075ef_0_245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4" name="Google Shape;344;g6d590075ef_0_245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g6d590075ef_0_258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" name="Google Shape;427;g6d590075ef_0_258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3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" name="Google Shape;444;g6d590075ef_0_2583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5" name="Google Shape;445;g6d590075ef_0_2583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7" name="Shape 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" name="Google Shape;458;g6d590075ef_0_2585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9" name="Google Shape;459;g6d590075ef_0_2585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5" name="Shape 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" name="Google Shape;466;g6d590075ef_0_258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" name="Google Shape;467;g6d590075ef_0_258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99" name="Shape 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" name="Google Shape;500;g6d590075ef_0_260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1" name="Google Shape;501;g6d590075ef_0_260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5" name="Shape 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" name="Google Shape;506;g6d590075ef_0_259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7" name="Google Shape;507;g6d590075ef_0_259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16" name="Shape 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" name="Google Shape;517;g6d590075ef_0_259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8" name="Google Shape;518;g6d590075ef_0_259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g6d590075ef_0_2756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1" name="Google Shape;191;g6d590075ef_0_2756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0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g6d590075ef_0_260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2" name="Google Shape;582;g6d590075ef_0_260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3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6d590075ef_0_260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" name="Google Shape;595;g6d590075ef_0_260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03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g6d590075ef_0_260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5" name="Google Shape;605;g6d590075ef_0_260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8" name="Shape 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9" name="Google Shape;619;g47b2569c43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0" name="Google Shape;620;g47b2569c43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34" name="Shape 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" name="Google Shape;635;g6d590075ef_0_260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6" name="Google Shape;636;g6d590075ef_0_260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53" name="Shape 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" name="Google Shape;654;g6d590075ef_0_261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5" name="Google Shape;655;g6d590075ef_0_261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2" name="Shape 1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3" name="Google Shape;1963;g6d590075ef_0_2750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64" name="Google Shape;1964;g6d590075ef_0_2750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9" name="Shape 1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0" name="Google Shape;1970;g6d590075ef_0_2751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1" name="Google Shape;1971;g6d590075ef_0_2751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76" name="Shape 1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7" name="Google Shape;1977;g6d590075ef_0_275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78" name="Google Shape;1978;g6d590075ef_0_275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2" name="Shape 1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3" name="Google Shape;1983;g6d590075ef_0_121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4" name="Google Shape;1984;g6d590075ef_0_121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" name="Google Shape;197;g75fe98c795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" name="Google Shape;198;g75fe98c795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89" name="Shape 1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0" name="Google Shape;1990;g6d590075ef_0_1220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91" name="Google Shape;1991;g6d590075ef_0_1220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003" name="Shape 2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4" name="Google Shape;2004;g6d590075ef_0_122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05" name="Google Shape;2005;g6d590075ef_0_122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40" name="Shape 2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1" name="Google Shape;2341;g6d590075ef_0_125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42" name="Google Shape;2342;g6d590075ef_0_125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840" name="Shape 8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1" name="Google Shape;8841;g6d590075ef_0_1905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42" name="Google Shape;8842;g6d590075ef_0_1905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67" name="Shape 9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8" name="Google Shape;9268;g6d590075ef_0_194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69" name="Google Shape;9269;g6d590075ef_0_194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430" name="Shape 9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1" name="Google Shape;9431;g6d590075ef_0_196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32" name="Google Shape;9432;g6d590075ef_0_196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832" name="Shape 9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3" name="Google Shape;9833;g6d590075ef_0_200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34" name="Google Shape;9834;g6d590075ef_0_200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203" name="Shape 10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4" name="Google Shape;10204;g6d590075ef_0_204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205" name="Google Shape;10205;g6d590075ef_0_204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580" name="Shape 10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1" name="Google Shape;10581;g6d590075ef_0_2078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82" name="Google Shape;10582;g6d590075ef_0_2078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011" name="Shape 11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2" name="Google Shape;11012;g6d590075ef_0_212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13" name="Google Shape;11013;g6d590075ef_0_212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g75fe98c795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" name="Google Shape;215;g75fe98c795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804" name="Shape 11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5" name="Google Shape;11805;g6d590075ef_0_2200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806" name="Google Shape;11806;g6d590075ef_0_2200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545" name="Shape 12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46" name="Google Shape;12546;g6d590075ef_0_227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547" name="Google Shape;12547;g6d590075ef_0_227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238" name="Shape 13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9" name="Google Shape;13239;g6d590075ef_0_2344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40" name="Google Shape;13240;g6d590075ef_0_2344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540" name="Shape 1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1" name="Google Shape;13541;g6d590075ef_0_23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42" name="Google Shape;13542;g6d590075ef_0_23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4174" name="Shape 14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5" name="Google Shape;14175;g6d590075ef_0_243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176" name="Google Shape;14176;g6d590075ef_0_243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8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g75fe98c795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0" name="Google Shape;230;g75fe98c795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7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g6d590075ef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9" name="Google Shape;239;g6d590075ef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g6d590075ef_0_244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5" name="Google Shape;265;g6d590075ef_0_244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85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g6d590075ef_0_244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7" name="Google Shape;287;g6d590075ef_0_244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99" name="Shape 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" name="Google Shape;300;g6d590075ef_0_244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1" name="Google Shape;301;g6d590075ef_0_244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/>
          <p:nvPr>
            <p:ph type="ctrTitle"/>
          </p:nvPr>
        </p:nvSpPr>
        <p:spPr>
          <a:xfrm>
            <a:off x="5405576" y="1263788"/>
            <a:ext cx="3417600" cy="20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None/>
              <a:defRPr sz="6000">
                <a:solidFill>
                  <a:schemeClr val="dk2"/>
                </a:solidFill>
              </a:defRPr>
            </a:lvl1pPr>
            <a:lvl2pPr lvl="1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7200">
                <a:solidFill>
                  <a:schemeClr val="dk2"/>
                </a:solidFill>
              </a:defRPr>
            </a:lvl2pPr>
            <a:lvl3pPr lvl="2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7200">
                <a:solidFill>
                  <a:schemeClr val="dk2"/>
                </a:solidFill>
              </a:defRPr>
            </a:lvl3pPr>
            <a:lvl4pPr lvl="3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7200">
                <a:solidFill>
                  <a:schemeClr val="dk2"/>
                </a:solidFill>
              </a:defRPr>
            </a:lvl4pPr>
            <a:lvl5pPr lvl="4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7200">
                <a:solidFill>
                  <a:schemeClr val="dk2"/>
                </a:solidFill>
              </a:defRPr>
            </a:lvl5pPr>
            <a:lvl6pPr lvl="5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7200">
                <a:solidFill>
                  <a:schemeClr val="dk2"/>
                </a:solidFill>
              </a:defRPr>
            </a:lvl6pPr>
            <a:lvl7pPr lvl="6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7200">
                <a:solidFill>
                  <a:schemeClr val="dk2"/>
                </a:solidFill>
              </a:defRPr>
            </a:lvl7pPr>
            <a:lvl8pPr lvl="7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7200">
                <a:solidFill>
                  <a:schemeClr val="dk2"/>
                </a:solidFill>
              </a:defRPr>
            </a:lvl8pPr>
            <a:lvl9pPr lvl="8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7200"/>
              <a:buNone/>
              <a:defRPr sz="72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10" name="Google Shape;10;p2"/>
          <p:cNvSpPr txBox="1"/>
          <p:nvPr>
            <p:ph idx="1" type="subTitle"/>
          </p:nvPr>
        </p:nvSpPr>
        <p:spPr>
          <a:xfrm>
            <a:off x="5405575" y="3087113"/>
            <a:ext cx="27369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>
                <a:solidFill>
                  <a:schemeClr val="accent1"/>
                </a:solidFill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400"/>
              <a:buNone/>
              <a:defRPr sz="24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11" name="Google Shape;11;p2"/>
          <p:cNvSpPr/>
          <p:nvPr/>
        </p:nvSpPr>
        <p:spPr>
          <a:xfrm>
            <a:off x="1415500" y="125"/>
            <a:ext cx="3341100" cy="5143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255000" y="358163"/>
            <a:ext cx="4201800" cy="4427400"/>
          </a:xfrm>
          <a:prstGeom prst="rect">
            <a:avLst/>
          </a:prstGeom>
          <a:noFill/>
          <a:ln cap="flat" cmpd="sng" w="19050">
            <a:solidFill>
              <a:srgbClr val="43434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52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11"/>
          <p:cNvSpPr/>
          <p:nvPr/>
        </p:nvSpPr>
        <p:spPr>
          <a:xfrm>
            <a:off x="-224700" y="336900"/>
            <a:ext cx="8877900" cy="44697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11"/>
          <p:cNvSpPr/>
          <p:nvPr/>
        </p:nvSpPr>
        <p:spPr>
          <a:xfrm>
            <a:off x="1900075" y="712650"/>
            <a:ext cx="7244100" cy="3718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11"/>
          <p:cNvSpPr txBox="1"/>
          <p:nvPr>
            <p:ph hasCustomPrompt="1" type="title"/>
          </p:nvPr>
        </p:nvSpPr>
        <p:spPr>
          <a:xfrm>
            <a:off x="2723700" y="1124875"/>
            <a:ext cx="49158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6" name="Google Shape;56;p11"/>
          <p:cNvSpPr txBox="1"/>
          <p:nvPr>
            <p:ph idx="1" type="body"/>
          </p:nvPr>
        </p:nvSpPr>
        <p:spPr>
          <a:xfrm>
            <a:off x="2723700" y="3022288"/>
            <a:ext cx="4915800" cy="76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spTree>
      <p:nvGrpSpPr>
        <p:cNvPr id="57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">
  <p:cSld name="TITLE_AND_TWO_COLUMNS_1_1">
    <p:spTree>
      <p:nvGrpSpPr>
        <p:cNvPr id="58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3"/>
          <p:cNvSpPr txBox="1"/>
          <p:nvPr>
            <p:ph idx="1" type="body"/>
          </p:nvPr>
        </p:nvSpPr>
        <p:spPr>
          <a:xfrm>
            <a:off x="1667925" y="538800"/>
            <a:ext cx="6839400" cy="3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 sz="1300"/>
            </a:lvl1pPr>
            <a:lvl2pPr indent="-311150" lvl="1" marL="9144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2pPr>
            <a:lvl3pPr indent="-311150" lvl="2" marL="137160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3pPr>
            <a:lvl4pPr indent="-311150" lvl="3" marL="182880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4pPr>
            <a:lvl5pPr indent="-311150" lvl="4" marL="22860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5pPr>
            <a:lvl6pPr indent="-311150" lvl="5" marL="2743200" rtl="0">
              <a:spcBef>
                <a:spcPts val="1600"/>
              </a:spcBef>
              <a:spcAft>
                <a:spcPts val="0"/>
              </a:spcAft>
              <a:buSzPts val="1300"/>
              <a:buChar char="■"/>
              <a:defRPr sz="1300"/>
            </a:lvl6pPr>
            <a:lvl7pPr indent="-311150" lvl="6" marL="3200400" rtl="0">
              <a:spcBef>
                <a:spcPts val="1600"/>
              </a:spcBef>
              <a:spcAft>
                <a:spcPts val="0"/>
              </a:spcAft>
              <a:buSzPts val="1300"/>
              <a:buChar char="●"/>
              <a:defRPr sz="1300"/>
            </a:lvl7pPr>
            <a:lvl8pPr indent="-311150" lvl="7" marL="3657600" rtl="0">
              <a:spcBef>
                <a:spcPts val="1600"/>
              </a:spcBef>
              <a:spcAft>
                <a:spcPts val="0"/>
              </a:spcAft>
              <a:buSzPts val="1300"/>
              <a:buChar char="○"/>
              <a:defRPr sz="1300"/>
            </a:lvl8pPr>
            <a:lvl9pPr indent="-311150" lvl="8" marL="4114800" rtl="0">
              <a:spcBef>
                <a:spcPts val="1600"/>
              </a:spcBef>
              <a:spcAft>
                <a:spcPts val="1600"/>
              </a:spcAft>
              <a:buSzPts val="1300"/>
              <a:buChar char="■"/>
              <a:defRPr sz="1300"/>
            </a:lvl9pPr>
          </a:lstStyle>
          <a:p/>
        </p:txBody>
      </p:sp>
      <p:sp>
        <p:nvSpPr>
          <p:cNvPr id="60" name="Google Shape;60;p13"/>
          <p:cNvSpPr/>
          <p:nvPr/>
        </p:nvSpPr>
        <p:spPr>
          <a:xfrm>
            <a:off x="-18300" y="-40625"/>
            <a:ext cx="768900" cy="518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13"/>
          <p:cNvSpPr txBox="1"/>
          <p:nvPr>
            <p:ph type="title"/>
          </p:nvPr>
        </p:nvSpPr>
        <p:spPr>
          <a:xfrm rot="-5400000">
            <a:off x="-1228750" y="2190600"/>
            <a:ext cx="3967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2" name="Google Shape;62;p13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TITLE_ONLY_1">
    <p:spTree>
      <p:nvGrpSpPr>
        <p:cNvPr id="63" name="Shape 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" name="Google Shape;64;p14"/>
          <p:cNvSpPr/>
          <p:nvPr/>
        </p:nvSpPr>
        <p:spPr>
          <a:xfrm>
            <a:off x="757125" y="695925"/>
            <a:ext cx="8386800" cy="4447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14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14"/>
          <p:cNvSpPr txBox="1"/>
          <p:nvPr>
            <p:ph type="title"/>
          </p:nvPr>
        </p:nvSpPr>
        <p:spPr>
          <a:xfrm rot="-5400000">
            <a:off x="-228850" y="1190800"/>
            <a:ext cx="196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7" name="Google Shape;67;p14"/>
          <p:cNvSpPr txBox="1"/>
          <p:nvPr>
            <p:ph idx="2" type="title"/>
          </p:nvPr>
        </p:nvSpPr>
        <p:spPr>
          <a:xfrm>
            <a:off x="1392099" y="2183375"/>
            <a:ext cx="16935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68" name="Google Shape;68;p14"/>
          <p:cNvSpPr txBox="1"/>
          <p:nvPr>
            <p:ph idx="1" type="subTitle"/>
          </p:nvPr>
        </p:nvSpPr>
        <p:spPr>
          <a:xfrm>
            <a:off x="1461556" y="3190275"/>
            <a:ext cx="15546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69" name="Google Shape;69;p14"/>
          <p:cNvSpPr txBox="1"/>
          <p:nvPr>
            <p:ph idx="3" type="title"/>
          </p:nvPr>
        </p:nvSpPr>
        <p:spPr>
          <a:xfrm>
            <a:off x="3159175" y="2183375"/>
            <a:ext cx="16935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0" name="Google Shape;70;p14"/>
          <p:cNvSpPr txBox="1"/>
          <p:nvPr>
            <p:ph idx="4" type="subTitle"/>
          </p:nvPr>
        </p:nvSpPr>
        <p:spPr>
          <a:xfrm>
            <a:off x="3228627" y="3190275"/>
            <a:ext cx="15546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1" name="Google Shape;71;p14"/>
          <p:cNvSpPr txBox="1"/>
          <p:nvPr>
            <p:ph idx="5" type="title"/>
          </p:nvPr>
        </p:nvSpPr>
        <p:spPr>
          <a:xfrm>
            <a:off x="4926250" y="2183375"/>
            <a:ext cx="16935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2" name="Google Shape;72;p14"/>
          <p:cNvSpPr txBox="1"/>
          <p:nvPr>
            <p:ph idx="6" type="subTitle"/>
          </p:nvPr>
        </p:nvSpPr>
        <p:spPr>
          <a:xfrm>
            <a:off x="4995698" y="3190275"/>
            <a:ext cx="15546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3" name="Google Shape;73;p14"/>
          <p:cNvSpPr txBox="1"/>
          <p:nvPr>
            <p:ph idx="7" type="title"/>
          </p:nvPr>
        </p:nvSpPr>
        <p:spPr>
          <a:xfrm>
            <a:off x="6693325" y="2183375"/>
            <a:ext cx="16935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4" name="Google Shape;74;p14"/>
          <p:cNvSpPr txBox="1"/>
          <p:nvPr>
            <p:ph idx="8" type="subTitle"/>
          </p:nvPr>
        </p:nvSpPr>
        <p:spPr>
          <a:xfrm>
            <a:off x="6762768" y="3190275"/>
            <a:ext cx="15546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75" name="Google Shape;75;p14"/>
          <p:cNvSpPr txBox="1"/>
          <p:nvPr>
            <p:ph hasCustomPrompt="1" idx="9" type="title"/>
          </p:nvPr>
        </p:nvSpPr>
        <p:spPr>
          <a:xfrm>
            <a:off x="4995700" y="1724650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6" name="Google Shape;76;p14"/>
          <p:cNvSpPr txBox="1"/>
          <p:nvPr>
            <p:ph hasCustomPrompt="1" idx="13" type="title"/>
          </p:nvPr>
        </p:nvSpPr>
        <p:spPr>
          <a:xfrm>
            <a:off x="1461550" y="1724650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7" name="Google Shape;77;p14"/>
          <p:cNvSpPr txBox="1"/>
          <p:nvPr>
            <p:ph hasCustomPrompt="1" idx="14" type="title"/>
          </p:nvPr>
        </p:nvSpPr>
        <p:spPr>
          <a:xfrm>
            <a:off x="3228625" y="1724650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8" name="Google Shape;78;p14"/>
          <p:cNvSpPr txBox="1"/>
          <p:nvPr>
            <p:ph hasCustomPrompt="1" idx="15" type="title"/>
          </p:nvPr>
        </p:nvSpPr>
        <p:spPr>
          <a:xfrm>
            <a:off x="6762775" y="1724650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800"/>
              <a:buNone/>
              <a:defRPr sz="48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">
  <p:cSld name="TITLE_ONLY_2">
    <p:bg>
      <p:bgPr>
        <a:solidFill>
          <a:schemeClr val="accent1"/>
        </a:solid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15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15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2" name="Google Shape;82;p15"/>
          <p:cNvSpPr txBox="1"/>
          <p:nvPr>
            <p:ph idx="1" type="subTitle"/>
          </p:nvPr>
        </p:nvSpPr>
        <p:spPr>
          <a:xfrm>
            <a:off x="1806800" y="36416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3" name="Google Shape;83;p15"/>
          <p:cNvSpPr txBox="1"/>
          <p:nvPr>
            <p:ph hasCustomPrompt="1" idx="2" type="title"/>
          </p:nvPr>
        </p:nvSpPr>
        <p:spPr>
          <a:xfrm>
            <a:off x="1806800" y="31356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4" name="Google Shape;84;p15"/>
          <p:cNvSpPr txBox="1"/>
          <p:nvPr>
            <p:ph idx="3" type="subTitle"/>
          </p:nvPr>
        </p:nvSpPr>
        <p:spPr>
          <a:xfrm>
            <a:off x="3502075" y="23462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5" name="Google Shape;85;p15"/>
          <p:cNvSpPr txBox="1"/>
          <p:nvPr>
            <p:ph hasCustomPrompt="1" idx="4" type="title"/>
          </p:nvPr>
        </p:nvSpPr>
        <p:spPr>
          <a:xfrm>
            <a:off x="3502075" y="1840300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6" name="Google Shape;86;p15"/>
          <p:cNvSpPr txBox="1"/>
          <p:nvPr>
            <p:ph idx="5" type="subTitle"/>
          </p:nvPr>
        </p:nvSpPr>
        <p:spPr>
          <a:xfrm>
            <a:off x="5197350" y="36416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7" name="Google Shape;87;p15"/>
          <p:cNvSpPr txBox="1"/>
          <p:nvPr>
            <p:ph hasCustomPrompt="1" idx="6" type="title"/>
          </p:nvPr>
        </p:nvSpPr>
        <p:spPr>
          <a:xfrm>
            <a:off x="5197350" y="31356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8" name="Google Shape;88;p15"/>
          <p:cNvSpPr txBox="1"/>
          <p:nvPr>
            <p:ph idx="7" type="subTitle"/>
          </p:nvPr>
        </p:nvSpPr>
        <p:spPr>
          <a:xfrm>
            <a:off x="6892625" y="23462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89" name="Google Shape;89;p15"/>
          <p:cNvSpPr txBox="1"/>
          <p:nvPr>
            <p:ph hasCustomPrompt="1" idx="8" type="title"/>
          </p:nvPr>
        </p:nvSpPr>
        <p:spPr>
          <a:xfrm>
            <a:off x="6892625" y="18402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">
  <p:cSld name="TITLE_ONLY_2_1">
    <p:bg>
      <p:bgPr>
        <a:solidFill>
          <a:schemeClr val="accent1"/>
        </a:solidFill>
      </p:bgPr>
    </p:bg>
    <p:spTree>
      <p:nvGrpSpPr>
        <p:cNvPr id="90" name="Shape 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Google Shape;91;p16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" name="Google Shape;92;p16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3" name="Google Shape;93;p16"/>
          <p:cNvSpPr txBox="1"/>
          <p:nvPr>
            <p:ph idx="1" type="subTitle"/>
          </p:nvPr>
        </p:nvSpPr>
        <p:spPr>
          <a:xfrm>
            <a:off x="2061769" y="23462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4" name="Google Shape;94;p16"/>
          <p:cNvSpPr txBox="1"/>
          <p:nvPr>
            <p:ph hasCustomPrompt="1" idx="2" type="title"/>
          </p:nvPr>
        </p:nvSpPr>
        <p:spPr>
          <a:xfrm>
            <a:off x="2061769" y="1840300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5" name="Google Shape;95;p16"/>
          <p:cNvSpPr txBox="1"/>
          <p:nvPr>
            <p:ph idx="3" type="subTitle"/>
          </p:nvPr>
        </p:nvSpPr>
        <p:spPr>
          <a:xfrm>
            <a:off x="4366644" y="36416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6" name="Google Shape;96;p16"/>
          <p:cNvSpPr txBox="1"/>
          <p:nvPr>
            <p:ph hasCustomPrompt="1" idx="4" type="title"/>
          </p:nvPr>
        </p:nvSpPr>
        <p:spPr>
          <a:xfrm>
            <a:off x="4366644" y="31356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7" name="Google Shape;97;p16"/>
          <p:cNvSpPr txBox="1"/>
          <p:nvPr>
            <p:ph idx="5" type="subTitle"/>
          </p:nvPr>
        </p:nvSpPr>
        <p:spPr>
          <a:xfrm>
            <a:off x="6671519" y="23462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98" name="Google Shape;98;p16"/>
          <p:cNvSpPr txBox="1"/>
          <p:nvPr>
            <p:ph hasCustomPrompt="1" idx="6" type="title"/>
          </p:nvPr>
        </p:nvSpPr>
        <p:spPr>
          <a:xfrm>
            <a:off x="6671519" y="18402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None/>
              <a:defRPr sz="3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1">
  <p:cSld name="TITLE_AND_BODY_1"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7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7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02" name="Google Shape;102;p17"/>
          <p:cNvSpPr txBox="1"/>
          <p:nvPr>
            <p:ph idx="2" type="title"/>
          </p:nvPr>
        </p:nvSpPr>
        <p:spPr>
          <a:xfrm>
            <a:off x="1965925" y="633513"/>
            <a:ext cx="27714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3" name="Google Shape;103;p17"/>
          <p:cNvSpPr txBox="1"/>
          <p:nvPr>
            <p:ph idx="1" type="subTitle"/>
          </p:nvPr>
        </p:nvSpPr>
        <p:spPr>
          <a:xfrm>
            <a:off x="1965925" y="1067338"/>
            <a:ext cx="2771400" cy="60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4" name="Google Shape;104;p17"/>
          <p:cNvSpPr txBox="1"/>
          <p:nvPr>
            <p:ph idx="3" type="title"/>
          </p:nvPr>
        </p:nvSpPr>
        <p:spPr>
          <a:xfrm>
            <a:off x="1965925" y="2050775"/>
            <a:ext cx="27714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5" name="Google Shape;105;p17"/>
          <p:cNvSpPr txBox="1"/>
          <p:nvPr>
            <p:ph idx="4" type="subTitle"/>
          </p:nvPr>
        </p:nvSpPr>
        <p:spPr>
          <a:xfrm>
            <a:off x="1965925" y="2484600"/>
            <a:ext cx="2771400" cy="60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06" name="Google Shape;106;p17"/>
          <p:cNvSpPr txBox="1"/>
          <p:nvPr>
            <p:ph idx="5" type="title"/>
          </p:nvPr>
        </p:nvSpPr>
        <p:spPr>
          <a:xfrm>
            <a:off x="1965925" y="3468050"/>
            <a:ext cx="27714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07" name="Google Shape;107;p17"/>
          <p:cNvSpPr txBox="1"/>
          <p:nvPr>
            <p:ph idx="6" type="subTitle"/>
          </p:nvPr>
        </p:nvSpPr>
        <p:spPr>
          <a:xfrm>
            <a:off x="1965925" y="3901875"/>
            <a:ext cx="2771400" cy="60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TITLE_AND_BODY_1_1">
    <p:spTree>
      <p:nvGrpSpPr>
        <p:cNvPr id="108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8"/>
          <p:cNvSpPr/>
          <p:nvPr/>
        </p:nvSpPr>
        <p:spPr>
          <a:xfrm>
            <a:off x="-6225" y="-12375"/>
            <a:ext cx="4578300" cy="5182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" name="Google Shape;110;p18"/>
          <p:cNvSpPr txBox="1"/>
          <p:nvPr>
            <p:ph type="title"/>
          </p:nvPr>
        </p:nvSpPr>
        <p:spPr>
          <a:xfrm>
            <a:off x="3202500" y="3402750"/>
            <a:ext cx="27390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11" name="Google Shape;111;p18"/>
          <p:cNvSpPr txBox="1"/>
          <p:nvPr>
            <p:ph idx="1" type="subTitle"/>
          </p:nvPr>
        </p:nvSpPr>
        <p:spPr>
          <a:xfrm>
            <a:off x="2002950" y="1291975"/>
            <a:ext cx="5138100" cy="20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Six Columns">
  <p:cSld name="TITLE_ONLY_1_1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9"/>
          <p:cNvSpPr/>
          <p:nvPr/>
        </p:nvSpPr>
        <p:spPr>
          <a:xfrm>
            <a:off x="757125" y="588700"/>
            <a:ext cx="8386800" cy="4554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9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9"/>
          <p:cNvSpPr txBox="1"/>
          <p:nvPr>
            <p:ph type="title"/>
          </p:nvPr>
        </p:nvSpPr>
        <p:spPr>
          <a:xfrm rot="-5400000">
            <a:off x="-856450" y="1818375"/>
            <a:ext cx="32232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16" name="Google Shape;116;p19"/>
          <p:cNvSpPr txBox="1"/>
          <p:nvPr>
            <p:ph idx="2" type="title"/>
          </p:nvPr>
        </p:nvSpPr>
        <p:spPr>
          <a:xfrm>
            <a:off x="2202300" y="14825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17" name="Google Shape;117;p19"/>
          <p:cNvSpPr txBox="1"/>
          <p:nvPr>
            <p:ph idx="1" type="subTitle"/>
          </p:nvPr>
        </p:nvSpPr>
        <p:spPr>
          <a:xfrm>
            <a:off x="2202300" y="18374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18" name="Google Shape;118;p19"/>
          <p:cNvSpPr txBox="1"/>
          <p:nvPr>
            <p:ph idx="3" type="title"/>
          </p:nvPr>
        </p:nvSpPr>
        <p:spPr>
          <a:xfrm>
            <a:off x="4352125" y="14825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19" name="Google Shape;119;p19"/>
          <p:cNvSpPr txBox="1"/>
          <p:nvPr>
            <p:ph idx="4" type="subTitle"/>
          </p:nvPr>
        </p:nvSpPr>
        <p:spPr>
          <a:xfrm>
            <a:off x="4352125" y="18374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0" name="Google Shape;120;p19"/>
          <p:cNvSpPr txBox="1"/>
          <p:nvPr>
            <p:ph idx="5" type="title"/>
          </p:nvPr>
        </p:nvSpPr>
        <p:spPr>
          <a:xfrm>
            <a:off x="6501950" y="14825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1" name="Google Shape;121;p19"/>
          <p:cNvSpPr txBox="1"/>
          <p:nvPr>
            <p:ph idx="6" type="subTitle"/>
          </p:nvPr>
        </p:nvSpPr>
        <p:spPr>
          <a:xfrm>
            <a:off x="6501950" y="18374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2" name="Google Shape;122;p19"/>
          <p:cNvSpPr txBox="1"/>
          <p:nvPr>
            <p:ph idx="7" type="title"/>
          </p:nvPr>
        </p:nvSpPr>
        <p:spPr>
          <a:xfrm>
            <a:off x="2202300" y="349072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3" name="Google Shape;123;p19"/>
          <p:cNvSpPr txBox="1"/>
          <p:nvPr>
            <p:ph idx="8" type="subTitle"/>
          </p:nvPr>
        </p:nvSpPr>
        <p:spPr>
          <a:xfrm>
            <a:off x="2202300" y="384560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4" name="Google Shape;124;p19"/>
          <p:cNvSpPr txBox="1"/>
          <p:nvPr>
            <p:ph idx="9" type="title"/>
          </p:nvPr>
        </p:nvSpPr>
        <p:spPr>
          <a:xfrm>
            <a:off x="4352125" y="349072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5" name="Google Shape;125;p19"/>
          <p:cNvSpPr txBox="1"/>
          <p:nvPr>
            <p:ph idx="13" type="subTitle"/>
          </p:nvPr>
        </p:nvSpPr>
        <p:spPr>
          <a:xfrm>
            <a:off x="4352125" y="384560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6" name="Google Shape;126;p19"/>
          <p:cNvSpPr txBox="1"/>
          <p:nvPr>
            <p:ph idx="14" type="title"/>
          </p:nvPr>
        </p:nvSpPr>
        <p:spPr>
          <a:xfrm>
            <a:off x="6501950" y="349072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7" name="Google Shape;127;p19"/>
          <p:cNvSpPr txBox="1"/>
          <p:nvPr>
            <p:ph idx="15" type="subTitle"/>
          </p:nvPr>
        </p:nvSpPr>
        <p:spPr>
          <a:xfrm>
            <a:off x="6501950" y="384560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hree Columns 2">
  <p:cSld name="TITLE_AND_BODY_1_2">
    <p:spTree>
      <p:nvGrpSpPr>
        <p:cNvPr id="128" name="Shape 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Google Shape;129;p20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20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31" name="Google Shape;131;p20"/>
          <p:cNvSpPr txBox="1"/>
          <p:nvPr>
            <p:ph idx="2" type="title"/>
          </p:nvPr>
        </p:nvSpPr>
        <p:spPr>
          <a:xfrm>
            <a:off x="2102575" y="34051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32" name="Google Shape;132;p20"/>
          <p:cNvSpPr txBox="1"/>
          <p:nvPr>
            <p:ph idx="1" type="subTitle"/>
          </p:nvPr>
        </p:nvSpPr>
        <p:spPr>
          <a:xfrm>
            <a:off x="2102575" y="37600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33" name="Google Shape;133;p20"/>
          <p:cNvSpPr txBox="1"/>
          <p:nvPr>
            <p:ph idx="3" type="title"/>
          </p:nvPr>
        </p:nvSpPr>
        <p:spPr>
          <a:xfrm>
            <a:off x="4328600" y="34051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34" name="Google Shape;134;p20"/>
          <p:cNvSpPr txBox="1"/>
          <p:nvPr>
            <p:ph idx="4" type="subTitle"/>
          </p:nvPr>
        </p:nvSpPr>
        <p:spPr>
          <a:xfrm>
            <a:off x="4328600" y="37600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35" name="Google Shape;135;p20"/>
          <p:cNvSpPr txBox="1"/>
          <p:nvPr>
            <p:ph idx="5" type="title"/>
          </p:nvPr>
        </p:nvSpPr>
        <p:spPr>
          <a:xfrm>
            <a:off x="6554625" y="34051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36" name="Google Shape;136;p20"/>
          <p:cNvSpPr txBox="1"/>
          <p:nvPr>
            <p:ph idx="6" type="subTitle"/>
          </p:nvPr>
        </p:nvSpPr>
        <p:spPr>
          <a:xfrm>
            <a:off x="6554625" y="37600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13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Google Shape;14;p3"/>
          <p:cNvSpPr/>
          <p:nvPr/>
        </p:nvSpPr>
        <p:spPr>
          <a:xfrm>
            <a:off x="0" y="4625"/>
            <a:ext cx="4106700" cy="2850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3"/>
          <p:cNvSpPr txBox="1"/>
          <p:nvPr>
            <p:ph type="title"/>
          </p:nvPr>
        </p:nvSpPr>
        <p:spPr>
          <a:xfrm>
            <a:off x="704875" y="1458475"/>
            <a:ext cx="3930300" cy="17583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" name="Google Shape;16;p3"/>
          <p:cNvSpPr txBox="1"/>
          <p:nvPr>
            <p:ph idx="1" type="subTitle"/>
          </p:nvPr>
        </p:nvSpPr>
        <p:spPr>
          <a:xfrm>
            <a:off x="704875" y="3039300"/>
            <a:ext cx="3099000" cy="717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7" name="Google Shape;17;p3"/>
          <p:cNvSpPr txBox="1"/>
          <p:nvPr>
            <p:ph hasCustomPrompt="1" idx="2" type="title"/>
          </p:nvPr>
        </p:nvSpPr>
        <p:spPr>
          <a:xfrm>
            <a:off x="704875" y="950575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Four Columns 1">
  <p:cSld name="TITLE_AND_BODY_1_2_1">
    <p:spTree>
      <p:nvGrpSpPr>
        <p:cNvPr id="137" name="Shape 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Google Shape;138;p21"/>
          <p:cNvSpPr/>
          <p:nvPr/>
        </p:nvSpPr>
        <p:spPr>
          <a:xfrm>
            <a:off x="-18300" y="-40625"/>
            <a:ext cx="768900" cy="518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21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0" name="Google Shape;140;p21"/>
          <p:cNvSpPr txBox="1"/>
          <p:nvPr>
            <p:ph idx="2" type="title"/>
          </p:nvPr>
        </p:nvSpPr>
        <p:spPr>
          <a:xfrm>
            <a:off x="1783850" y="788013"/>
            <a:ext cx="15294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41" name="Google Shape;141;p21"/>
          <p:cNvSpPr txBox="1"/>
          <p:nvPr>
            <p:ph idx="1" type="subTitle"/>
          </p:nvPr>
        </p:nvSpPr>
        <p:spPr>
          <a:xfrm>
            <a:off x="1783850" y="1142888"/>
            <a:ext cx="15294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2" name="Google Shape;142;p21"/>
          <p:cNvSpPr txBox="1"/>
          <p:nvPr>
            <p:ph idx="3" type="title"/>
          </p:nvPr>
        </p:nvSpPr>
        <p:spPr>
          <a:xfrm>
            <a:off x="3521614" y="788013"/>
            <a:ext cx="15294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43" name="Google Shape;143;p21"/>
          <p:cNvSpPr txBox="1"/>
          <p:nvPr>
            <p:ph idx="4" type="subTitle"/>
          </p:nvPr>
        </p:nvSpPr>
        <p:spPr>
          <a:xfrm>
            <a:off x="3521614" y="1142888"/>
            <a:ext cx="15294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4" name="Google Shape;144;p21"/>
          <p:cNvSpPr txBox="1"/>
          <p:nvPr>
            <p:ph idx="5" type="title"/>
          </p:nvPr>
        </p:nvSpPr>
        <p:spPr>
          <a:xfrm>
            <a:off x="5259378" y="788013"/>
            <a:ext cx="15294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45" name="Google Shape;145;p21"/>
          <p:cNvSpPr txBox="1"/>
          <p:nvPr>
            <p:ph idx="6" type="subTitle"/>
          </p:nvPr>
        </p:nvSpPr>
        <p:spPr>
          <a:xfrm>
            <a:off x="5259378" y="1142888"/>
            <a:ext cx="15294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6" name="Google Shape;146;p21"/>
          <p:cNvSpPr txBox="1"/>
          <p:nvPr>
            <p:ph idx="7" type="title"/>
          </p:nvPr>
        </p:nvSpPr>
        <p:spPr>
          <a:xfrm>
            <a:off x="6997143" y="788013"/>
            <a:ext cx="15294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47" name="Google Shape;147;p21"/>
          <p:cNvSpPr txBox="1"/>
          <p:nvPr>
            <p:ph idx="8" type="subTitle"/>
          </p:nvPr>
        </p:nvSpPr>
        <p:spPr>
          <a:xfrm>
            <a:off x="6997143" y="1142888"/>
            <a:ext cx="15294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48" name="Google Shape;148;p21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21"/>
          <p:cNvSpPr/>
          <p:nvPr/>
        </p:nvSpPr>
        <p:spPr>
          <a:xfrm>
            <a:off x="1801100" y="2423675"/>
            <a:ext cx="7342800" cy="2719800"/>
          </a:xfrm>
          <a:prstGeom prst="rect">
            <a:avLst/>
          </a:prstGeom>
          <a:solidFill>
            <a:srgbClr val="6DD6B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design">
  <p:cSld name="TITLE_AND_BODY_1_3">
    <p:spTree>
      <p:nvGrpSpPr>
        <p:cNvPr id="150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" name="Google Shape;151;p22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22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wo Columns ">
  <p:cSld name="TITLE_AND_BODY_1_2_2">
    <p:spTree>
      <p:nvGrpSpPr>
        <p:cNvPr id="153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23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23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6" name="Google Shape;156;p23"/>
          <p:cNvSpPr txBox="1"/>
          <p:nvPr>
            <p:ph type="title"/>
          </p:nvPr>
        </p:nvSpPr>
        <p:spPr>
          <a:xfrm rot="-5400000">
            <a:off x="-1200550" y="2162650"/>
            <a:ext cx="3911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7" name="Google Shape;157;p23"/>
          <p:cNvSpPr txBox="1"/>
          <p:nvPr>
            <p:ph idx="2" type="title"/>
          </p:nvPr>
        </p:nvSpPr>
        <p:spPr>
          <a:xfrm>
            <a:off x="2306738" y="4071100"/>
            <a:ext cx="22449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58" name="Google Shape;158;p23"/>
          <p:cNvSpPr txBox="1"/>
          <p:nvPr>
            <p:ph idx="1" type="subTitle"/>
          </p:nvPr>
        </p:nvSpPr>
        <p:spPr>
          <a:xfrm>
            <a:off x="2025638" y="2759575"/>
            <a:ext cx="28071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59" name="Google Shape;159;p23"/>
          <p:cNvSpPr txBox="1"/>
          <p:nvPr>
            <p:ph idx="3" type="title"/>
          </p:nvPr>
        </p:nvSpPr>
        <p:spPr>
          <a:xfrm>
            <a:off x="5754463" y="4071100"/>
            <a:ext cx="22449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60" name="Google Shape;160;p23"/>
          <p:cNvSpPr txBox="1"/>
          <p:nvPr>
            <p:ph idx="4" type="subTitle"/>
          </p:nvPr>
        </p:nvSpPr>
        <p:spPr>
          <a:xfrm>
            <a:off x="5473363" y="2759575"/>
            <a:ext cx="28071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text">
  <p:cSld name="SECTION_TITLE_AND_DESCRIPTION_1"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24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24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24"/>
          <p:cNvSpPr txBox="1"/>
          <p:nvPr>
            <p:ph idx="1" type="subTitle"/>
          </p:nvPr>
        </p:nvSpPr>
        <p:spPr>
          <a:xfrm>
            <a:off x="5781200" y="1706778"/>
            <a:ext cx="2938800" cy="43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/>
        </p:txBody>
      </p:sp>
      <p:sp>
        <p:nvSpPr>
          <p:cNvPr id="165" name="Google Shape;165;p24"/>
          <p:cNvSpPr txBox="1"/>
          <p:nvPr>
            <p:ph idx="2" type="body"/>
          </p:nvPr>
        </p:nvSpPr>
        <p:spPr>
          <a:xfrm>
            <a:off x="5781200" y="2200253"/>
            <a:ext cx="2330400" cy="12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66" name="Google Shape;166;p24"/>
          <p:cNvSpPr txBox="1"/>
          <p:nvPr>
            <p:ph type="title"/>
          </p:nvPr>
        </p:nvSpPr>
        <p:spPr>
          <a:xfrm rot="-5400000">
            <a:off x="-1200550" y="2162650"/>
            <a:ext cx="3911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 + Credits">
  <p:cSld name="SECTION_HEADER_1"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25"/>
          <p:cNvSpPr/>
          <p:nvPr/>
        </p:nvSpPr>
        <p:spPr>
          <a:xfrm>
            <a:off x="0" y="-75325"/>
            <a:ext cx="4106700" cy="1318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25"/>
          <p:cNvSpPr txBox="1"/>
          <p:nvPr>
            <p:ph type="title"/>
          </p:nvPr>
        </p:nvSpPr>
        <p:spPr>
          <a:xfrm>
            <a:off x="704875" y="604350"/>
            <a:ext cx="3930300" cy="11646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70" name="Google Shape;170;p25"/>
          <p:cNvSpPr txBox="1"/>
          <p:nvPr>
            <p:ph idx="1" type="subTitle"/>
          </p:nvPr>
        </p:nvSpPr>
        <p:spPr>
          <a:xfrm>
            <a:off x="704875" y="1768950"/>
            <a:ext cx="4335900" cy="13185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sp>
        <p:nvSpPr>
          <p:cNvPr id="171" name="Google Shape;171;p25"/>
          <p:cNvSpPr txBox="1"/>
          <p:nvPr/>
        </p:nvSpPr>
        <p:spPr>
          <a:xfrm>
            <a:off x="704875" y="3488125"/>
            <a:ext cx="3534300" cy="68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434343"/>
                </a:solidFill>
                <a:latin typeface="DM Sans"/>
                <a:ea typeface="DM Sans"/>
                <a:cs typeface="DM Sans"/>
                <a:sym typeface="DM Sans"/>
              </a:rPr>
              <a:t>CREDITS: This presentation template was created by </a:t>
            </a:r>
            <a:r>
              <a:rPr lang="en" sz="1200">
                <a:solidFill>
                  <a:srgbClr val="434343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rgbClr val="434343"/>
                </a:solidFill>
                <a:latin typeface="DM Sans"/>
                <a:ea typeface="DM Sans"/>
                <a:cs typeface="DM Sans"/>
                <a:sym typeface="DM Sans"/>
              </a:rPr>
              <a:t>, including icons by </a:t>
            </a:r>
            <a:r>
              <a:rPr lang="en" sz="1200">
                <a:solidFill>
                  <a:srgbClr val="434343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rgbClr val="434343"/>
                </a:solidFill>
                <a:latin typeface="DM Sans"/>
                <a:ea typeface="DM Sans"/>
                <a:cs typeface="DM Sans"/>
                <a:sym typeface="DM Sans"/>
              </a:rPr>
              <a:t>, and infographics &amp; images by </a:t>
            </a:r>
            <a:r>
              <a:rPr lang="en" sz="1200">
                <a:solidFill>
                  <a:srgbClr val="434343"/>
                </a:solidFill>
                <a:uFill>
                  <a:noFill/>
                </a:uFill>
                <a:latin typeface="DM Sans"/>
                <a:ea typeface="DM Sans"/>
                <a:cs typeface="DM Sans"/>
                <a:sym typeface="DM Sans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200">
                <a:solidFill>
                  <a:srgbClr val="434343"/>
                </a:solidFill>
                <a:latin typeface="DM Sans"/>
                <a:ea typeface="DM Sans"/>
                <a:cs typeface="DM Sans"/>
                <a:sym typeface="DM Sans"/>
              </a:rPr>
              <a:t>. </a:t>
            </a:r>
            <a:endParaRPr sz="1200">
              <a:solidFill>
                <a:srgbClr val="434343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0" lvl="0" marL="0" rtl="0" algn="l">
              <a:lnSpc>
                <a:spcPct val="115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34343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434343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172" name="Google Shape;172;p25"/>
          <p:cNvSpPr/>
          <p:nvPr/>
        </p:nvSpPr>
        <p:spPr>
          <a:xfrm>
            <a:off x="5682575" y="671400"/>
            <a:ext cx="3072600" cy="38007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+ Bullet Points 1">
  <p:cSld name="TITLE_AND_TWO_COLUMNS_1"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26"/>
          <p:cNvSpPr txBox="1"/>
          <p:nvPr>
            <p:ph idx="1" type="body"/>
          </p:nvPr>
        </p:nvSpPr>
        <p:spPr>
          <a:xfrm>
            <a:off x="1704150" y="883050"/>
            <a:ext cx="3160800" cy="3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75" name="Google Shape;175;p26"/>
          <p:cNvSpPr/>
          <p:nvPr/>
        </p:nvSpPr>
        <p:spPr>
          <a:xfrm>
            <a:off x="-18300" y="-40625"/>
            <a:ext cx="768900" cy="518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6"/>
          <p:cNvSpPr txBox="1"/>
          <p:nvPr>
            <p:ph type="title"/>
          </p:nvPr>
        </p:nvSpPr>
        <p:spPr>
          <a:xfrm rot="-5400000">
            <a:off x="-1228750" y="2190600"/>
            <a:ext cx="3967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7" name="Google Shape;177;p26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8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Google Shape;19;p4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4"/>
          <p:cNvSpPr txBox="1"/>
          <p:nvPr>
            <p:ph idx="1" type="body"/>
          </p:nvPr>
        </p:nvSpPr>
        <p:spPr>
          <a:xfrm>
            <a:off x="5385250" y="1015950"/>
            <a:ext cx="2965500" cy="341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1" name="Google Shape;21;p4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5"/>
          <p:cNvSpPr txBox="1"/>
          <p:nvPr>
            <p:ph idx="1" type="body"/>
          </p:nvPr>
        </p:nvSpPr>
        <p:spPr>
          <a:xfrm>
            <a:off x="1704150" y="883050"/>
            <a:ext cx="3160800" cy="3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4" name="Google Shape;24;p5"/>
          <p:cNvSpPr txBox="1"/>
          <p:nvPr>
            <p:ph idx="2" type="body"/>
          </p:nvPr>
        </p:nvSpPr>
        <p:spPr>
          <a:xfrm>
            <a:off x="5276647" y="883050"/>
            <a:ext cx="3160800" cy="3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5" name="Google Shape;25;p5"/>
          <p:cNvSpPr/>
          <p:nvPr/>
        </p:nvSpPr>
        <p:spPr>
          <a:xfrm>
            <a:off x="-18300" y="-40625"/>
            <a:ext cx="768900" cy="518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5"/>
          <p:cNvSpPr txBox="1"/>
          <p:nvPr>
            <p:ph type="title"/>
          </p:nvPr>
        </p:nvSpPr>
        <p:spPr>
          <a:xfrm rot="-5400000">
            <a:off x="-1228750" y="2190600"/>
            <a:ext cx="3967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" name="Google Shape;27;p5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solidFill>
          <a:schemeClr val="accent1"/>
        </a:solidFill>
      </p:bgPr>
    </p:bg>
    <p:spTree>
      <p:nvGrpSpPr>
        <p:cNvPr id="28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6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6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1" name="Google Shape;31;p6"/>
          <p:cNvSpPr/>
          <p:nvPr/>
        </p:nvSpPr>
        <p:spPr>
          <a:xfrm>
            <a:off x="5684400" y="571750"/>
            <a:ext cx="3459600" cy="3964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32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7"/>
          <p:cNvSpPr/>
          <p:nvPr/>
        </p:nvSpPr>
        <p:spPr>
          <a:xfrm>
            <a:off x="757125" y="588700"/>
            <a:ext cx="8386800" cy="4554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" name="Google Shape;34;p7"/>
          <p:cNvSpPr txBox="1"/>
          <p:nvPr>
            <p:ph idx="1" type="body"/>
          </p:nvPr>
        </p:nvSpPr>
        <p:spPr>
          <a:xfrm>
            <a:off x="6258650" y="1962200"/>
            <a:ext cx="2154900" cy="181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>
              <a:spcBef>
                <a:spcPts val="0"/>
              </a:spcBef>
              <a:spcAft>
                <a:spcPts val="0"/>
              </a:spcAft>
              <a:buSzPts val="1600"/>
              <a:buChar char="●"/>
              <a:defRPr sz="1600"/>
            </a:lvl1pPr>
            <a:lvl2pPr indent="-330200" lvl="1" marL="9144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2pPr>
            <a:lvl3pPr indent="-330200" lvl="2" marL="13716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3pPr>
            <a:lvl4pPr indent="-330200" lvl="3" marL="18288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4pPr>
            <a:lvl5pPr indent="-330200" lvl="4" marL="22860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5pPr>
            <a:lvl6pPr indent="-330200" lvl="5" marL="2743200">
              <a:spcBef>
                <a:spcPts val="1600"/>
              </a:spcBef>
              <a:spcAft>
                <a:spcPts val="0"/>
              </a:spcAft>
              <a:buSzPts val="1600"/>
              <a:buChar char="■"/>
              <a:defRPr sz="1600"/>
            </a:lvl6pPr>
            <a:lvl7pPr indent="-330200" lvl="6" marL="3200400">
              <a:spcBef>
                <a:spcPts val="1600"/>
              </a:spcBef>
              <a:spcAft>
                <a:spcPts val="0"/>
              </a:spcAft>
              <a:buSzPts val="1600"/>
              <a:buChar char="●"/>
              <a:defRPr sz="1600"/>
            </a:lvl7pPr>
            <a:lvl8pPr indent="-330200" lvl="7" marL="3657600">
              <a:spcBef>
                <a:spcPts val="1600"/>
              </a:spcBef>
              <a:spcAft>
                <a:spcPts val="0"/>
              </a:spcAft>
              <a:buSzPts val="1600"/>
              <a:buChar char="○"/>
              <a:defRPr sz="1600"/>
            </a:lvl8pPr>
            <a:lvl9pPr indent="-330200" lvl="8" marL="4114800">
              <a:spcBef>
                <a:spcPts val="1600"/>
              </a:spcBef>
              <a:spcAft>
                <a:spcPts val="1600"/>
              </a:spcAft>
              <a:buSzPts val="1600"/>
              <a:buChar char="■"/>
              <a:defRPr sz="1600"/>
            </a:lvl9pPr>
          </a:lstStyle>
          <a:p/>
        </p:txBody>
      </p:sp>
      <p:sp>
        <p:nvSpPr>
          <p:cNvPr id="35" name="Google Shape;35;p7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" name="Google Shape;36;p7"/>
          <p:cNvSpPr txBox="1"/>
          <p:nvPr>
            <p:ph type="title"/>
          </p:nvPr>
        </p:nvSpPr>
        <p:spPr>
          <a:xfrm rot="-5400000">
            <a:off x="-856450" y="1818375"/>
            <a:ext cx="32232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8"/>
          <p:cNvSpPr txBox="1"/>
          <p:nvPr>
            <p:ph type="title"/>
          </p:nvPr>
        </p:nvSpPr>
        <p:spPr>
          <a:xfrm>
            <a:off x="2362350" y="2358750"/>
            <a:ext cx="4419300" cy="103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39" name="Google Shape;39;p8"/>
          <p:cNvSpPr/>
          <p:nvPr/>
        </p:nvSpPr>
        <p:spPr>
          <a:xfrm>
            <a:off x="8521625" y="-15950"/>
            <a:ext cx="630300" cy="2106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8"/>
          <p:cNvSpPr/>
          <p:nvPr/>
        </p:nvSpPr>
        <p:spPr>
          <a:xfrm>
            <a:off x="0" y="4544575"/>
            <a:ext cx="1747500" cy="598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4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9"/>
          <p:cNvSpPr/>
          <p:nvPr/>
        </p:nvSpPr>
        <p:spPr>
          <a:xfrm>
            <a:off x="4063700" y="-50900"/>
            <a:ext cx="5080200" cy="5298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9"/>
          <p:cNvSpPr txBox="1"/>
          <p:nvPr>
            <p:ph idx="1" type="subTitle"/>
          </p:nvPr>
        </p:nvSpPr>
        <p:spPr>
          <a:xfrm>
            <a:off x="5156075" y="713375"/>
            <a:ext cx="2938800" cy="83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assion One"/>
              <a:buNone/>
              <a:defRPr sz="2100">
                <a:latin typeface="Passion One"/>
                <a:ea typeface="Passion One"/>
                <a:cs typeface="Passion One"/>
                <a:sym typeface="Passion One"/>
              </a:defRPr>
            </a:lvl9pPr>
          </a:lstStyle>
          <a:p/>
        </p:txBody>
      </p:sp>
      <p:sp>
        <p:nvSpPr>
          <p:cNvPr id="44" name="Google Shape;44;p9"/>
          <p:cNvSpPr txBox="1"/>
          <p:nvPr>
            <p:ph idx="2" type="body"/>
          </p:nvPr>
        </p:nvSpPr>
        <p:spPr>
          <a:xfrm>
            <a:off x="5156075" y="1698425"/>
            <a:ext cx="2938800" cy="29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45" name="Google Shape;45;p9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9"/>
          <p:cNvSpPr txBox="1"/>
          <p:nvPr>
            <p:ph type="title"/>
          </p:nvPr>
        </p:nvSpPr>
        <p:spPr>
          <a:xfrm rot="-5400000">
            <a:off x="-1200550" y="2162650"/>
            <a:ext cx="3911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47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10"/>
          <p:cNvSpPr txBox="1"/>
          <p:nvPr>
            <p:ph idx="1" type="body"/>
          </p:nvPr>
        </p:nvSpPr>
        <p:spPr>
          <a:xfrm>
            <a:off x="5930825" y="4021675"/>
            <a:ext cx="2719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</a:lstStyle>
          <a:p/>
        </p:txBody>
      </p:sp>
      <p:sp>
        <p:nvSpPr>
          <p:cNvPr id="49" name="Google Shape;49;p10"/>
          <p:cNvSpPr/>
          <p:nvPr/>
        </p:nvSpPr>
        <p:spPr>
          <a:xfrm>
            <a:off x="-18300" y="-40625"/>
            <a:ext cx="768900" cy="3972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" name="Google Shape;50;p10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1" name="Google Shape;51;p10"/>
          <p:cNvSpPr/>
          <p:nvPr/>
        </p:nvSpPr>
        <p:spPr>
          <a:xfrm>
            <a:off x="378575" y="-85900"/>
            <a:ext cx="781800" cy="4699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theme" Target="../theme/theme1.xml"/><Relationship Id="rId25" Type="http://schemas.openxmlformats.org/officeDocument/2006/relationships/slideLayout" Target="../slideLayouts/slideLayout25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assion One"/>
              <a:buNone/>
              <a:defRPr sz="2800">
                <a:solidFill>
                  <a:schemeClr val="dk2"/>
                </a:solidFill>
                <a:latin typeface="Passion One"/>
                <a:ea typeface="Passion One"/>
                <a:cs typeface="Passion One"/>
                <a:sym typeface="Passion On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ermanent Marker"/>
              <a:buNone/>
              <a:defRPr sz="28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ermanent Marker"/>
              <a:buNone/>
              <a:defRPr sz="28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ermanent Marker"/>
              <a:buNone/>
              <a:defRPr sz="28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ermanent Marker"/>
              <a:buNone/>
              <a:defRPr sz="28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ermanent Marker"/>
              <a:buNone/>
              <a:defRPr sz="28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ermanent Marker"/>
              <a:buNone/>
              <a:defRPr sz="28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ermanent Marker"/>
              <a:buNone/>
              <a:defRPr sz="28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Permanent Marker"/>
              <a:buNone/>
              <a:defRPr sz="2800">
                <a:solidFill>
                  <a:schemeClr val="dk2"/>
                </a:solidFill>
                <a:latin typeface="Permanent Marker"/>
                <a:ea typeface="Permanent Marker"/>
                <a:cs typeface="Permanent Marker"/>
                <a:sym typeface="Permanent Marker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DM Sans"/>
              <a:buChar char="●"/>
              <a:defRPr sz="1800"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○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■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●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○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■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●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DM Sans"/>
              <a:buChar char="○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DM Sans"/>
              <a:buChar char="■"/>
              <a:defRPr>
                <a:solidFill>
                  <a:schemeClr val="dk2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78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27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80" name="Google Shape;180;p27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3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.jp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0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5.png"/><Relationship Id="rId4" Type="http://schemas.openxmlformats.org/officeDocument/2006/relationships/image" Target="../media/image7.jpg"/><Relationship Id="rId5" Type="http://schemas.openxmlformats.org/officeDocument/2006/relationships/image" Target="../media/image13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2.jp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9.jp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Relationship Id="rId3" Type="http://schemas.openxmlformats.org/officeDocument/2006/relationships/hyperlink" Target="https://docs.google.com/spreadsheets/d/1nyNflacJJXlZtGQ1QQmKQ4QQBnvNph9VzkW8lwsKx9U/copy" TargetMode="External"/><Relationship Id="rId4" Type="http://schemas.openxmlformats.org/officeDocument/2006/relationships/image" Target="../media/image1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.xml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30B07Gq" TargetMode="External"/><Relationship Id="rId9" Type="http://schemas.openxmlformats.org/officeDocument/2006/relationships/slide" Target="/ppt/slides/slide29.xml"/><Relationship Id="rId5" Type="http://schemas.openxmlformats.org/officeDocument/2006/relationships/hyperlink" Target="http://bit.ly/33VAFh3" TargetMode="External"/><Relationship Id="rId6" Type="http://schemas.openxmlformats.org/officeDocument/2006/relationships/slide" Target="/ppt/slides/slide26.xml"/><Relationship Id="rId7" Type="http://schemas.openxmlformats.org/officeDocument/2006/relationships/slide" Target="/ppt/slides/slide24.xml"/><Relationship Id="rId8" Type="http://schemas.openxmlformats.org/officeDocument/2006/relationships/slide" Target="/ppt/slides/slide27.xml"/><Relationship Id="rId11" Type="http://schemas.openxmlformats.org/officeDocument/2006/relationships/slide" Target="/ppt/slides/slide31.xml"/><Relationship Id="rId10" Type="http://schemas.openxmlformats.org/officeDocument/2006/relationships/slide" Target="/ppt/slides/slide30.xml"/><Relationship Id="rId12" Type="http://schemas.openxmlformats.org/officeDocument/2006/relationships/slide" Target="/ppt/slides/slide37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8.jp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14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3.jpg"/><Relationship Id="rId4" Type="http://schemas.openxmlformats.org/officeDocument/2006/relationships/image" Target="../media/image5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6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11.jp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5.xml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6.xml"/><Relationship Id="rId3" Type="http://schemas.openxmlformats.org/officeDocument/2006/relationships/hyperlink" Target="https://www.freepik.com/free-photo/woman-holding-map-looking-camera_5228410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crop-woman-taking-photo-friend_2058862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friends-hiding-with-city-map_2475494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young-travelers-exploring-city-map_247548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woman-with-map-is-holding-her-hat_5228442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female-tourist-with-camera_3379379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high-view-woman-looking-map_5228415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smiling-young-couple-standing-park_314324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friends-taking-selfie-street_2483348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midsection-woman-holding-map-hat-with-carrying-camera-while-travelling-alone_5127744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stylish-female-tourist-pointing-finger-map_3143176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friends-standing-with-backpacks-map_2475517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friends-walking-street-with-map_2475503.htm/?utm_source=slidesgo_template&amp;utm_medium=referral-link&amp;utm_campaign=sg_resources&amp;utm_content=freepik" TargetMode="External"/><Relationship Id="rId16" Type="http://schemas.openxmlformats.org/officeDocument/2006/relationships/hyperlink" Target="https://www.freepik.com/free-photo/close-up-couple-looking-cell-phone-map_3143207.htm/?utm_source=slidesgo_template&amp;utm_medium=referral-link&amp;utm_campaign=sg_resources&amp;utm_content=freepik" TargetMode="Externa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7.xml"/><Relationship Id="rId3" Type="http://schemas.openxmlformats.org/officeDocument/2006/relationships/hyperlink" Target="https://www.freepik.com/free-photo/friends-exploring-city-with-map_2475527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traveller-pointing-blank-notepad_1509889.htm" TargetMode="External"/><Relationship Id="rId9" Type="http://schemas.openxmlformats.org/officeDocument/2006/relationships/hyperlink" Target="https://www.freepik.com/free-photo/couple-kissing-taking-selfie_1825869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traveller-pointing-blank-notepad_1509889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modern-woman-city-with-electric-scooter_4465633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modern-woman-city-with-electric-scooter_4465633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young-man-talking-phone-street_5561186.htm/?utm_source=slidesgo_template&amp;utm_medium=referral-link&amp;utm_campaign=sg_resources&amp;utm_content=freepik" TargetMode="External"/><Relationship Id="rId11" Type="http://schemas.openxmlformats.org/officeDocument/2006/relationships/hyperlink" Target="https://www.freepik.com/free-photo/couple-travelers-pointing-directions_118995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friends-standing-street-with-camera-map_2483305.htm/?utm_source=slidesgo_template&amp;utm_medium=referral-link&amp;utm_campaign=sg_resources&amp;utm_content=freepik" TargetMode="External"/><Relationship Id="rId13" Type="http://schemas.openxmlformats.org/officeDocument/2006/relationships/hyperlink" Target="https://www.freepik.com/free-photo/woman-with-smartphone-camera-street_3233986.htm/?utm_source=slidesgo_template&amp;utm_medium=referral-link&amp;utm_campaign=sg_resources&amp;utm_content=freepik" TargetMode="External"/><Relationship Id="rId12" Type="http://schemas.openxmlformats.org/officeDocument/2006/relationships/hyperlink" Target="https://www.freepik.com/free-photo/female-tourist-with-camera-balcony_3379368.htm/?utm_source=slidesgo_template&amp;utm_medium=referral-link&amp;utm_campaign=sg_resources&amp;utm_content=freepik" TargetMode="External"/><Relationship Id="rId15" Type="http://schemas.openxmlformats.org/officeDocument/2006/relationships/hyperlink" Target="https://www.freepik.com/free-photo/lots-traffic-road-new-york_4821888.htm/?utm_source=slidesgo_template&amp;utm_medium=referral-link&amp;utm_campaign=sg_resources&amp;utm_content=freepik" TargetMode="External"/><Relationship Id="rId14" Type="http://schemas.openxmlformats.org/officeDocument/2006/relationships/hyperlink" Target="https://www.freepik.com/free-photo/lots-traffic-road-new-york_4821888.htm" TargetMode="External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28.xml"/><Relationship Id="rId3" Type="http://schemas.openxmlformats.org/officeDocument/2006/relationships/hyperlink" Target="https://www.freepik.com/free-photo/tourist-with-loupe_1190480.htm/?utm_source=slidesgo_template&amp;utm_medium=referral-link&amp;utm_campaign=sg_resources&amp;utm_content=freepik" TargetMode="External"/><Relationship Id="rId4" Type="http://schemas.openxmlformats.org/officeDocument/2006/relationships/hyperlink" Target="https://www.freepik.com/free-photo/planning-trip-flat-lay_5228445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woman-with-map-walking-with-friends-street_2475508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two-male-hiker-sitting-top-rock-mountain-looking-scenic-view_5223489.htm/?utm_source=slidesgo_template&amp;utm_medium=referral-link&amp;utm_campaign=sg_resources&amp;utm_content=freepik" TargetMode="External"/><Relationship Id="rId7" Type="http://schemas.openxmlformats.org/officeDocument/2006/relationships/hyperlink" Target="https://www.flaticon.com/packs/traveling-3/?utm_source=slidesgo_template&amp;utm_medium=referral-link&amp;utm_campaign=sg_resources&amp;utm_content=flaticon" TargetMode="Externa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29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24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0.xml"/><Relationship Id="rId3" Type="http://schemas.openxmlformats.org/officeDocument/2006/relationships/hyperlink" Target="https://fonts.google.com/specimen/Passion+One" TargetMode="External"/><Relationship Id="rId4" Type="http://schemas.openxmlformats.org/officeDocument/2006/relationships/hyperlink" Target="https://fonts.google.com/specimen/DM+Sans" TargetMode="Externa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1.xm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7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6.xml"/><Relationship Id="rId2" Type="http://schemas.openxmlformats.org/officeDocument/2006/relationships/notesSlide" Target="../notesSlides/notesSlide44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4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6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7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FFFFFF"/>
        </a:solidFill>
      </p:bgPr>
    </p:bg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29"/>
          <p:cNvSpPr txBox="1"/>
          <p:nvPr>
            <p:ph type="ctrTitle"/>
          </p:nvPr>
        </p:nvSpPr>
        <p:spPr>
          <a:xfrm>
            <a:off x="5405576" y="1263788"/>
            <a:ext cx="3417600" cy="205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FREE TOUR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187" name="Google Shape;187;p29"/>
          <p:cNvSpPr txBox="1"/>
          <p:nvPr>
            <p:ph idx="1" type="subTitle"/>
          </p:nvPr>
        </p:nvSpPr>
        <p:spPr>
          <a:xfrm>
            <a:off x="5405575" y="3087113"/>
            <a:ext cx="27369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Here is where the company presentation begins</a:t>
            </a:r>
            <a:endParaRPr/>
          </a:p>
        </p:txBody>
      </p:sp>
      <p:pic>
        <p:nvPicPr>
          <p:cNvPr id="188" name="Google Shape;188;p29"/>
          <p:cNvPicPr preferRelativeResize="0"/>
          <p:nvPr/>
        </p:nvPicPr>
        <p:blipFill rotWithShape="1">
          <a:blip r:embed="rId3">
            <a:alphaModFix/>
          </a:blip>
          <a:srcRect b="0" l="15576" r="3635" t="0"/>
          <a:stretch/>
        </p:blipFill>
        <p:spPr>
          <a:xfrm>
            <a:off x="0" y="869400"/>
            <a:ext cx="4121027" cy="34046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9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8"/>
          <p:cNvSpPr/>
          <p:nvPr/>
        </p:nvSpPr>
        <p:spPr>
          <a:xfrm>
            <a:off x="5798025" y="4023400"/>
            <a:ext cx="3346200" cy="605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1" name="Google Shape;311;p38"/>
          <p:cNvSpPr txBox="1"/>
          <p:nvPr>
            <p:ph idx="1" type="body"/>
          </p:nvPr>
        </p:nvSpPr>
        <p:spPr>
          <a:xfrm>
            <a:off x="5930825" y="4021675"/>
            <a:ext cx="2719800" cy="605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Find out where all our offices are located around the world</a:t>
            </a:r>
            <a:endParaRPr/>
          </a:p>
        </p:txBody>
      </p:sp>
      <p:sp>
        <p:nvSpPr>
          <p:cNvPr id="312" name="Google Shape;312;p38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LOCATIONS</a:t>
            </a:r>
            <a:endParaRPr/>
          </a:p>
        </p:txBody>
      </p:sp>
      <p:grpSp>
        <p:nvGrpSpPr>
          <p:cNvPr id="313" name="Google Shape;313;p38"/>
          <p:cNvGrpSpPr/>
          <p:nvPr/>
        </p:nvGrpSpPr>
        <p:grpSpPr>
          <a:xfrm>
            <a:off x="2493523" y="821568"/>
            <a:ext cx="5323162" cy="3500370"/>
            <a:chOff x="235800" y="830650"/>
            <a:chExt cx="6978450" cy="4588844"/>
          </a:xfrm>
        </p:grpSpPr>
        <p:sp>
          <p:nvSpPr>
            <p:cNvPr id="314" name="Google Shape;314;p38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38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38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38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38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38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" name="Google Shape;320;p38"/>
          <p:cNvSpPr/>
          <p:nvPr/>
        </p:nvSpPr>
        <p:spPr>
          <a:xfrm flipH="1">
            <a:off x="3539098" y="221783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1" name="Google Shape;321;p38"/>
          <p:cNvSpPr/>
          <p:nvPr/>
        </p:nvSpPr>
        <p:spPr>
          <a:xfrm flipH="1">
            <a:off x="3312373" y="225023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2" name="Google Shape;322;p38"/>
          <p:cNvSpPr/>
          <p:nvPr/>
        </p:nvSpPr>
        <p:spPr>
          <a:xfrm flipH="1">
            <a:off x="3085648" y="244035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3" name="Google Shape;323;p38"/>
          <p:cNvSpPr/>
          <p:nvPr/>
        </p:nvSpPr>
        <p:spPr>
          <a:xfrm flipH="1">
            <a:off x="4815273" y="20392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4" name="Google Shape;324;p38"/>
          <p:cNvSpPr/>
          <p:nvPr/>
        </p:nvSpPr>
        <p:spPr>
          <a:xfrm flipH="1">
            <a:off x="5065811" y="150528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5" name="Google Shape;325;p38"/>
          <p:cNvSpPr/>
          <p:nvPr/>
        </p:nvSpPr>
        <p:spPr>
          <a:xfrm flipH="1">
            <a:off x="5065811" y="184213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" name="Google Shape;326;p38"/>
          <p:cNvSpPr/>
          <p:nvPr/>
        </p:nvSpPr>
        <p:spPr>
          <a:xfrm flipH="1">
            <a:off x="5244411" y="20392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7" name="Google Shape;327;p38"/>
          <p:cNvSpPr/>
          <p:nvPr/>
        </p:nvSpPr>
        <p:spPr>
          <a:xfrm flipH="1">
            <a:off x="2964361" y="19226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38"/>
          <p:cNvSpPr/>
          <p:nvPr/>
        </p:nvSpPr>
        <p:spPr>
          <a:xfrm flipH="1">
            <a:off x="3838886" y="356153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38"/>
          <p:cNvSpPr/>
          <p:nvPr/>
        </p:nvSpPr>
        <p:spPr>
          <a:xfrm flipH="1">
            <a:off x="4240511" y="310808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38"/>
          <p:cNvSpPr/>
          <p:nvPr/>
        </p:nvSpPr>
        <p:spPr>
          <a:xfrm flipH="1">
            <a:off x="7077861" y="341903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38"/>
          <p:cNvSpPr/>
          <p:nvPr/>
        </p:nvSpPr>
        <p:spPr>
          <a:xfrm flipH="1">
            <a:off x="7638086" y="34838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38"/>
          <p:cNvSpPr/>
          <p:nvPr/>
        </p:nvSpPr>
        <p:spPr>
          <a:xfrm flipH="1">
            <a:off x="5474436" y="181248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38"/>
          <p:cNvSpPr/>
          <p:nvPr/>
        </p:nvSpPr>
        <p:spPr>
          <a:xfrm flipH="1">
            <a:off x="5673561" y="210495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38"/>
          <p:cNvSpPr/>
          <p:nvPr/>
        </p:nvSpPr>
        <p:spPr>
          <a:xfrm flipH="1">
            <a:off x="5673561" y="184213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38"/>
          <p:cNvSpPr/>
          <p:nvPr/>
        </p:nvSpPr>
        <p:spPr>
          <a:xfrm flipH="1">
            <a:off x="5852161" y="19226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38"/>
          <p:cNvSpPr/>
          <p:nvPr/>
        </p:nvSpPr>
        <p:spPr>
          <a:xfrm flipH="1">
            <a:off x="3448836" y="1812483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40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p39"/>
          <p:cNvSpPr txBox="1"/>
          <p:nvPr>
            <p:ph type="title"/>
          </p:nvPr>
        </p:nvSpPr>
        <p:spPr>
          <a:xfrm>
            <a:off x="2362350" y="2358750"/>
            <a:ext cx="4419300" cy="1035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PICTURE IS WORTH A THOUSAND WORDS</a:t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45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40"/>
          <p:cNvSpPr txBox="1"/>
          <p:nvPr>
            <p:ph type="title"/>
          </p:nvPr>
        </p:nvSpPr>
        <p:spPr>
          <a:xfrm rot="-5400000">
            <a:off x="-856450" y="1818375"/>
            <a:ext cx="32232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SERVICES</a:t>
            </a:r>
            <a:endParaRPr/>
          </a:p>
        </p:txBody>
      </p:sp>
      <p:sp>
        <p:nvSpPr>
          <p:cNvPr id="347" name="Google Shape;347;p40"/>
          <p:cNvSpPr txBox="1"/>
          <p:nvPr>
            <p:ph idx="2" type="title"/>
          </p:nvPr>
        </p:nvSpPr>
        <p:spPr>
          <a:xfrm>
            <a:off x="2202300" y="14825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348" name="Google Shape;348;p40"/>
          <p:cNvSpPr txBox="1"/>
          <p:nvPr>
            <p:ph idx="1" type="subTitle"/>
          </p:nvPr>
        </p:nvSpPr>
        <p:spPr>
          <a:xfrm>
            <a:off x="2202300" y="18374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9" name="Google Shape;349;p40"/>
          <p:cNvSpPr txBox="1"/>
          <p:nvPr>
            <p:ph idx="3" type="title"/>
          </p:nvPr>
        </p:nvSpPr>
        <p:spPr>
          <a:xfrm>
            <a:off x="4352125" y="14825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350" name="Google Shape;350;p40"/>
          <p:cNvSpPr txBox="1"/>
          <p:nvPr>
            <p:ph idx="4" type="subTitle"/>
          </p:nvPr>
        </p:nvSpPr>
        <p:spPr>
          <a:xfrm>
            <a:off x="4352125" y="18374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1" name="Google Shape;351;p40"/>
          <p:cNvSpPr txBox="1"/>
          <p:nvPr>
            <p:ph idx="5" type="title"/>
          </p:nvPr>
        </p:nvSpPr>
        <p:spPr>
          <a:xfrm>
            <a:off x="6501950" y="14825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352" name="Google Shape;352;p40"/>
          <p:cNvSpPr txBox="1"/>
          <p:nvPr>
            <p:ph idx="6" type="subTitle"/>
          </p:nvPr>
        </p:nvSpPr>
        <p:spPr>
          <a:xfrm>
            <a:off x="6501950" y="18374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353" name="Google Shape;353;p40"/>
          <p:cNvSpPr txBox="1"/>
          <p:nvPr>
            <p:ph idx="7" type="title"/>
          </p:nvPr>
        </p:nvSpPr>
        <p:spPr>
          <a:xfrm>
            <a:off x="2202300" y="349072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354" name="Google Shape;354;p40"/>
          <p:cNvSpPr txBox="1"/>
          <p:nvPr>
            <p:ph idx="8" type="subTitle"/>
          </p:nvPr>
        </p:nvSpPr>
        <p:spPr>
          <a:xfrm>
            <a:off x="2202300" y="384560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a gas giant and has several rings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5" name="Google Shape;355;p40"/>
          <p:cNvSpPr txBox="1"/>
          <p:nvPr>
            <p:ph idx="9" type="title"/>
          </p:nvPr>
        </p:nvSpPr>
        <p:spPr>
          <a:xfrm>
            <a:off x="4352125" y="349072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356" name="Google Shape;356;p40"/>
          <p:cNvSpPr txBox="1"/>
          <p:nvPr>
            <p:ph idx="13" type="subTitle"/>
          </p:nvPr>
        </p:nvSpPr>
        <p:spPr>
          <a:xfrm>
            <a:off x="4352125" y="384560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7" name="Google Shape;357;p40"/>
          <p:cNvSpPr txBox="1"/>
          <p:nvPr>
            <p:ph idx="14" type="title"/>
          </p:nvPr>
        </p:nvSpPr>
        <p:spPr>
          <a:xfrm>
            <a:off x="6501950" y="349072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358" name="Google Shape;358;p40"/>
          <p:cNvSpPr txBox="1"/>
          <p:nvPr>
            <p:ph idx="15" type="subTitle"/>
          </p:nvPr>
        </p:nvSpPr>
        <p:spPr>
          <a:xfrm>
            <a:off x="6501950" y="384560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It’s the biggest planet in our Solar System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9" name="Google Shape;359;p40"/>
          <p:cNvGrpSpPr/>
          <p:nvPr/>
        </p:nvGrpSpPr>
        <p:grpSpPr>
          <a:xfrm>
            <a:off x="7057436" y="870572"/>
            <a:ext cx="509573" cy="509630"/>
            <a:chOff x="2043450" y="1041150"/>
            <a:chExt cx="449875" cy="449925"/>
          </a:xfrm>
        </p:grpSpPr>
        <p:sp>
          <p:nvSpPr>
            <p:cNvPr id="360" name="Google Shape;360;p40"/>
            <p:cNvSpPr/>
            <p:nvPr/>
          </p:nvSpPr>
          <p:spPr>
            <a:xfrm>
              <a:off x="2141425" y="1119100"/>
              <a:ext cx="66525" cy="106925"/>
            </a:xfrm>
            <a:custGeom>
              <a:rect b="b" l="l" r="r" t="t"/>
              <a:pathLst>
                <a:path extrusionOk="0" h="4277" w="2661">
                  <a:moveTo>
                    <a:pt x="1130" y="863"/>
                  </a:moveTo>
                  <a:lnTo>
                    <a:pt x="1130" y="1812"/>
                  </a:lnTo>
                  <a:lnTo>
                    <a:pt x="1011" y="1812"/>
                  </a:lnTo>
                  <a:cubicBezTo>
                    <a:pt x="751" y="1808"/>
                    <a:pt x="545" y="1596"/>
                    <a:pt x="545" y="1338"/>
                  </a:cubicBezTo>
                  <a:cubicBezTo>
                    <a:pt x="545" y="1078"/>
                    <a:pt x="751" y="867"/>
                    <a:pt x="1011" y="863"/>
                  </a:cubicBezTo>
                  <a:close/>
                  <a:moveTo>
                    <a:pt x="1674" y="2347"/>
                  </a:moveTo>
                  <a:cubicBezTo>
                    <a:pt x="1935" y="2347"/>
                    <a:pt x="2149" y="2559"/>
                    <a:pt x="2149" y="2822"/>
                  </a:cubicBezTo>
                  <a:cubicBezTo>
                    <a:pt x="2149" y="3084"/>
                    <a:pt x="1935" y="3297"/>
                    <a:pt x="1674" y="3297"/>
                  </a:cubicBezTo>
                  <a:cubicBezTo>
                    <a:pt x="1671" y="3297"/>
                    <a:pt x="1667" y="3297"/>
                    <a:pt x="1664" y="3297"/>
                  </a:cubicBezTo>
                  <a:lnTo>
                    <a:pt x="1664" y="2347"/>
                  </a:lnTo>
                  <a:cubicBezTo>
                    <a:pt x="1667" y="2347"/>
                    <a:pt x="1671" y="2347"/>
                    <a:pt x="1674" y="2347"/>
                  </a:cubicBezTo>
                  <a:close/>
                  <a:moveTo>
                    <a:pt x="1130" y="1"/>
                  </a:moveTo>
                  <a:lnTo>
                    <a:pt x="1130" y="328"/>
                  </a:lnTo>
                  <a:lnTo>
                    <a:pt x="1011" y="328"/>
                  </a:lnTo>
                  <a:cubicBezTo>
                    <a:pt x="453" y="328"/>
                    <a:pt x="1" y="779"/>
                    <a:pt x="1" y="1338"/>
                  </a:cubicBezTo>
                  <a:cubicBezTo>
                    <a:pt x="1" y="1895"/>
                    <a:pt x="453" y="2347"/>
                    <a:pt x="1011" y="2347"/>
                  </a:cubicBezTo>
                  <a:lnTo>
                    <a:pt x="1130" y="2347"/>
                  </a:lnTo>
                  <a:lnTo>
                    <a:pt x="1130" y="3297"/>
                  </a:lnTo>
                  <a:lnTo>
                    <a:pt x="269" y="3297"/>
                  </a:lnTo>
                  <a:lnTo>
                    <a:pt x="269" y="3832"/>
                  </a:lnTo>
                  <a:lnTo>
                    <a:pt x="1130" y="3832"/>
                  </a:lnTo>
                  <a:lnTo>
                    <a:pt x="1130" y="4277"/>
                  </a:lnTo>
                  <a:lnTo>
                    <a:pt x="1664" y="4277"/>
                  </a:lnTo>
                  <a:lnTo>
                    <a:pt x="1664" y="3832"/>
                  </a:lnTo>
                  <a:cubicBezTo>
                    <a:pt x="2216" y="3824"/>
                    <a:pt x="2660" y="3375"/>
                    <a:pt x="2660" y="2822"/>
                  </a:cubicBezTo>
                  <a:cubicBezTo>
                    <a:pt x="2660" y="2269"/>
                    <a:pt x="2216" y="1820"/>
                    <a:pt x="1664" y="1812"/>
                  </a:cubicBezTo>
                  <a:lnTo>
                    <a:pt x="1664" y="861"/>
                  </a:lnTo>
                  <a:lnTo>
                    <a:pt x="2407" y="861"/>
                  </a:lnTo>
                  <a:lnTo>
                    <a:pt x="2407" y="328"/>
                  </a:lnTo>
                  <a:lnTo>
                    <a:pt x="1664" y="328"/>
                  </a:lnTo>
                  <a:lnTo>
                    <a:pt x="166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" name="Google Shape;361;p40"/>
            <p:cNvSpPr/>
            <p:nvPr/>
          </p:nvSpPr>
          <p:spPr>
            <a:xfrm>
              <a:off x="2319125" y="1317375"/>
              <a:ext cx="71300" cy="84625"/>
            </a:xfrm>
            <a:custGeom>
              <a:rect b="b" l="l" r="r" t="t"/>
              <a:pathLst>
                <a:path extrusionOk="0" h="3385" w="2852">
                  <a:moveTo>
                    <a:pt x="2225" y="0"/>
                  </a:moveTo>
                  <a:cubicBezTo>
                    <a:pt x="1547" y="0"/>
                    <a:pt x="936" y="404"/>
                    <a:pt x="669" y="1026"/>
                  </a:cubicBezTo>
                  <a:lnTo>
                    <a:pt x="1" y="1026"/>
                  </a:lnTo>
                  <a:lnTo>
                    <a:pt x="1" y="1560"/>
                  </a:lnTo>
                  <a:lnTo>
                    <a:pt x="538" y="1560"/>
                  </a:lnTo>
                  <a:cubicBezTo>
                    <a:pt x="535" y="1604"/>
                    <a:pt x="532" y="1648"/>
                    <a:pt x="532" y="1692"/>
                  </a:cubicBezTo>
                  <a:cubicBezTo>
                    <a:pt x="532" y="1775"/>
                    <a:pt x="539" y="1858"/>
                    <a:pt x="551" y="1939"/>
                  </a:cubicBezTo>
                  <a:lnTo>
                    <a:pt x="1" y="1939"/>
                  </a:lnTo>
                  <a:lnTo>
                    <a:pt x="1" y="2472"/>
                  </a:lnTo>
                  <a:lnTo>
                    <a:pt x="723" y="2472"/>
                  </a:lnTo>
                  <a:cubicBezTo>
                    <a:pt x="1015" y="3032"/>
                    <a:pt x="1593" y="3383"/>
                    <a:pt x="2225" y="3385"/>
                  </a:cubicBezTo>
                  <a:lnTo>
                    <a:pt x="2852" y="3385"/>
                  </a:lnTo>
                  <a:lnTo>
                    <a:pt x="2852" y="2850"/>
                  </a:lnTo>
                  <a:lnTo>
                    <a:pt x="2225" y="2850"/>
                  </a:lnTo>
                  <a:cubicBezTo>
                    <a:pt x="1900" y="2850"/>
                    <a:pt x="1589" y="2713"/>
                    <a:pt x="1370" y="2472"/>
                  </a:cubicBezTo>
                  <a:lnTo>
                    <a:pt x="1768" y="2472"/>
                  </a:lnTo>
                  <a:lnTo>
                    <a:pt x="1768" y="1937"/>
                  </a:lnTo>
                  <a:lnTo>
                    <a:pt x="1093" y="1937"/>
                  </a:lnTo>
                  <a:cubicBezTo>
                    <a:pt x="1076" y="1858"/>
                    <a:pt x="1067" y="1775"/>
                    <a:pt x="1067" y="1692"/>
                  </a:cubicBezTo>
                  <a:cubicBezTo>
                    <a:pt x="1067" y="1648"/>
                    <a:pt x="1070" y="1604"/>
                    <a:pt x="1074" y="1560"/>
                  </a:cubicBezTo>
                  <a:lnTo>
                    <a:pt x="1768" y="1560"/>
                  </a:lnTo>
                  <a:lnTo>
                    <a:pt x="1768" y="1026"/>
                  </a:lnTo>
                  <a:lnTo>
                    <a:pt x="1279" y="1026"/>
                  </a:lnTo>
                  <a:cubicBezTo>
                    <a:pt x="1496" y="718"/>
                    <a:pt x="1848" y="534"/>
                    <a:pt x="2225" y="534"/>
                  </a:cubicBezTo>
                  <a:lnTo>
                    <a:pt x="2852" y="534"/>
                  </a:lnTo>
                  <a:lnTo>
                    <a:pt x="28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" name="Google Shape;362;p40"/>
            <p:cNvSpPr/>
            <p:nvPr/>
          </p:nvSpPr>
          <p:spPr>
            <a:xfrm>
              <a:off x="2230500" y="1180525"/>
              <a:ext cx="262825" cy="310550"/>
            </a:xfrm>
            <a:custGeom>
              <a:rect b="b" l="l" r="r" t="t"/>
              <a:pathLst>
                <a:path extrusionOk="0" h="12422" w="10513">
                  <a:moveTo>
                    <a:pt x="1227" y="1"/>
                  </a:moveTo>
                  <a:lnTo>
                    <a:pt x="1606" y="3300"/>
                  </a:lnTo>
                  <a:lnTo>
                    <a:pt x="2374" y="2533"/>
                  </a:lnTo>
                  <a:lnTo>
                    <a:pt x="2990" y="3150"/>
                  </a:lnTo>
                  <a:lnTo>
                    <a:pt x="3369" y="2772"/>
                  </a:lnTo>
                  <a:lnTo>
                    <a:pt x="2374" y="1777"/>
                  </a:lnTo>
                  <a:lnTo>
                    <a:pt x="2010" y="2140"/>
                  </a:lnTo>
                  <a:lnTo>
                    <a:pt x="1835" y="608"/>
                  </a:lnTo>
                  <a:lnTo>
                    <a:pt x="3366" y="784"/>
                  </a:lnTo>
                  <a:lnTo>
                    <a:pt x="3011" y="1139"/>
                  </a:lnTo>
                  <a:lnTo>
                    <a:pt x="4212" y="2443"/>
                  </a:lnTo>
                  <a:lnTo>
                    <a:pt x="5256" y="2443"/>
                  </a:lnTo>
                  <a:cubicBezTo>
                    <a:pt x="7861" y="2443"/>
                    <a:pt x="9979" y="4563"/>
                    <a:pt x="9979" y="7166"/>
                  </a:cubicBezTo>
                  <a:cubicBezTo>
                    <a:pt x="9979" y="9768"/>
                    <a:pt x="7861" y="11888"/>
                    <a:pt x="5256" y="11888"/>
                  </a:cubicBezTo>
                  <a:cubicBezTo>
                    <a:pt x="2653" y="11888"/>
                    <a:pt x="534" y="9768"/>
                    <a:pt x="534" y="7166"/>
                  </a:cubicBezTo>
                  <a:lnTo>
                    <a:pt x="1" y="7166"/>
                  </a:lnTo>
                  <a:cubicBezTo>
                    <a:pt x="1" y="10065"/>
                    <a:pt x="2359" y="12422"/>
                    <a:pt x="5257" y="12422"/>
                  </a:cubicBezTo>
                  <a:cubicBezTo>
                    <a:pt x="8154" y="12422"/>
                    <a:pt x="10513" y="10063"/>
                    <a:pt x="10513" y="7166"/>
                  </a:cubicBezTo>
                  <a:cubicBezTo>
                    <a:pt x="10513" y="4268"/>
                    <a:pt x="8154" y="1910"/>
                    <a:pt x="5257" y="1910"/>
                  </a:cubicBezTo>
                  <a:lnTo>
                    <a:pt x="4447" y="1910"/>
                  </a:lnTo>
                  <a:lnTo>
                    <a:pt x="3752" y="1154"/>
                  </a:lnTo>
                  <a:lnTo>
                    <a:pt x="4528" y="378"/>
                  </a:lnTo>
                  <a:lnTo>
                    <a:pt x="12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" name="Google Shape;363;p40"/>
            <p:cNvSpPr/>
            <p:nvPr/>
          </p:nvSpPr>
          <p:spPr>
            <a:xfrm>
              <a:off x="2043450" y="1041150"/>
              <a:ext cx="262825" cy="308775"/>
            </a:xfrm>
            <a:custGeom>
              <a:rect b="b" l="l" r="r" t="t"/>
              <a:pathLst>
                <a:path extrusionOk="0" h="12351" w="10513">
                  <a:moveTo>
                    <a:pt x="5255" y="1"/>
                  </a:moveTo>
                  <a:cubicBezTo>
                    <a:pt x="2357" y="1"/>
                    <a:pt x="0" y="2358"/>
                    <a:pt x="0" y="5257"/>
                  </a:cubicBezTo>
                  <a:cubicBezTo>
                    <a:pt x="0" y="8156"/>
                    <a:pt x="2359" y="10514"/>
                    <a:pt x="5255" y="10514"/>
                  </a:cubicBezTo>
                  <a:lnTo>
                    <a:pt x="6062" y="10514"/>
                  </a:lnTo>
                  <a:lnTo>
                    <a:pt x="6672" y="11195"/>
                  </a:lnTo>
                  <a:lnTo>
                    <a:pt x="5894" y="11973"/>
                  </a:lnTo>
                  <a:lnTo>
                    <a:pt x="9194" y="12351"/>
                  </a:lnTo>
                  <a:lnTo>
                    <a:pt x="8815" y="9052"/>
                  </a:lnTo>
                  <a:lnTo>
                    <a:pt x="8047" y="9818"/>
                  </a:lnTo>
                  <a:lnTo>
                    <a:pt x="7359" y="9130"/>
                  </a:lnTo>
                  <a:lnTo>
                    <a:pt x="6982" y="9509"/>
                  </a:lnTo>
                  <a:lnTo>
                    <a:pt x="8047" y="10575"/>
                  </a:lnTo>
                  <a:lnTo>
                    <a:pt x="8410" y="10212"/>
                  </a:lnTo>
                  <a:lnTo>
                    <a:pt x="8587" y="11744"/>
                  </a:lnTo>
                  <a:lnTo>
                    <a:pt x="7055" y="11568"/>
                  </a:lnTo>
                  <a:lnTo>
                    <a:pt x="7408" y="11214"/>
                  </a:lnTo>
                  <a:lnTo>
                    <a:pt x="6302" y="9979"/>
                  </a:lnTo>
                  <a:lnTo>
                    <a:pt x="5255" y="9979"/>
                  </a:lnTo>
                  <a:cubicBezTo>
                    <a:pt x="2652" y="9979"/>
                    <a:pt x="534" y="7859"/>
                    <a:pt x="534" y="5257"/>
                  </a:cubicBezTo>
                  <a:cubicBezTo>
                    <a:pt x="534" y="2654"/>
                    <a:pt x="2652" y="534"/>
                    <a:pt x="5255" y="534"/>
                  </a:cubicBezTo>
                  <a:cubicBezTo>
                    <a:pt x="7859" y="534"/>
                    <a:pt x="9977" y="2654"/>
                    <a:pt x="9977" y="5257"/>
                  </a:cubicBezTo>
                  <a:lnTo>
                    <a:pt x="10512" y="5257"/>
                  </a:lnTo>
                  <a:cubicBezTo>
                    <a:pt x="10512" y="2358"/>
                    <a:pt x="8154" y="1"/>
                    <a:pt x="5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" name="Google Shape;364;p40"/>
            <p:cNvSpPr/>
            <p:nvPr/>
          </p:nvSpPr>
          <p:spPr>
            <a:xfrm>
              <a:off x="2393975" y="11445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5"/>
                  </a:lnTo>
                  <a:lnTo>
                    <a:pt x="535" y="535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" name="Google Shape;365;p40"/>
            <p:cNvSpPr/>
            <p:nvPr/>
          </p:nvSpPr>
          <p:spPr>
            <a:xfrm>
              <a:off x="2447425" y="11445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5"/>
                  </a:lnTo>
                  <a:lnTo>
                    <a:pt x="535" y="535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" name="Google Shape;366;p40"/>
            <p:cNvSpPr/>
            <p:nvPr/>
          </p:nvSpPr>
          <p:spPr>
            <a:xfrm>
              <a:off x="2420700" y="11445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" name="Google Shape;367;p40"/>
            <p:cNvSpPr/>
            <p:nvPr/>
          </p:nvSpPr>
          <p:spPr>
            <a:xfrm>
              <a:off x="2132025" y="137615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0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" name="Google Shape;368;p40"/>
            <p:cNvSpPr/>
            <p:nvPr/>
          </p:nvSpPr>
          <p:spPr>
            <a:xfrm>
              <a:off x="2078600" y="13761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" name="Google Shape;369;p40"/>
            <p:cNvSpPr/>
            <p:nvPr/>
          </p:nvSpPr>
          <p:spPr>
            <a:xfrm>
              <a:off x="2105325" y="137615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0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0" name="Google Shape;370;p40"/>
          <p:cNvGrpSpPr/>
          <p:nvPr/>
        </p:nvGrpSpPr>
        <p:grpSpPr>
          <a:xfrm>
            <a:off x="2790699" y="2885161"/>
            <a:ext cx="447077" cy="509658"/>
            <a:chOff x="867175" y="998675"/>
            <a:chExt cx="394700" cy="449950"/>
          </a:xfrm>
        </p:grpSpPr>
        <p:sp>
          <p:nvSpPr>
            <p:cNvPr id="371" name="Google Shape;371;p40"/>
            <p:cNvSpPr/>
            <p:nvPr/>
          </p:nvSpPr>
          <p:spPr>
            <a:xfrm>
              <a:off x="868950" y="1023625"/>
              <a:ext cx="392925" cy="425000"/>
            </a:xfrm>
            <a:custGeom>
              <a:rect b="b" l="l" r="r" t="t"/>
              <a:pathLst>
                <a:path extrusionOk="0" h="17000" w="15717">
                  <a:moveTo>
                    <a:pt x="1783" y="10227"/>
                  </a:moveTo>
                  <a:lnTo>
                    <a:pt x="1783" y="12188"/>
                  </a:lnTo>
                  <a:lnTo>
                    <a:pt x="536" y="12188"/>
                  </a:lnTo>
                  <a:lnTo>
                    <a:pt x="536" y="11029"/>
                  </a:lnTo>
                  <a:cubicBezTo>
                    <a:pt x="536" y="10587"/>
                    <a:pt x="894" y="10229"/>
                    <a:pt x="1338" y="10227"/>
                  </a:cubicBezTo>
                  <a:close/>
                  <a:moveTo>
                    <a:pt x="14381" y="10227"/>
                  </a:moveTo>
                  <a:cubicBezTo>
                    <a:pt x="14823" y="10229"/>
                    <a:pt x="15181" y="10587"/>
                    <a:pt x="15182" y="11029"/>
                  </a:cubicBezTo>
                  <a:lnTo>
                    <a:pt x="15182" y="12188"/>
                  </a:lnTo>
                  <a:lnTo>
                    <a:pt x="13935" y="12188"/>
                  </a:lnTo>
                  <a:lnTo>
                    <a:pt x="13935" y="10227"/>
                  </a:lnTo>
                  <a:close/>
                  <a:moveTo>
                    <a:pt x="1783" y="12723"/>
                  </a:moveTo>
                  <a:lnTo>
                    <a:pt x="1783" y="15375"/>
                  </a:lnTo>
                  <a:cubicBezTo>
                    <a:pt x="1056" y="15262"/>
                    <a:pt x="536" y="14687"/>
                    <a:pt x="536" y="13953"/>
                  </a:cubicBezTo>
                  <a:lnTo>
                    <a:pt x="536" y="12723"/>
                  </a:lnTo>
                  <a:close/>
                  <a:moveTo>
                    <a:pt x="15182" y="12723"/>
                  </a:moveTo>
                  <a:lnTo>
                    <a:pt x="15182" y="13953"/>
                  </a:lnTo>
                  <a:cubicBezTo>
                    <a:pt x="15182" y="14687"/>
                    <a:pt x="14662" y="15260"/>
                    <a:pt x="13935" y="15375"/>
                  </a:cubicBezTo>
                  <a:lnTo>
                    <a:pt x="13935" y="12723"/>
                  </a:lnTo>
                  <a:close/>
                  <a:moveTo>
                    <a:pt x="10389" y="11939"/>
                  </a:moveTo>
                  <a:cubicBezTo>
                    <a:pt x="11028" y="11939"/>
                    <a:pt x="11546" y="12458"/>
                    <a:pt x="11547" y="13096"/>
                  </a:cubicBezTo>
                  <a:lnTo>
                    <a:pt x="11547" y="16464"/>
                  </a:lnTo>
                  <a:lnTo>
                    <a:pt x="4171" y="16464"/>
                  </a:lnTo>
                  <a:lnTo>
                    <a:pt x="4171" y="13096"/>
                  </a:lnTo>
                  <a:cubicBezTo>
                    <a:pt x="4171" y="12458"/>
                    <a:pt x="4688" y="11939"/>
                    <a:pt x="5328" y="11939"/>
                  </a:cubicBezTo>
                  <a:close/>
                  <a:moveTo>
                    <a:pt x="3832" y="0"/>
                  </a:moveTo>
                  <a:cubicBezTo>
                    <a:pt x="3291" y="0"/>
                    <a:pt x="2853" y="439"/>
                    <a:pt x="2852" y="980"/>
                  </a:cubicBezTo>
                  <a:lnTo>
                    <a:pt x="2852" y="2792"/>
                  </a:lnTo>
                  <a:cubicBezTo>
                    <a:pt x="2201" y="3080"/>
                    <a:pt x="1781" y="3725"/>
                    <a:pt x="1783" y="4437"/>
                  </a:cubicBezTo>
                  <a:lnTo>
                    <a:pt x="1783" y="9694"/>
                  </a:lnTo>
                  <a:lnTo>
                    <a:pt x="1338" y="9694"/>
                  </a:lnTo>
                  <a:cubicBezTo>
                    <a:pt x="601" y="9694"/>
                    <a:pt x="2" y="10292"/>
                    <a:pt x="1" y="11029"/>
                  </a:cubicBezTo>
                  <a:lnTo>
                    <a:pt x="1" y="13953"/>
                  </a:lnTo>
                  <a:cubicBezTo>
                    <a:pt x="1" y="14981"/>
                    <a:pt x="778" y="15804"/>
                    <a:pt x="1806" y="15916"/>
                  </a:cubicBezTo>
                  <a:cubicBezTo>
                    <a:pt x="1929" y="16544"/>
                    <a:pt x="2479" y="16998"/>
                    <a:pt x="3118" y="16999"/>
                  </a:cubicBezTo>
                  <a:lnTo>
                    <a:pt x="12598" y="16999"/>
                  </a:lnTo>
                  <a:cubicBezTo>
                    <a:pt x="13238" y="16998"/>
                    <a:pt x="13788" y="16544"/>
                    <a:pt x="13910" y="15916"/>
                  </a:cubicBezTo>
                  <a:cubicBezTo>
                    <a:pt x="14941" y="15804"/>
                    <a:pt x="15716" y="14981"/>
                    <a:pt x="15716" y="13953"/>
                  </a:cubicBezTo>
                  <a:lnTo>
                    <a:pt x="15716" y="11029"/>
                  </a:lnTo>
                  <a:cubicBezTo>
                    <a:pt x="15715" y="10292"/>
                    <a:pt x="15118" y="9694"/>
                    <a:pt x="14379" y="9694"/>
                  </a:cubicBezTo>
                  <a:lnTo>
                    <a:pt x="13935" y="9694"/>
                  </a:lnTo>
                  <a:lnTo>
                    <a:pt x="13935" y="4437"/>
                  </a:lnTo>
                  <a:cubicBezTo>
                    <a:pt x="13937" y="3873"/>
                    <a:pt x="13673" y="3342"/>
                    <a:pt x="13222" y="3003"/>
                  </a:cubicBezTo>
                  <a:lnTo>
                    <a:pt x="13222" y="980"/>
                  </a:lnTo>
                  <a:cubicBezTo>
                    <a:pt x="13222" y="439"/>
                    <a:pt x="12783" y="0"/>
                    <a:pt x="12242" y="0"/>
                  </a:cubicBezTo>
                  <a:lnTo>
                    <a:pt x="12242" y="535"/>
                  </a:lnTo>
                  <a:cubicBezTo>
                    <a:pt x="12488" y="535"/>
                    <a:pt x="12687" y="734"/>
                    <a:pt x="12687" y="980"/>
                  </a:cubicBezTo>
                  <a:lnTo>
                    <a:pt x="12687" y="2997"/>
                  </a:lnTo>
                  <a:lnTo>
                    <a:pt x="12672" y="3090"/>
                  </a:lnTo>
                  <a:cubicBezTo>
                    <a:pt x="12601" y="3522"/>
                    <a:pt x="12295" y="3877"/>
                    <a:pt x="11876" y="4011"/>
                  </a:cubicBezTo>
                  <a:lnTo>
                    <a:pt x="12037" y="4521"/>
                  </a:lnTo>
                  <a:cubicBezTo>
                    <a:pt x="12500" y="4372"/>
                    <a:pt x="12877" y="4035"/>
                    <a:pt x="13076" y="3591"/>
                  </a:cubicBezTo>
                  <a:cubicBezTo>
                    <a:pt x="13285" y="3824"/>
                    <a:pt x="13402" y="4126"/>
                    <a:pt x="13400" y="4439"/>
                  </a:cubicBezTo>
                  <a:lnTo>
                    <a:pt x="13400" y="15664"/>
                  </a:lnTo>
                  <a:cubicBezTo>
                    <a:pt x="13399" y="16108"/>
                    <a:pt x="13041" y="16466"/>
                    <a:pt x="12598" y="16466"/>
                  </a:cubicBezTo>
                  <a:lnTo>
                    <a:pt x="12082" y="16466"/>
                  </a:lnTo>
                  <a:lnTo>
                    <a:pt x="12082" y="13096"/>
                  </a:lnTo>
                  <a:cubicBezTo>
                    <a:pt x="12081" y="12163"/>
                    <a:pt x="11323" y="11405"/>
                    <a:pt x="10390" y="11404"/>
                  </a:cubicBezTo>
                  <a:lnTo>
                    <a:pt x="5328" y="11404"/>
                  </a:lnTo>
                  <a:cubicBezTo>
                    <a:pt x="4393" y="11405"/>
                    <a:pt x="3637" y="12163"/>
                    <a:pt x="3636" y="13096"/>
                  </a:cubicBezTo>
                  <a:lnTo>
                    <a:pt x="3636" y="16464"/>
                  </a:lnTo>
                  <a:lnTo>
                    <a:pt x="3120" y="16464"/>
                  </a:lnTo>
                  <a:cubicBezTo>
                    <a:pt x="2678" y="16464"/>
                    <a:pt x="2318" y="16105"/>
                    <a:pt x="2318" y="15662"/>
                  </a:cubicBezTo>
                  <a:lnTo>
                    <a:pt x="2318" y="4437"/>
                  </a:lnTo>
                  <a:cubicBezTo>
                    <a:pt x="2316" y="3999"/>
                    <a:pt x="2542" y="3591"/>
                    <a:pt x="2915" y="3361"/>
                  </a:cubicBezTo>
                  <a:cubicBezTo>
                    <a:pt x="3045" y="3820"/>
                    <a:pt x="3359" y="4201"/>
                    <a:pt x="3783" y="4417"/>
                  </a:cubicBezTo>
                  <a:lnTo>
                    <a:pt x="4025" y="3939"/>
                  </a:lnTo>
                  <a:cubicBezTo>
                    <a:pt x="3652" y="3750"/>
                    <a:pt x="3410" y="3379"/>
                    <a:pt x="3388" y="2962"/>
                  </a:cubicBezTo>
                  <a:lnTo>
                    <a:pt x="3385" y="2904"/>
                  </a:lnTo>
                  <a:lnTo>
                    <a:pt x="3387" y="2904"/>
                  </a:lnTo>
                  <a:lnTo>
                    <a:pt x="3387" y="980"/>
                  </a:lnTo>
                  <a:cubicBezTo>
                    <a:pt x="3387" y="734"/>
                    <a:pt x="3586" y="535"/>
                    <a:pt x="3832" y="535"/>
                  </a:cubicBezTo>
                  <a:lnTo>
                    <a:pt x="38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" name="Google Shape;372;p40"/>
            <p:cNvSpPr/>
            <p:nvPr/>
          </p:nvSpPr>
          <p:spPr>
            <a:xfrm>
              <a:off x="1000800" y="124145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" name="Google Shape;373;p40"/>
            <p:cNvSpPr/>
            <p:nvPr/>
          </p:nvSpPr>
          <p:spPr>
            <a:xfrm>
              <a:off x="959825" y="998675"/>
              <a:ext cx="91800" cy="287775"/>
            </a:xfrm>
            <a:custGeom>
              <a:rect b="b" l="l" r="r" t="t"/>
              <a:pathLst>
                <a:path extrusionOk="0" h="11511" w="3672">
                  <a:moveTo>
                    <a:pt x="2407" y="535"/>
                  </a:moveTo>
                  <a:cubicBezTo>
                    <a:pt x="2455" y="535"/>
                    <a:pt x="2495" y="575"/>
                    <a:pt x="2495" y="624"/>
                  </a:cubicBezTo>
                  <a:lnTo>
                    <a:pt x="2495" y="8910"/>
                  </a:lnTo>
                  <a:lnTo>
                    <a:pt x="2174" y="8910"/>
                  </a:lnTo>
                  <a:lnTo>
                    <a:pt x="2174" y="7680"/>
                  </a:lnTo>
                  <a:lnTo>
                    <a:pt x="1640" y="7680"/>
                  </a:lnTo>
                  <a:lnTo>
                    <a:pt x="1640" y="8910"/>
                  </a:lnTo>
                  <a:lnTo>
                    <a:pt x="1248" y="8910"/>
                  </a:lnTo>
                  <a:lnTo>
                    <a:pt x="1248" y="624"/>
                  </a:lnTo>
                  <a:cubicBezTo>
                    <a:pt x="1248" y="575"/>
                    <a:pt x="1288" y="535"/>
                    <a:pt x="1338" y="535"/>
                  </a:cubicBezTo>
                  <a:close/>
                  <a:moveTo>
                    <a:pt x="713" y="9443"/>
                  </a:moveTo>
                  <a:lnTo>
                    <a:pt x="713" y="9908"/>
                  </a:lnTo>
                  <a:lnTo>
                    <a:pt x="534" y="9908"/>
                  </a:lnTo>
                  <a:lnTo>
                    <a:pt x="534" y="9533"/>
                  </a:lnTo>
                  <a:cubicBezTo>
                    <a:pt x="536" y="9485"/>
                    <a:pt x="576" y="9445"/>
                    <a:pt x="624" y="9443"/>
                  </a:cubicBezTo>
                  <a:close/>
                  <a:moveTo>
                    <a:pt x="3048" y="9443"/>
                  </a:moveTo>
                  <a:cubicBezTo>
                    <a:pt x="3098" y="9443"/>
                    <a:pt x="3138" y="9483"/>
                    <a:pt x="3138" y="9533"/>
                  </a:cubicBezTo>
                  <a:lnTo>
                    <a:pt x="3136" y="9978"/>
                  </a:lnTo>
                  <a:lnTo>
                    <a:pt x="3030" y="9978"/>
                  </a:lnTo>
                  <a:lnTo>
                    <a:pt x="3030" y="9443"/>
                  </a:lnTo>
                  <a:close/>
                  <a:moveTo>
                    <a:pt x="2495" y="9443"/>
                  </a:moveTo>
                  <a:lnTo>
                    <a:pt x="2495" y="10353"/>
                  </a:lnTo>
                  <a:cubicBezTo>
                    <a:pt x="2501" y="10701"/>
                    <a:pt x="2221" y="10987"/>
                    <a:pt x="1871" y="10987"/>
                  </a:cubicBezTo>
                  <a:cubicBezTo>
                    <a:pt x="1524" y="10987"/>
                    <a:pt x="1242" y="10701"/>
                    <a:pt x="1248" y="10353"/>
                  </a:cubicBezTo>
                  <a:lnTo>
                    <a:pt x="1248" y="9443"/>
                  </a:lnTo>
                  <a:close/>
                  <a:moveTo>
                    <a:pt x="1336" y="0"/>
                  </a:moveTo>
                  <a:cubicBezTo>
                    <a:pt x="993" y="0"/>
                    <a:pt x="713" y="280"/>
                    <a:pt x="713" y="624"/>
                  </a:cubicBezTo>
                  <a:lnTo>
                    <a:pt x="713" y="8910"/>
                  </a:lnTo>
                  <a:lnTo>
                    <a:pt x="624" y="8910"/>
                  </a:lnTo>
                  <a:cubicBezTo>
                    <a:pt x="279" y="8910"/>
                    <a:pt x="1" y="9188"/>
                    <a:pt x="1" y="9533"/>
                  </a:cubicBezTo>
                  <a:lnTo>
                    <a:pt x="1" y="10441"/>
                  </a:lnTo>
                  <a:lnTo>
                    <a:pt x="717" y="10441"/>
                  </a:lnTo>
                  <a:cubicBezTo>
                    <a:pt x="761" y="11031"/>
                    <a:pt x="1245" y="11492"/>
                    <a:pt x="1835" y="11510"/>
                  </a:cubicBezTo>
                  <a:cubicBezTo>
                    <a:pt x="1847" y="11510"/>
                    <a:pt x="1860" y="11511"/>
                    <a:pt x="1873" y="11511"/>
                  </a:cubicBezTo>
                  <a:cubicBezTo>
                    <a:pt x="2447" y="11511"/>
                    <a:pt x="2937" y="11086"/>
                    <a:pt x="3018" y="10513"/>
                  </a:cubicBezTo>
                  <a:lnTo>
                    <a:pt x="3671" y="10513"/>
                  </a:lnTo>
                  <a:lnTo>
                    <a:pt x="3671" y="9533"/>
                  </a:lnTo>
                  <a:cubicBezTo>
                    <a:pt x="3670" y="9188"/>
                    <a:pt x="3391" y="8910"/>
                    <a:pt x="3048" y="8910"/>
                  </a:cubicBezTo>
                  <a:lnTo>
                    <a:pt x="3029" y="8910"/>
                  </a:lnTo>
                  <a:lnTo>
                    <a:pt x="3029" y="624"/>
                  </a:lnTo>
                  <a:cubicBezTo>
                    <a:pt x="3029" y="280"/>
                    <a:pt x="2750" y="0"/>
                    <a:pt x="24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" name="Google Shape;374;p40"/>
            <p:cNvSpPr/>
            <p:nvPr/>
          </p:nvSpPr>
          <p:spPr>
            <a:xfrm>
              <a:off x="1121975" y="12414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" name="Google Shape;375;p40"/>
            <p:cNvSpPr/>
            <p:nvPr/>
          </p:nvSpPr>
          <p:spPr>
            <a:xfrm>
              <a:off x="1080975" y="998675"/>
              <a:ext cx="91825" cy="287775"/>
            </a:xfrm>
            <a:custGeom>
              <a:rect b="b" l="l" r="r" t="t"/>
              <a:pathLst>
                <a:path extrusionOk="0" h="11511" w="3673">
                  <a:moveTo>
                    <a:pt x="2406" y="535"/>
                  </a:moveTo>
                  <a:cubicBezTo>
                    <a:pt x="2456" y="535"/>
                    <a:pt x="2496" y="575"/>
                    <a:pt x="2496" y="624"/>
                  </a:cubicBezTo>
                  <a:lnTo>
                    <a:pt x="2496" y="8910"/>
                  </a:lnTo>
                  <a:lnTo>
                    <a:pt x="2174" y="8910"/>
                  </a:lnTo>
                  <a:lnTo>
                    <a:pt x="2174" y="7680"/>
                  </a:lnTo>
                  <a:lnTo>
                    <a:pt x="1641" y="7680"/>
                  </a:lnTo>
                  <a:lnTo>
                    <a:pt x="1641" y="8910"/>
                  </a:lnTo>
                  <a:lnTo>
                    <a:pt x="1249" y="8910"/>
                  </a:lnTo>
                  <a:lnTo>
                    <a:pt x="1249" y="624"/>
                  </a:lnTo>
                  <a:cubicBezTo>
                    <a:pt x="1249" y="575"/>
                    <a:pt x="1289" y="535"/>
                    <a:pt x="1337" y="535"/>
                  </a:cubicBezTo>
                  <a:close/>
                  <a:moveTo>
                    <a:pt x="714" y="9443"/>
                  </a:moveTo>
                  <a:lnTo>
                    <a:pt x="714" y="9908"/>
                  </a:lnTo>
                  <a:lnTo>
                    <a:pt x="535" y="9908"/>
                  </a:lnTo>
                  <a:lnTo>
                    <a:pt x="535" y="9533"/>
                  </a:lnTo>
                  <a:cubicBezTo>
                    <a:pt x="535" y="9485"/>
                    <a:pt x="575" y="9445"/>
                    <a:pt x="625" y="9443"/>
                  </a:cubicBezTo>
                  <a:close/>
                  <a:moveTo>
                    <a:pt x="3049" y="9443"/>
                  </a:moveTo>
                  <a:cubicBezTo>
                    <a:pt x="3097" y="9443"/>
                    <a:pt x="3137" y="9483"/>
                    <a:pt x="3137" y="9533"/>
                  </a:cubicBezTo>
                  <a:lnTo>
                    <a:pt x="3137" y="9978"/>
                  </a:lnTo>
                  <a:lnTo>
                    <a:pt x="3031" y="9978"/>
                  </a:lnTo>
                  <a:lnTo>
                    <a:pt x="3031" y="9443"/>
                  </a:lnTo>
                  <a:close/>
                  <a:moveTo>
                    <a:pt x="2496" y="9443"/>
                  </a:moveTo>
                  <a:lnTo>
                    <a:pt x="2496" y="10353"/>
                  </a:lnTo>
                  <a:cubicBezTo>
                    <a:pt x="2496" y="10698"/>
                    <a:pt x="2217" y="10976"/>
                    <a:pt x="1872" y="10976"/>
                  </a:cubicBezTo>
                  <a:cubicBezTo>
                    <a:pt x="1527" y="10976"/>
                    <a:pt x="1249" y="10698"/>
                    <a:pt x="1249" y="10353"/>
                  </a:cubicBezTo>
                  <a:lnTo>
                    <a:pt x="1249" y="9443"/>
                  </a:lnTo>
                  <a:close/>
                  <a:moveTo>
                    <a:pt x="1337" y="0"/>
                  </a:moveTo>
                  <a:cubicBezTo>
                    <a:pt x="992" y="0"/>
                    <a:pt x="714" y="280"/>
                    <a:pt x="714" y="624"/>
                  </a:cubicBezTo>
                  <a:lnTo>
                    <a:pt x="714" y="8910"/>
                  </a:lnTo>
                  <a:lnTo>
                    <a:pt x="625" y="8910"/>
                  </a:lnTo>
                  <a:cubicBezTo>
                    <a:pt x="280" y="8910"/>
                    <a:pt x="2" y="9188"/>
                    <a:pt x="0" y="9533"/>
                  </a:cubicBezTo>
                  <a:lnTo>
                    <a:pt x="0" y="10441"/>
                  </a:lnTo>
                  <a:lnTo>
                    <a:pt x="718" y="10441"/>
                  </a:lnTo>
                  <a:cubicBezTo>
                    <a:pt x="762" y="11031"/>
                    <a:pt x="1244" y="11492"/>
                    <a:pt x="1835" y="11510"/>
                  </a:cubicBezTo>
                  <a:cubicBezTo>
                    <a:pt x="1848" y="11510"/>
                    <a:pt x="1861" y="11511"/>
                    <a:pt x="1873" y="11511"/>
                  </a:cubicBezTo>
                  <a:cubicBezTo>
                    <a:pt x="2448" y="11511"/>
                    <a:pt x="2938" y="11086"/>
                    <a:pt x="3019" y="10513"/>
                  </a:cubicBezTo>
                  <a:lnTo>
                    <a:pt x="3672" y="10513"/>
                  </a:lnTo>
                  <a:lnTo>
                    <a:pt x="3672" y="9533"/>
                  </a:lnTo>
                  <a:cubicBezTo>
                    <a:pt x="3671" y="9188"/>
                    <a:pt x="3392" y="8910"/>
                    <a:pt x="3047" y="8910"/>
                  </a:cubicBezTo>
                  <a:lnTo>
                    <a:pt x="3029" y="8910"/>
                  </a:lnTo>
                  <a:lnTo>
                    <a:pt x="3029" y="624"/>
                  </a:lnTo>
                  <a:cubicBezTo>
                    <a:pt x="3029" y="280"/>
                    <a:pt x="2751" y="0"/>
                    <a:pt x="24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" name="Google Shape;376;p40"/>
            <p:cNvSpPr/>
            <p:nvPr/>
          </p:nvSpPr>
          <p:spPr>
            <a:xfrm>
              <a:off x="986550" y="1410650"/>
              <a:ext cx="13400" cy="11925"/>
            </a:xfrm>
            <a:custGeom>
              <a:rect b="b" l="l" r="r" t="t"/>
              <a:pathLst>
                <a:path extrusionOk="0" h="477" w="536">
                  <a:moveTo>
                    <a:pt x="1" y="0"/>
                  </a:moveTo>
                  <a:lnTo>
                    <a:pt x="1" y="476"/>
                  </a:lnTo>
                  <a:lnTo>
                    <a:pt x="536" y="47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0"/>
            <p:cNvSpPr/>
            <p:nvPr/>
          </p:nvSpPr>
          <p:spPr>
            <a:xfrm>
              <a:off x="986550" y="1361475"/>
              <a:ext cx="13400" cy="11925"/>
            </a:xfrm>
            <a:custGeom>
              <a:rect b="b" l="l" r="r" t="t"/>
              <a:pathLst>
                <a:path extrusionOk="0" h="477" w="536">
                  <a:moveTo>
                    <a:pt x="1" y="1"/>
                  </a:moveTo>
                  <a:lnTo>
                    <a:pt x="1" y="477"/>
                  </a:lnTo>
                  <a:lnTo>
                    <a:pt x="536" y="477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0"/>
            <p:cNvSpPr/>
            <p:nvPr/>
          </p:nvSpPr>
          <p:spPr>
            <a:xfrm>
              <a:off x="986550" y="1386050"/>
              <a:ext cx="13400" cy="11950"/>
            </a:xfrm>
            <a:custGeom>
              <a:rect b="b" l="l" r="r" t="t"/>
              <a:pathLst>
                <a:path extrusionOk="0" h="478" w="536">
                  <a:moveTo>
                    <a:pt x="1" y="1"/>
                  </a:moveTo>
                  <a:lnTo>
                    <a:pt x="1" y="477"/>
                  </a:lnTo>
                  <a:lnTo>
                    <a:pt x="536" y="477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" name="Google Shape;379;p40"/>
            <p:cNvSpPr/>
            <p:nvPr/>
          </p:nvSpPr>
          <p:spPr>
            <a:xfrm>
              <a:off x="1101900" y="1335425"/>
              <a:ext cx="14025" cy="13400"/>
            </a:xfrm>
            <a:custGeom>
              <a:rect b="b" l="l" r="r" t="t"/>
              <a:pathLst>
                <a:path extrusionOk="0" h="536" w="561">
                  <a:moveTo>
                    <a:pt x="0" y="1"/>
                  </a:moveTo>
                  <a:lnTo>
                    <a:pt x="0" y="536"/>
                  </a:lnTo>
                  <a:lnTo>
                    <a:pt x="561" y="536"/>
                  </a:lnTo>
                  <a:lnTo>
                    <a:pt x="5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" name="Google Shape;380;p40"/>
            <p:cNvSpPr/>
            <p:nvPr/>
          </p:nvSpPr>
          <p:spPr>
            <a:xfrm>
              <a:off x="1014900" y="1335425"/>
              <a:ext cx="14050" cy="13400"/>
            </a:xfrm>
            <a:custGeom>
              <a:rect b="b" l="l" r="r" t="t"/>
              <a:pathLst>
                <a:path extrusionOk="0" h="536" w="562">
                  <a:moveTo>
                    <a:pt x="0" y="1"/>
                  </a:moveTo>
                  <a:lnTo>
                    <a:pt x="0" y="536"/>
                  </a:lnTo>
                  <a:lnTo>
                    <a:pt x="562" y="536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" name="Google Shape;381;p40"/>
            <p:cNvSpPr/>
            <p:nvPr/>
          </p:nvSpPr>
          <p:spPr>
            <a:xfrm>
              <a:off x="1043900" y="1335425"/>
              <a:ext cx="14050" cy="13400"/>
            </a:xfrm>
            <a:custGeom>
              <a:rect b="b" l="l" r="r" t="t"/>
              <a:pathLst>
                <a:path extrusionOk="0" h="536" w="562">
                  <a:moveTo>
                    <a:pt x="0" y="1"/>
                  </a:moveTo>
                  <a:lnTo>
                    <a:pt x="0" y="536"/>
                  </a:lnTo>
                  <a:lnTo>
                    <a:pt x="562" y="536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" name="Google Shape;382;p40"/>
            <p:cNvSpPr/>
            <p:nvPr/>
          </p:nvSpPr>
          <p:spPr>
            <a:xfrm>
              <a:off x="1072900" y="1335425"/>
              <a:ext cx="14050" cy="13400"/>
            </a:xfrm>
            <a:custGeom>
              <a:rect b="b" l="l" r="r" t="t"/>
              <a:pathLst>
                <a:path extrusionOk="0" h="536" w="562">
                  <a:moveTo>
                    <a:pt x="0" y="1"/>
                  </a:moveTo>
                  <a:lnTo>
                    <a:pt x="0" y="536"/>
                  </a:lnTo>
                  <a:lnTo>
                    <a:pt x="562" y="536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" name="Google Shape;383;p40"/>
            <p:cNvSpPr/>
            <p:nvPr/>
          </p:nvSpPr>
          <p:spPr>
            <a:xfrm>
              <a:off x="1130900" y="1410650"/>
              <a:ext cx="13375" cy="11925"/>
            </a:xfrm>
            <a:custGeom>
              <a:rect b="b" l="l" r="r" t="t"/>
              <a:pathLst>
                <a:path extrusionOk="0" h="477" w="535">
                  <a:moveTo>
                    <a:pt x="1" y="0"/>
                  </a:moveTo>
                  <a:lnTo>
                    <a:pt x="1" y="476"/>
                  </a:lnTo>
                  <a:lnTo>
                    <a:pt x="534" y="476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" name="Google Shape;384;p40"/>
            <p:cNvSpPr/>
            <p:nvPr/>
          </p:nvSpPr>
          <p:spPr>
            <a:xfrm>
              <a:off x="1130900" y="1386050"/>
              <a:ext cx="13375" cy="11950"/>
            </a:xfrm>
            <a:custGeom>
              <a:rect b="b" l="l" r="r" t="t"/>
              <a:pathLst>
                <a:path extrusionOk="0" h="478" w="535">
                  <a:moveTo>
                    <a:pt x="1" y="1"/>
                  </a:moveTo>
                  <a:lnTo>
                    <a:pt x="1" y="477"/>
                  </a:lnTo>
                  <a:lnTo>
                    <a:pt x="534" y="477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0"/>
            <p:cNvSpPr/>
            <p:nvPr/>
          </p:nvSpPr>
          <p:spPr>
            <a:xfrm>
              <a:off x="1130900" y="1361475"/>
              <a:ext cx="13375" cy="11925"/>
            </a:xfrm>
            <a:custGeom>
              <a:rect b="b" l="l" r="r" t="t"/>
              <a:pathLst>
                <a:path extrusionOk="0" h="477" w="535">
                  <a:moveTo>
                    <a:pt x="1" y="1"/>
                  </a:moveTo>
                  <a:lnTo>
                    <a:pt x="1" y="477"/>
                  </a:lnTo>
                  <a:lnTo>
                    <a:pt x="534" y="477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" name="Google Shape;386;p40"/>
            <p:cNvSpPr/>
            <p:nvPr/>
          </p:nvSpPr>
          <p:spPr>
            <a:xfrm>
              <a:off x="867175" y="1023625"/>
              <a:ext cx="63725" cy="79325"/>
            </a:xfrm>
            <a:custGeom>
              <a:rect b="b" l="l" r="r" t="t"/>
              <a:pathLst>
                <a:path extrusionOk="0" h="3173" w="2549">
                  <a:moveTo>
                    <a:pt x="1" y="0"/>
                  </a:moveTo>
                  <a:lnTo>
                    <a:pt x="1" y="3172"/>
                  </a:lnTo>
                  <a:lnTo>
                    <a:pt x="1836" y="3172"/>
                  </a:lnTo>
                  <a:lnTo>
                    <a:pt x="1836" y="2637"/>
                  </a:lnTo>
                  <a:lnTo>
                    <a:pt x="535" y="2637"/>
                  </a:lnTo>
                  <a:lnTo>
                    <a:pt x="535" y="535"/>
                  </a:lnTo>
                  <a:lnTo>
                    <a:pt x="2548" y="535"/>
                  </a:lnTo>
                  <a:lnTo>
                    <a:pt x="25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" name="Google Shape;387;p40"/>
            <p:cNvSpPr/>
            <p:nvPr/>
          </p:nvSpPr>
          <p:spPr>
            <a:xfrm>
              <a:off x="1210625" y="1023625"/>
              <a:ext cx="51250" cy="79275"/>
            </a:xfrm>
            <a:custGeom>
              <a:rect b="b" l="l" r="r" t="t"/>
              <a:pathLst>
                <a:path extrusionOk="0" h="3171" w="2050">
                  <a:moveTo>
                    <a:pt x="0" y="0"/>
                  </a:moveTo>
                  <a:lnTo>
                    <a:pt x="0" y="535"/>
                  </a:lnTo>
                  <a:lnTo>
                    <a:pt x="1515" y="535"/>
                  </a:lnTo>
                  <a:lnTo>
                    <a:pt x="1515" y="2637"/>
                  </a:lnTo>
                  <a:lnTo>
                    <a:pt x="214" y="2637"/>
                  </a:lnTo>
                  <a:lnTo>
                    <a:pt x="214" y="3171"/>
                  </a:lnTo>
                  <a:lnTo>
                    <a:pt x="2049" y="3171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0"/>
            <p:cNvSpPr/>
            <p:nvPr/>
          </p:nvSpPr>
          <p:spPr>
            <a:xfrm>
              <a:off x="1046700" y="1023625"/>
              <a:ext cx="41000" cy="13350"/>
            </a:xfrm>
            <a:custGeom>
              <a:rect b="b" l="l" r="r" t="t"/>
              <a:pathLst>
                <a:path extrusionOk="0" h="534" w="1640">
                  <a:moveTo>
                    <a:pt x="0" y="0"/>
                  </a:moveTo>
                  <a:lnTo>
                    <a:pt x="0" y="534"/>
                  </a:lnTo>
                  <a:lnTo>
                    <a:pt x="1639" y="534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0"/>
            <p:cNvSpPr/>
            <p:nvPr/>
          </p:nvSpPr>
          <p:spPr>
            <a:xfrm>
              <a:off x="1046700" y="1125175"/>
              <a:ext cx="41000" cy="13375"/>
            </a:xfrm>
            <a:custGeom>
              <a:rect b="b" l="l" r="r" t="t"/>
              <a:pathLst>
                <a:path extrusionOk="0" h="535" w="1640">
                  <a:moveTo>
                    <a:pt x="0" y="1"/>
                  </a:moveTo>
                  <a:lnTo>
                    <a:pt x="0" y="534"/>
                  </a:lnTo>
                  <a:lnTo>
                    <a:pt x="1639" y="534"/>
                  </a:lnTo>
                  <a:lnTo>
                    <a:pt x="16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0" name="Google Shape;390;p40"/>
          <p:cNvGrpSpPr/>
          <p:nvPr/>
        </p:nvGrpSpPr>
        <p:grpSpPr>
          <a:xfrm>
            <a:off x="7090352" y="2885179"/>
            <a:ext cx="382116" cy="509630"/>
            <a:chOff x="324825" y="999025"/>
            <a:chExt cx="337350" cy="449925"/>
          </a:xfrm>
        </p:grpSpPr>
        <p:sp>
          <p:nvSpPr>
            <p:cNvPr id="391" name="Google Shape;391;p40"/>
            <p:cNvSpPr/>
            <p:nvPr/>
          </p:nvSpPr>
          <p:spPr>
            <a:xfrm>
              <a:off x="324825" y="999025"/>
              <a:ext cx="337350" cy="449925"/>
            </a:xfrm>
            <a:custGeom>
              <a:rect b="b" l="l" r="r" t="t"/>
              <a:pathLst>
                <a:path extrusionOk="0" h="17997" w="13494">
                  <a:moveTo>
                    <a:pt x="6746" y="529"/>
                  </a:moveTo>
                  <a:cubicBezTo>
                    <a:pt x="8326" y="529"/>
                    <a:pt x="9842" y="1157"/>
                    <a:pt x="10960" y="2274"/>
                  </a:cubicBezTo>
                  <a:cubicBezTo>
                    <a:pt x="13493" y="4807"/>
                    <a:pt x="12606" y="8306"/>
                    <a:pt x="10930" y="10737"/>
                  </a:cubicBezTo>
                  <a:cubicBezTo>
                    <a:pt x="9976" y="12121"/>
                    <a:pt x="7501" y="15886"/>
                    <a:pt x="6748" y="17034"/>
                  </a:cubicBezTo>
                  <a:cubicBezTo>
                    <a:pt x="5993" y="15886"/>
                    <a:pt x="3519" y="12121"/>
                    <a:pt x="2564" y="10737"/>
                  </a:cubicBezTo>
                  <a:cubicBezTo>
                    <a:pt x="888" y="8306"/>
                    <a:pt x="1" y="4807"/>
                    <a:pt x="2533" y="2274"/>
                  </a:cubicBezTo>
                  <a:cubicBezTo>
                    <a:pt x="3650" y="1157"/>
                    <a:pt x="5166" y="529"/>
                    <a:pt x="6746" y="529"/>
                  </a:cubicBezTo>
                  <a:close/>
                  <a:moveTo>
                    <a:pt x="6748" y="1"/>
                  </a:moveTo>
                  <a:cubicBezTo>
                    <a:pt x="5027" y="1"/>
                    <a:pt x="3378" y="683"/>
                    <a:pt x="2162" y="1900"/>
                  </a:cubicBezTo>
                  <a:cubicBezTo>
                    <a:pt x="969" y="3092"/>
                    <a:pt x="374" y="4630"/>
                    <a:pt x="441" y="6347"/>
                  </a:cubicBezTo>
                  <a:cubicBezTo>
                    <a:pt x="502" y="7899"/>
                    <a:pt x="1085" y="9521"/>
                    <a:pt x="2131" y="11036"/>
                  </a:cubicBezTo>
                  <a:cubicBezTo>
                    <a:pt x="3254" y="12665"/>
                    <a:pt x="6494" y="17611"/>
                    <a:pt x="6526" y="17659"/>
                  </a:cubicBezTo>
                  <a:lnTo>
                    <a:pt x="6748" y="17997"/>
                  </a:lnTo>
                  <a:lnTo>
                    <a:pt x="6969" y="17659"/>
                  </a:lnTo>
                  <a:cubicBezTo>
                    <a:pt x="7001" y="17611"/>
                    <a:pt x="10241" y="12666"/>
                    <a:pt x="11366" y="11036"/>
                  </a:cubicBezTo>
                  <a:cubicBezTo>
                    <a:pt x="12410" y="9521"/>
                    <a:pt x="12995" y="7899"/>
                    <a:pt x="13055" y="6347"/>
                  </a:cubicBezTo>
                  <a:cubicBezTo>
                    <a:pt x="13122" y="4630"/>
                    <a:pt x="12526" y="3092"/>
                    <a:pt x="11335" y="1900"/>
                  </a:cubicBezTo>
                  <a:lnTo>
                    <a:pt x="11333" y="1900"/>
                  </a:lnTo>
                  <a:cubicBezTo>
                    <a:pt x="10117" y="683"/>
                    <a:pt x="8468" y="1"/>
                    <a:pt x="6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" name="Google Shape;392;p40"/>
            <p:cNvSpPr/>
            <p:nvPr/>
          </p:nvSpPr>
          <p:spPr>
            <a:xfrm>
              <a:off x="369200" y="1048875"/>
              <a:ext cx="236625" cy="224650"/>
            </a:xfrm>
            <a:custGeom>
              <a:rect b="b" l="l" r="r" t="t"/>
              <a:pathLst>
                <a:path extrusionOk="0" h="8986" w="9465">
                  <a:moveTo>
                    <a:pt x="4967" y="528"/>
                  </a:moveTo>
                  <a:cubicBezTo>
                    <a:pt x="5223" y="528"/>
                    <a:pt x="5482" y="553"/>
                    <a:pt x="5741" y="604"/>
                  </a:cubicBezTo>
                  <a:cubicBezTo>
                    <a:pt x="7596" y="973"/>
                    <a:pt x="8933" y="2602"/>
                    <a:pt x="8933" y="4493"/>
                  </a:cubicBezTo>
                  <a:cubicBezTo>
                    <a:pt x="8936" y="5544"/>
                    <a:pt x="8519" y="6552"/>
                    <a:pt x="7775" y="7294"/>
                  </a:cubicBezTo>
                  <a:cubicBezTo>
                    <a:pt x="7008" y="8062"/>
                    <a:pt x="5991" y="8458"/>
                    <a:pt x="4967" y="8458"/>
                  </a:cubicBezTo>
                  <a:cubicBezTo>
                    <a:pt x="4205" y="8458"/>
                    <a:pt x="3439" y="8239"/>
                    <a:pt x="2769" y="7791"/>
                  </a:cubicBezTo>
                  <a:cubicBezTo>
                    <a:pt x="1194" y="6741"/>
                    <a:pt x="583" y="4726"/>
                    <a:pt x="1306" y="2978"/>
                  </a:cubicBezTo>
                  <a:cubicBezTo>
                    <a:pt x="1928" y="1474"/>
                    <a:pt x="3390" y="528"/>
                    <a:pt x="4967" y="528"/>
                  </a:cubicBezTo>
                  <a:close/>
                  <a:moveTo>
                    <a:pt x="4967" y="1"/>
                  </a:moveTo>
                  <a:cubicBezTo>
                    <a:pt x="4104" y="1"/>
                    <a:pt x="3236" y="249"/>
                    <a:pt x="2475" y="756"/>
                  </a:cubicBezTo>
                  <a:cubicBezTo>
                    <a:pt x="693" y="1946"/>
                    <a:pt x="0" y="4229"/>
                    <a:pt x="820" y="6209"/>
                  </a:cubicBezTo>
                  <a:cubicBezTo>
                    <a:pt x="1524" y="7914"/>
                    <a:pt x="3181" y="8985"/>
                    <a:pt x="4969" y="8985"/>
                  </a:cubicBezTo>
                  <a:cubicBezTo>
                    <a:pt x="5259" y="8985"/>
                    <a:pt x="5552" y="8957"/>
                    <a:pt x="5845" y="8899"/>
                  </a:cubicBezTo>
                  <a:cubicBezTo>
                    <a:pt x="7947" y="8480"/>
                    <a:pt x="9461" y="6636"/>
                    <a:pt x="9461" y="4493"/>
                  </a:cubicBezTo>
                  <a:cubicBezTo>
                    <a:pt x="9464" y="3302"/>
                    <a:pt x="8991" y="2160"/>
                    <a:pt x="8148" y="1319"/>
                  </a:cubicBezTo>
                  <a:cubicBezTo>
                    <a:pt x="7279" y="449"/>
                    <a:pt x="6128" y="1"/>
                    <a:pt x="49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" name="Google Shape;393;p40"/>
            <p:cNvSpPr/>
            <p:nvPr/>
          </p:nvSpPr>
          <p:spPr>
            <a:xfrm>
              <a:off x="468400" y="1134575"/>
              <a:ext cx="48450" cy="107925"/>
            </a:xfrm>
            <a:custGeom>
              <a:rect b="b" l="l" r="r" t="t"/>
              <a:pathLst>
                <a:path extrusionOk="0" h="4317" w="1938">
                  <a:moveTo>
                    <a:pt x="969" y="528"/>
                  </a:moveTo>
                  <a:cubicBezTo>
                    <a:pt x="1212" y="528"/>
                    <a:pt x="1408" y="724"/>
                    <a:pt x="1410" y="968"/>
                  </a:cubicBezTo>
                  <a:lnTo>
                    <a:pt x="1410" y="3362"/>
                  </a:lnTo>
                  <a:cubicBezTo>
                    <a:pt x="1408" y="3605"/>
                    <a:pt x="1212" y="3802"/>
                    <a:pt x="969" y="3802"/>
                  </a:cubicBezTo>
                  <a:cubicBezTo>
                    <a:pt x="726" y="3802"/>
                    <a:pt x="530" y="3605"/>
                    <a:pt x="530" y="3362"/>
                  </a:cubicBezTo>
                  <a:lnTo>
                    <a:pt x="530" y="968"/>
                  </a:lnTo>
                  <a:cubicBezTo>
                    <a:pt x="530" y="724"/>
                    <a:pt x="726" y="528"/>
                    <a:pt x="969" y="528"/>
                  </a:cubicBezTo>
                  <a:close/>
                  <a:moveTo>
                    <a:pt x="969" y="1"/>
                  </a:moveTo>
                  <a:cubicBezTo>
                    <a:pt x="434" y="1"/>
                    <a:pt x="2" y="434"/>
                    <a:pt x="1" y="968"/>
                  </a:cubicBezTo>
                  <a:lnTo>
                    <a:pt x="1" y="3362"/>
                  </a:lnTo>
                  <a:cubicBezTo>
                    <a:pt x="8" y="3892"/>
                    <a:pt x="440" y="4317"/>
                    <a:pt x="969" y="4317"/>
                  </a:cubicBezTo>
                  <a:cubicBezTo>
                    <a:pt x="1498" y="4317"/>
                    <a:pt x="1930" y="3892"/>
                    <a:pt x="1938" y="3362"/>
                  </a:cubicBezTo>
                  <a:lnTo>
                    <a:pt x="1938" y="968"/>
                  </a:lnTo>
                  <a:cubicBezTo>
                    <a:pt x="1936" y="434"/>
                    <a:pt x="1504" y="1"/>
                    <a:pt x="9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" name="Google Shape;394;p40"/>
            <p:cNvSpPr/>
            <p:nvPr/>
          </p:nvSpPr>
          <p:spPr>
            <a:xfrm>
              <a:off x="466500" y="1078225"/>
              <a:ext cx="50350" cy="48450"/>
            </a:xfrm>
            <a:custGeom>
              <a:rect b="b" l="l" r="r" t="t"/>
              <a:pathLst>
                <a:path extrusionOk="0" h="1938" w="2014">
                  <a:moveTo>
                    <a:pt x="1042" y="528"/>
                  </a:moveTo>
                  <a:cubicBezTo>
                    <a:pt x="1269" y="528"/>
                    <a:pt x="1486" y="704"/>
                    <a:pt x="1486" y="969"/>
                  </a:cubicBezTo>
                  <a:cubicBezTo>
                    <a:pt x="1484" y="1213"/>
                    <a:pt x="1288" y="1409"/>
                    <a:pt x="1045" y="1409"/>
                  </a:cubicBezTo>
                  <a:cubicBezTo>
                    <a:pt x="653" y="1409"/>
                    <a:pt x="457" y="935"/>
                    <a:pt x="734" y="658"/>
                  </a:cubicBezTo>
                  <a:cubicBezTo>
                    <a:pt x="824" y="569"/>
                    <a:pt x="934" y="528"/>
                    <a:pt x="1042" y="528"/>
                  </a:cubicBezTo>
                  <a:close/>
                  <a:moveTo>
                    <a:pt x="1045" y="1"/>
                  </a:moveTo>
                  <a:cubicBezTo>
                    <a:pt x="653" y="1"/>
                    <a:pt x="301" y="237"/>
                    <a:pt x="150" y="598"/>
                  </a:cubicBezTo>
                  <a:cubicBezTo>
                    <a:pt x="0" y="960"/>
                    <a:pt x="83" y="1376"/>
                    <a:pt x="360" y="1653"/>
                  </a:cubicBezTo>
                  <a:cubicBezTo>
                    <a:pt x="545" y="1839"/>
                    <a:pt x="794" y="1937"/>
                    <a:pt x="1046" y="1937"/>
                  </a:cubicBezTo>
                  <a:cubicBezTo>
                    <a:pt x="1170" y="1937"/>
                    <a:pt x="1296" y="1913"/>
                    <a:pt x="1415" y="1864"/>
                  </a:cubicBezTo>
                  <a:cubicBezTo>
                    <a:pt x="1776" y="1714"/>
                    <a:pt x="2012" y="1360"/>
                    <a:pt x="2014" y="969"/>
                  </a:cubicBezTo>
                  <a:cubicBezTo>
                    <a:pt x="2012" y="434"/>
                    <a:pt x="1579" y="1"/>
                    <a:pt x="1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" name="Google Shape;395;p40"/>
            <p:cNvSpPr/>
            <p:nvPr/>
          </p:nvSpPr>
          <p:spPr>
            <a:xfrm>
              <a:off x="486900" y="1292525"/>
              <a:ext cx="13225" cy="13250"/>
            </a:xfrm>
            <a:custGeom>
              <a:rect b="b" l="l" r="r" t="t"/>
              <a:pathLst>
                <a:path extrusionOk="0" h="530" w="529">
                  <a:moveTo>
                    <a:pt x="1" y="1"/>
                  </a:moveTo>
                  <a:lnTo>
                    <a:pt x="1" y="530"/>
                  </a:lnTo>
                  <a:lnTo>
                    <a:pt x="528" y="530"/>
                  </a:lnTo>
                  <a:lnTo>
                    <a:pt x="5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" name="Google Shape;396;p40"/>
            <p:cNvSpPr/>
            <p:nvPr/>
          </p:nvSpPr>
          <p:spPr>
            <a:xfrm>
              <a:off x="486900" y="1345350"/>
              <a:ext cx="13225" cy="13250"/>
            </a:xfrm>
            <a:custGeom>
              <a:rect b="b" l="l" r="r" t="t"/>
              <a:pathLst>
                <a:path extrusionOk="0" h="530" w="529">
                  <a:moveTo>
                    <a:pt x="1" y="0"/>
                  </a:moveTo>
                  <a:lnTo>
                    <a:pt x="1" y="529"/>
                  </a:lnTo>
                  <a:lnTo>
                    <a:pt x="528" y="529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" name="Google Shape;397;p40"/>
            <p:cNvSpPr/>
            <p:nvPr/>
          </p:nvSpPr>
          <p:spPr>
            <a:xfrm>
              <a:off x="486900" y="1371750"/>
              <a:ext cx="13225" cy="13225"/>
            </a:xfrm>
            <a:custGeom>
              <a:rect b="b" l="l" r="r" t="t"/>
              <a:pathLst>
                <a:path extrusionOk="0" h="529" w="529">
                  <a:moveTo>
                    <a:pt x="1" y="1"/>
                  </a:moveTo>
                  <a:lnTo>
                    <a:pt x="1" y="529"/>
                  </a:lnTo>
                  <a:lnTo>
                    <a:pt x="528" y="529"/>
                  </a:lnTo>
                  <a:lnTo>
                    <a:pt x="5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" name="Google Shape;398;p40"/>
            <p:cNvSpPr/>
            <p:nvPr/>
          </p:nvSpPr>
          <p:spPr>
            <a:xfrm>
              <a:off x="486900" y="1318950"/>
              <a:ext cx="13225" cy="13225"/>
            </a:xfrm>
            <a:custGeom>
              <a:rect b="b" l="l" r="r" t="t"/>
              <a:pathLst>
                <a:path extrusionOk="0" h="529" w="529">
                  <a:moveTo>
                    <a:pt x="1" y="1"/>
                  </a:moveTo>
                  <a:lnTo>
                    <a:pt x="1" y="528"/>
                  </a:lnTo>
                  <a:lnTo>
                    <a:pt x="528" y="528"/>
                  </a:lnTo>
                  <a:lnTo>
                    <a:pt x="5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9" name="Google Shape;399;p40"/>
          <p:cNvGrpSpPr/>
          <p:nvPr/>
        </p:nvGrpSpPr>
        <p:grpSpPr>
          <a:xfrm>
            <a:off x="2759426" y="977506"/>
            <a:ext cx="509630" cy="402703"/>
            <a:chOff x="5193675" y="1708950"/>
            <a:chExt cx="449925" cy="355525"/>
          </a:xfrm>
        </p:grpSpPr>
        <p:sp>
          <p:nvSpPr>
            <p:cNvPr id="400" name="Google Shape;400;p40"/>
            <p:cNvSpPr/>
            <p:nvPr/>
          </p:nvSpPr>
          <p:spPr>
            <a:xfrm>
              <a:off x="5296125" y="1792725"/>
              <a:ext cx="245025" cy="245025"/>
            </a:xfrm>
            <a:custGeom>
              <a:rect b="b" l="l" r="r" t="t"/>
              <a:pathLst>
                <a:path extrusionOk="0" h="9801" w="9801">
                  <a:moveTo>
                    <a:pt x="4900" y="534"/>
                  </a:moveTo>
                  <a:cubicBezTo>
                    <a:pt x="7307" y="534"/>
                    <a:pt x="9265" y="2493"/>
                    <a:pt x="9265" y="4901"/>
                  </a:cubicBezTo>
                  <a:cubicBezTo>
                    <a:pt x="9265" y="7306"/>
                    <a:pt x="7307" y="9265"/>
                    <a:pt x="4900" y="9265"/>
                  </a:cubicBezTo>
                  <a:cubicBezTo>
                    <a:pt x="2493" y="9265"/>
                    <a:pt x="534" y="7308"/>
                    <a:pt x="534" y="4901"/>
                  </a:cubicBezTo>
                  <a:cubicBezTo>
                    <a:pt x="534" y="2493"/>
                    <a:pt x="2493" y="534"/>
                    <a:pt x="4900" y="534"/>
                  </a:cubicBezTo>
                  <a:close/>
                  <a:moveTo>
                    <a:pt x="4900" y="1"/>
                  </a:moveTo>
                  <a:cubicBezTo>
                    <a:pt x="2198" y="1"/>
                    <a:pt x="0" y="2199"/>
                    <a:pt x="0" y="4901"/>
                  </a:cubicBezTo>
                  <a:cubicBezTo>
                    <a:pt x="0" y="7601"/>
                    <a:pt x="2198" y="9800"/>
                    <a:pt x="4900" y="9800"/>
                  </a:cubicBezTo>
                  <a:cubicBezTo>
                    <a:pt x="7602" y="9800"/>
                    <a:pt x="9800" y="7603"/>
                    <a:pt x="9800" y="4901"/>
                  </a:cubicBezTo>
                  <a:cubicBezTo>
                    <a:pt x="9800" y="2199"/>
                    <a:pt x="7602" y="1"/>
                    <a:pt x="4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" name="Google Shape;401;p40"/>
            <p:cNvSpPr/>
            <p:nvPr/>
          </p:nvSpPr>
          <p:spPr>
            <a:xfrm>
              <a:off x="5320250" y="1816825"/>
              <a:ext cx="196750" cy="196775"/>
            </a:xfrm>
            <a:custGeom>
              <a:rect b="b" l="l" r="r" t="t"/>
              <a:pathLst>
                <a:path extrusionOk="0" h="7871" w="7870">
                  <a:moveTo>
                    <a:pt x="3935" y="536"/>
                  </a:moveTo>
                  <a:cubicBezTo>
                    <a:pt x="5810" y="536"/>
                    <a:pt x="7336" y="2061"/>
                    <a:pt x="7336" y="3937"/>
                  </a:cubicBezTo>
                  <a:cubicBezTo>
                    <a:pt x="7336" y="5812"/>
                    <a:pt x="5810" y="7337"/>
                    <a:pt x="3935" y="7337"/>
                  </a:cubicBezTo>
                  <a:cubicBezTo>
                    <a:pt x="2060" y="7337"/>
                    <a:pt x="534" y="5812"/>
                    <a:pt x="534" y="3937"/>
                  </a:cubicBezTo>
                  <a:cubicBezTo>
                    <a:pt x="534" y="2061"/>
                    <a:pt x="2060" y="536"/>
                    <a:pt x="3935" y="536"/>
                  </a:cubicBezTo>
                  <a:close/>
                  <a:moveTo>
                    <a:pt x="3935" y="1"/>
                  </a:moveTo>
                  <a:cubicBezTo>
                    <a:pt x="1765" y="1"/>
                    <a:pt x="1" y="1767"/>
                    <a:pt x="1" y="3937"/>
                  </a:cubicBezTo>
                  <a:cubicBezTo>
                    <a:pt x="1" y="6105"/>
                    <a:pt x="1765" y="7871"/>
                    <a:pt x="3935" y="7871"/>
                  </a:cubicBezTo>
                  <a:cubicBezTo>
                    <a:pt x="6105" y="7871"/>
                    <a:pt x="7870" y="6106"/>
                    <a:pt x="7870" y="3937"/>
                  </a:cubicBezTo>
                  <a:cubicBezTo>
                    <a:pt x="7870" y="1767"/>
                    <a:pt x="6105" y="1"/>
                    <a:pt x="3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0"/>
            <p:cNvSpPr/>
            <p:nvPr/>
          </p:nvSpPr>
          <p:spPr>
            <a:xfrm>
              <a:off x="5193675" y="1708950"/>
              <a:ext cx="449925" cy="355525"/>
            </a:xfrm>
            <a:custGeom>
              <a:rect b="b" l="l" r="r" t="t"/>
              <a:pathLst>
                <a:path extrusionOk="0" h="14221" w="17997">
                  <a:moveTo>
                    <a:pt x="3475" y="2674"/>
                  </a:moveTo>
                  <a:cubicBezTo>
                    <a:pt x="3523" y="2674"/>
                    <a:pt x="3563" y="2713"/>
                    <a:pt x="3563" y="2763"/>
                  </a:cubicBezTo>
                  <a:lnTo>
                    <a:pt x="3563" y="3422"/>
                  </a:lnTo>
                  <a:lnTo>
                    <a:pt x="1389" y="3422"/>
                  </a:lnTo>
                  <a:lnTo>
                    <a:pt x="1390" y="2763"/>
                  </a:lnTo>
                  <a:cubicBezTo>
                    <a:pt x="1389" y="2713"/>
                    <a:pt x="1430" y="2674"/>
                    <a:pt x="1479" y="2674"/>
                  </a:cubicBezTo>
                  <a:close/>
                  <a:moveTo>
                    <a:pt x="10565" y="536"/>
                  </a:moveTo>
                  <a:cubicBezTo>
                    <a:pt x="10784" y="536"/>
                    <a:pt x="10969" y="696"/>
                    <a:pt x="11002" y="913"/>
                  </a:cubicBezTo>
                  <a:lnTo>
                    <a:pt x="11299" y="2817"/>
                  </a:lnTo>
                  <a:lnTo>
                    <a:pt x="17016" y="2817"/>
                  </a:lnTo>
                  <a:cubicBezTo>
                    <a:pt x="17262" y="2817"/>
                    <a:pt x="17461" y="3017"/>
                    <a:pt x="17461" y="3262"/>
                  </a:cubicBezTo>
                  <a:lnTo>
                    <a:pt x="17463" y="5987"/>
                  </a:lnTo>
                  <a:lnTo>
                    <a:pt x="14237" y="5987"/>
                  </a:lnTo>
                  <a:lnTo>
                    <a:pt x="14237" y="6522"/>
                  </a:lnTo>
                  <a:lnTo>
                    <a:pt x="17463" y="6522"/>
                  </a:lnTo>
                  <a:lnTo>
                    <a:pt x="17463" y="13240"/>
                  </a:lnTo>
                  <a:cubicBezTo>
                    <a:pt x="17461" y="13485"/>
                    <a:pt x="17262" y="13684"/>
                    <a:pt x="17016" y="13685"/>
                  </a:cubicBezTo>
                  <a:lnTo>
                    <a:pt x="981" y="13685"/>
                  </a:lnTo>
                  <a:cubicBezTo>
                    <a:pt x="734" y="13684"/>
                    <a:pt x="535" y="13485"/>
                    <a:pt x="534" y="13240"/>
                  </a:cubicBezTo>
                  <a:lnTo>
                    <a:pt x="534" y="6522"/>
                  </a:lnTo>
                  <a:lnTo>
                    <a:pt x="3616" y="6522"/>
                  </a:lnTo>
                  <a:lnTo>
                    <a:pt x="3616" y="5989"/>
                  </a:lnTo>
                  <a:lnTo>
                    <a:pt x="534" y="5989"/>
                  </a:lnTo>
                  <a:lnTo>
                    <a:pt x="534" y="4403"/>
                  </a:lnTo>
                  <a:cubicBezTo>
                    <a:pt x="535" y="4156"/>
                    <a:pt x="734" y="3957"/>
                    <a:pt x="981" y="3957"/>
                  </a:cubicBezTo>
                  <a:lnTo>
                    <a:pt x="4309" y="3957"/>
                  </a:lnTo>
                  <a:lnTo>
                    <a:pt x="5306" y="2817"/>
                  </a:lnTo>
                  <a:lnTo>
                    <a:pt x="6768" y="2817"/>
                  </a:lnTo>
                  <a:lnTo>
                    <a:pt x="7066" y="913"/>
                  </a:lnTo>
                  <a:cubicBezTo>
                    <a:pt x="7098" y="696"/>
                    <a:pt x="7284" y="536"/>
                    <a:pt x="7502" y="536"/>
                  </a:cubicBezTo>
                  <a:cubicBezTo>
                    <a:pt x="7503" y="536"/>
                    <a:pt x="7504" y="536"/>
                    <a:pt x="7505" y="536"/>
                  </a:cubicBezTo>
                  <a:lnTo>
                    <a:pt x="10562" y="536"/>
                  </a:lnTo>
                  <a:cubicBezTo>
                    <a:pt x="10563" y="536"/>
                    <a:pt x="10564" y="536"/>
                    <a:pt x="10565" y="536"/>
                  </a:cubicBezTo>
                  <a:close/>
                  <a:moveTo>
                    <a:pt x="7499" y="1"/>
                  </a:moveTo>
                  <a:cubicBezTo>
                    <a:pt x="7018" y="1"/>
                    <a:pt x="6610" y="354"/>
                    <a:pt x="6538" y="829"/>
                  </a:cubicBezTo>
                  <a:lnTo>
                    <a:pt x="6311" y="2281"/>
                  </a:lnTo>
                  <a:lnTo>
                    <a:pt x="5064" y="2281"/>
                  </a:lnTo>
                  <a:lnTo>
                    <a:pt x="4098" y="3386"/>
                  </a:lnTo>
                  <a:lnTo>
                    <a:pt x="4098" y="2763"/>
                  </a:lnTo>
                  <a:cubicBezTo>
                    <a:pt x="4098" y="2419"/>
                    <a:pt x="3818" y="2140"/>
                    <a:pt x="3475" y="2138"/>
                  </a:cubicBezTo>
                  <a:lnTo>
                    <a:pt x="1479" y="2138"/>
                  </a:lnTo>
                  <a:cubicBezTo>
                    <a:pt x="1135" y="2140"/>
                    <a:pt x="855" y="2419"/>
                    <a:pt x="855" y="2763"/>
                  </a:cubicBezTo>
                  <a:lnTo>
                    <a:pt x="855" y="3430"/>
                  </a:lnTo>
                  <a:cubicBezTo>
                    <a:pt x="366" y="3493"/>
                    <a:pt x="0" y="3909"/>
                    <a:pt x="0" y="4401"/>
                  </a:cubicBezTo>
                  <a:lnTo>
                    <a:pt x="0" y="13240"/>
                  </a:lnTo>
                  <a:cubicBezTo>
                    <a:pt x="0" y="13781"/>
                    <a:pt x="440" y="14219"/>
                    <a:pt x="981" y="14220"/>
                  </a:cubicBezTo>
                  <a:lnTo>
                    <a:pt x="17017" y="14220"/>
                  </a:lnTo>
                  <a:cubicBezTo>
                    <a:pt x="17557" y="14219"/>
                    <a:pt x="17996" y="13781"/>
                    <a:pt x="17996" y="13240"/>
                  </a:cubicBezTo>
                  <a:lnTo>
                    <a:pt x="17996" y="3262"/>
                  </a:lnTo>
                  <a:cubicBezTo>
                    <a:pt x="17996" y="2721"/>
                    <a:pt x="17557" y="2283"/>
                    <a:pt x="17017" y="2281"/>
                  </a:cubicBezTo>
                  <a:lnTo>
                    <a:pt x="11758" y="2281"/>
                  </a:lnTo>
                  <a:lnTo>
                    <a:pt x="11531" y="829"/>
                  </a:lnTo>
                  <a:cubicBezTo>
                    <a:pt x="11459" y="354"/>
                    <a:pt x="11049" y="1"/>
                    <a:pt x="10568" y="1"/>
                  </a:cubicBezTo>
                  <a:cubicBezTo>
                    <a:pt x="10566" y="1"/>
                    <a:pt x="10564" y="1"/>
                    <a:pt x="10562" y="1"/>
                  </a:cubicBezTo>
                  <a:lnTo>
                    <a:pt x="7505" y="1"/>
                  </a:lnTo>
                  <a:cubicBezTo>
                    <a:pt x="7503" y="1"/>
                    <a:pt x="7501" y="1"/>
                    <a:pt x="74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0"/>
            <p:cNvSpPr/>
            <p:nvPr/>
          </p:nvSpPr>
          <p:spPr>
            <a:xfrm>
              <a:off x="5382200" y="1733900"/>
              <a:ext cx="74625" cy="45475"/>
            </a:xfrm>
            <a:custGeom>
              <a:rect b="b" l="l" r="r" t="t"/>
              <a:pathLst>
                <a:path extrusionOk="0" h="1819" w="2985">
                  <a:moveTo>
                    <a:pt x="2063" y="536"/>
                  </a:moveTo>
                  <a:cubicBezTo>
                    <a:pt x="2269" y="536"/>
                    <a:pt x="2438" y="703"/>
                    <a:pt x="2438" y="910"/>
                  </a:cubicBezTo>
                  <a:cubicBezTo>
                    <a:pt x="2438" y="1117"/>
                    <a:pt x="2269" y="1283"/>
                    <a:pt x="2063" y="1283"/>
                  </a:cubicBezTo>
                  <a:lnTo>
                    <a:pt x="922" y="1283"/>
                  </a:lnTo>
                  <a:cubicBezTo>
                    <a:pt x="716" y="1283"/>
                    <a:pt x="548" y="1117"/>
                    <a:pt x="548" y="910"/>
                  </a:cubicBezTo>
                  <a:cubicBezTo>
                    <a:pt x="548" y="703"/>
                    <a:pt x="716" y="536"/>
                    <a:pt x="922" y="536"/>
                  </a:cubicBezTo>
                  <a:close/>
                  <a:moveTo>
                    <a:pt x="909" y="1"/>
                  </a:moveTo>
                  <a:cubicBezTo>
                    <a:pt x="408" y="1"/>
                    <a:pt x="1" y="408"/>
                    <a:pt x="1" y="909"/>
                  </a:cubicBezTo>
                  <a:cubicBezTo>
                    <a:pt x="1" y="1412"/>
                    <a:pt x="408" y="1819"/>
                    <a:pt x="909" y="1819"/>
                  </a:cubicBezTo>
                  <a:cubicBezTo>
                    <a:pt x="913" y="1819"/>
                    <a:pt x="918" y="1819"/>
                    <a:pt x="922" y="1819"/>
                  </a:cubicBezTo>
                  <a:lnTo>
                    <a:pt x="2063" y="1819"/>
                  </a:lnTo>
                  <a:cubicBezTo>
                    <a:pt x="2068" y="1819"/>
                    <a:pt x="2072" y="1819"/>
                    <a:pt x="2077" y="1819"/>
                  </a:cubicBezTo>
                  <a:cubicBezTo>
                    <a:pt x="2577" y="1819"/>
                    <a:pt x="2984" y="1412"/>
                    <a:pt x="2984" y="909"/>
                  </a:cubicBezTo>
                  <a:cubicBezTo>
                    <a:pt x="2984" y="408"/>
                    <a:pt x="2577" y="1"/>
                    <a:pt x="2077" y="1"/>
                  </a:cubicBezTo>
                  <a:cubicBezTo>
                    <a:pt x="2072" y="1"/>
                    <a:pt x="2068" y="1"/>
                    <a:pt x="2063" y="1"/>
                  </a:cubicBezTo>
                  <a:lnTo>
                    <a:pt x="922" y="1"/>
                  </a:lnTo>
                  <a:cubicBezTo>
                    <a:pt x="918" y="1"/>
                    <a:pt x="913" y="1"/>
                    <a:pt x="9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" name="Google Shape;404;p40"/>
            <p:cNvSpPr/>
            <p:nvPr/>
          </p:nvSpPr>
          <p:spPr>
            <a:xfrm>
              <a:off x="5364550" y="1865100"/>
              <a:ext cx="104225" cy="100250"/>
            </a:xfrm>
            <a:custGeom>
              <a:rect b="b" l="l" r="r" t="t"/>
              <a:pathLst>
                <a:path extrusionOk="0" h="4010" w="4169">
                  <a:moveTo>
                    <a:pt x="2164" y="535"/>
                  </a:moveTo>
                  <a:cubicBezTo>
                    <a:pt x="2353" y="535"/>
                    <a:pt x="2543" y="571"/>
                    <a:pt x="2725" y="646"/>
                  </a:cubicBezTo>
                  <a:cubicBezTo>
                    <a:pt x="3275" y="875"/>
                    <a:pt x="3633" y="1410"/>
                    <a:pt x="3633" y="2006"/>
                  </a:cubicBezTo>
                  <a:cubicBezTo>
                    <a:pt x="3633" y="2816"/>
                    <a:pt x="2974" y="3474"/>
                    <a:pt x="2163" y="3475"/>
                  </a:cubicBezTo>
                  <a:cubicBezTo>
                    <a:pt x="1569" y="3475"/>
                    <a:pt x="1033" y="3117"/>
                    <a:pt x="806" y="2567"/>
                  </a:cubicBezTo>
                  <a:cubicBezTo>
                    <a:pt x="577" y="2019"/>
                    <a:pt x="704" y="1386"/>
                    <a:pt x="1124" y="966"/>
                  </a:cubicBezTo>
                  <a:cubicBezTo>
                    <a:pt x="1405" y="684"/>
                    <a:pt x="1781" y="535"/>
                    <a:pt x="2164" y="535"/>
                  </a:cubicBezTo>
                  <a:close/>
                  <a:moveTo>
                    <a:pt x="2163" y="1"/>
                  </a:moveTo>
                  <a:cubicBezTo>
                    <a:pt x="1352" y="1"/>
                    <a:pt x="621" y="489"/>
                    <a:pt x="312" y="1238"/>
                  </a:cubicBezTo>
                  <a:cubicBezTo>
                    <a:pt x="1" y="1988"/>
                    <a:pt x="173" y="2849"/>
                    <a:pt x="747" y="3422"/>
                  </a:cubicBezTo>
                  <a:cubicBezTo>
                    <a:pt x="1129" y="3806"/>
                    <a:pt x="1642" y="4010"/>
                    <a:pt x="2164" y="4010"/>
                  </a:cubicBezTo>
                  <a:cubicBezTo>
                    <a:pt x="2422" y="4010"/>
                    <a:pt x="2682" y="3960"/>
                    <a:pt x="2930" y="3857"/>
                  </a:cubicBezTo>
                  <a:cubicBezTo>
                    <a:pt x="3680" y="3547"/>
                    <a:pt x="4168" y="2816"/>
                    <a:pt x="4168" y="2006"/>
                  </a:cubicBezTo>
                  <a:cubicBezTo>
                    <a:pt x="4167" y="898"/>
                    <a:pt x="3270" y="2"/>
                    <a:pt x="2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" name="Google Shape;405;p40"/>
            <p:cNvSpPr/>
            <p:nvPr/>
          </p:nvSpPr>
          <p:spPr>
            <a:xfrm>
              <a:off x="5390575" y="1889250"/>
              <a:ext cx="54050" cy="51975"/>
            </a:xfrm>
            <a:custGeom>
              <a:rect b="b" l="l" r="r" t="t"/>
              <a:pathLst>
                <a:path extrusionOk="0" h="2079" w="2162">
                  <a:moveTo>
                    <a:pt x="1118" y="533"/>
                  </a:moveTo>
                  <a:cubicBezTo>
                    <a:pt x="1377" y="533"/>
                    <a:pt x="1626" y="734"/>
                    <a:pt x="1626" y="1040"/>
                  </a:cubicBezTo>
                  <a:cubicBezTo>
                    <a:pt x="1626" y="1318"/>
                    <a:pt x="1401" y="1544"/>
                    <a:pt x="1122" y="1544"/>
                  </a:cubicBezTo>
                  <a:cubicBezTo>
                    <a:pt x="673" y="1544"/>
                    <a:pt x="447" y="1000"/>
                    <a:pt x="766" y="681"/>
                  </a:cubicBezTo>
                  <a:cubicBezTo>
                    <a:pt x="868" y="579"/>
                    <a:pt x="994" y="533"/>
                    <a:pt x="1118" y="533"/>
                  </a:cubicBezTo>
                  <a:close/>
                  <a:moveTo>
                    <a:pt x="1119" y="0"/>
                  </a:moveTo>
                  <a:cubicBezTo>
                    <a:pt x="700" y="0"/>
                    <a:pt x="323" y="253"/>
                    <a:pt x="161" y="642"/>
                  </a:cubicBezTo>
                  <a:cubicBezTo>
                    <a:pt x="0" y="1029"/>
                    <a:pt x="90" y="1476"/>
                    <a:pt x="387" y="1774"/>
                  </a:cubicBezTo>
                  <a:cubicBezTo>
                    <a:pt x="586" y="1973"/>
                    <a:pt x="852" y="2078"/>
                    <a:pt x="1122" y="2078"/>
                  </a:cubicBezTo>
                  <a:cubicBezTo>
                    <a:pt x="1256" y="2078"/>
                    <a:pt x="1391" y="2052"/>
                    <a:pt x="1520" y="1999"/>
                  </a:cubicBezTo>
                  <a:cubicBezTo>
                    <a:pt x="1908" y="1838"/>
                    <a:pt x="2161" y="1460"/>
                    <a:pt x="2161" y="1040"/>
                  </a:cubicBezTo>
                  <a:cubicBezTo>
                    <a:pt x="2161" y="465"/>
                    <a:pt x="1696" y="0"/>
                    <a:pt x="1122" y="0"/>
                  </a:cubicBezTo>
                  <a:cubicBezTo>
                    <a:pt x="1121" y="0"/>
                    <a:pt x="1120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" name="Google Shape;406;p40"/>
            <p:cNvSpPr/>
            <p:nvPr/>
          </p:nvSpPr>
          <p:spPr>
            <a:xfrm>
              <a:off x="5515725" y="181410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7" name="Google Shape;407;p40"/>
          <p:cNvGrpSpPr/>
          <p:nvPr/>
        </p:nvGrpSpPr>
        <p:grpSpPr>
          <a:xfrm>
            <a:off x="4909250" y="2907051"/>
            <a:ext cx="509630" cy="465880"/>
            <a:chOff x="2381825" y="4935950"/>
            <a:chExt cx="449925" cy="411300"/>
          </a:xfrm>
        </p:grpSpPr>
        <p:sp>
          <p:nvSpPr>
            <p:cNvPr id="408" name="Google Shape;408;p40"/>
            <p:cNvSpPr/>
            <p:nvPr/>
          </p:nvSpPr>
          <p:spPr>
            <a:xfrm>
              <a:off x="2459925" y="4966050"/>
              <a:ext cx="71425" cy="13400"/>
            </a:xfrm>
            <a:custGeom>
              <a:rect b="b" l="l" r="r" t="t"/>
              <a:pathLst>
                <a:path extrusionOk="0" h="536" w="2857">
                  <a:moveTo>
                    <a:pt x="0" y="1"/>
                  </a:moveTo>
                  <a:lnTo>
                    <a:pt x="0" y="536"/>
                  </a:lnTo>
                  <a:lnTo>
                    <a:pt x="2857" y="536"/>
                  </a:lnTo>
                  <a:lnTo>
                    <a:pt x="285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" name="Google Shape;409;p40"/>
            <p:cNvSpPr/>
            <p:nvPr/>
          </p:nvSpPr>
          <p:spPr>
            <a:xfrm>
              <a:off x="2544700" y="4966050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1"/>
                  </a:moveTo>
                  <a:lnTo>
                    <a:pt x="1" y="536"/>
                  </a:lnTo>
                  <a:lnTo>
                    <a:pt x="538" y="536"/>
                  </a:lnTo>
                  <a:lnTo>
                    <a:pt x="53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" name="Google Shape;410;p40"/>
            <p:cNvSpPr/>
            <p:nvPr/>
          </p:nvSpPr>
          <p:spPr>
            <a:xfrm>
              <a:off x="2473950" y="5283825"/>
              <a:ext cx="41775" cy="40225"/>
            </a:xfrm>
            <a:custGeom>
              <a:rect b="b" l="l" r="r" t="t"/>
              <a:pathLst>
                <a:path extrusionOk="0" h="1609" w="1671">
                  <a:moveTo>
                    <a:pt x="866" y="536"/>
                  </a:moveTo>
                  <a:cubicBezTo>
                    <a:pt x="1004" y="536"/>
                    <a:pt x="1136" y="643"/>
                    <a:pt x="1136" y="804"/>
                  </a:cubicBezTo>
                  <a:cubicBezTo>
                    <a:pt x="1136" y="953"/>
                    <a:pt x="1015" y="1073"/>
                    <a:pt x="867" y="1073"/>
                  </a:cubicBezTo>
                  <a:cubicBezTo>
                    <a:pt x="629" y="1073"/>
                    <a:pt x="509" y="784"/>
                    <a:pt x="677" y="616"/>
                  </a:cubicBezTo>
                  <a:cubicBezTo>
                    <a:pt x="732" y="561"/>
                    <a:pt x="800" y="536"/>
                    <a:pt x="866" y="536"/>
                  </a:cubicBezTo>
                  <a:close/>
                  <a:moveTo>
                    <a:pt x="867" y="1"/>
                  </a:moveTo>
                  <a:cubicBezTo>
                    <a:pt x="543" y="1"/>
                    <a:pt x="250" y="197"/>
                    <a:pt x="126" y="498"/>
                  </a:cubicBezTo>
                  <a:cubicBezTo>
                    <a:pt x="1" y="797"/>
                    <a:pt x="70" y="1143"/>
                    <a:pt x="300" y="1373"/>
                  </a:cubicBezTo>
                  <a:cubicBezTo>
                    <a:pt x="454" y="1527"/>
                    <a:pt x="659" y="1608"/>
                    <a:pt x="868" y="1608"/>
                  </a:cubicBezTo>
                  <a:cubicBezTo>
                    <a:pt x="971" y="1608"/>
                    <a:pt x="1076" y="1588"/>
                    <a:pt x="1176" y="1547"/>
                  </a:cubicBezTo>
                  <a:cubicBezTo>
                    <a:pt x="1475" y="1423"/>
                    <a:pt x="1671" y="1130"/>
                    <a:pt x="1671" y="804"/>
                  </a:cubicBezTo>
                  <a:cubicBezTo>
                    <a:pt x="1671" y="362"/>
                    <a:pt x="1311" y="2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" name="Google Shape;411;p40"/>
            <p:cNvSpPr/>
            <p:nvPr/>
          </p:nvSpPr>
          <p:spPr>
            <a:xfrm>
              <a:off x="2381825" y="4941025"/>
              <a:ext cx="227625" cy="406225"/>
            </a:xfrm>
            <a:custGeom>
              <a:rect b="b" l="l" r="r" t="t"/>
              <a:pathLst>
                <a:path extrusionOk="0" h="16249" w="9105">
                  <a:moveTo>
                    <a:pt x="8481" y="537"/>
                  </a:moveTo>
                  <a:cubicBezTo>
                    <a:pt x="8530" y="537"/>
                    <a:pt x="8569" y="577"/>
                    <a:pt x="8569" y="627"/>
                  </a:cubicBezTo>
                  <a:lnTo>
                    <a:pt x="8569" y="1930"/>
                  </a:lnTo>
                  <a:lnTo>
                    <a:pt x="536" y="1930"/>
                  </a:lnTo>
                  <a:lnTo>
                    <a:pt x="536" y="627"/>
                  </a:lnTo>
                  <a:cubicBezTo>
                    <a:pt x="536" y="577"/>
                    <a:pt x="575" y="537"/>
                    <a:pt x="625" y="537"/>
                  </a:cubicBezTo>
                  <a:close/>
                  <a:moveTo>
                    <a:pt x="8569" y="13392"/>
                  </a:moveTo>
                  <a:lnTo>
                    <a:pt x="8569" y="15623"/>
                  </a:lnTo>
                  <a:cubicBezTo>
                    <a:pt x="8569" y="15673"/>
                    <a:pt x="8530" y="15713"/>
                    <a:pt x="8481" y="15713"/>
                  </a:cubicBezTo>
                  <a:lnTo>
                    <a:pt x="624" y="15713"/>
                  </a:lnTo>
                  <a:cubicBezTo>
                    <a:pt x="575" y="15713"/>
                    <a:pt x="536" y="15673"/>
                    <a:pt x="536" y="15623"/>
                  </a:cubicBezTo>
                  <a:lnTo>
                    <a:pt x="536" y="13392"/>
                  </a:lnTo>
                  <a:close/>
                  <a:moveTo>
                    <a:pt x="8481" y="1"/>
                  </a:moveTo>
                  <a:lnTo>
                    <a:pt x="8481" y="2"/>
                  </a:lnTo>
                  <a:lnTo>
                    <a:pt x="624" y="2"/>
                  </a:lnTo>
                  <a:cubicBezTo>
                    <a:pt x="281" y="2"/>
                    <a:pt x="0" y="282"/>
                    <a:pt x="0" y="627"/>
                  </a:cubicBezTo>
                  <a:lnTo>
                    <a:pt x="0" y="15623"/>
                  </a:lnTo>
                  <a:cubicBezTo>
                    <a:pt x="0" y="15968"/>
                    <a:pt x="281" y="16248"/>
                    <a:pt x="624" y="16248"/>
                  </a:cubicBezTo>
                  <a:lnTo>
                    <a:pt x="8481" y="16248"/>
                  </a:lnTo>
                  <a:cubicBezTo>
                    <a:pt x="8826" y="16248"/>
                    <a:pt x="9104" y="15968"/>
                    <a:pt x="9104" y="15623"/>
                  </a:cubicBezTo>
                  <a:lnTo>
                    <a:pt x="9104" y="12482"/>
                  </a:lnTo>
                  <a:lnTo>
                    <a:pt x="8569" y="12482"/>
                  </a:lnTo>
                  <a:lnTo>
                    <a:pt x="8569" y="12856"/>
                  </a:lnTo>
                  <a:lnTo>
                    <a:pt x="536" y="12856"/>
                  </a:lnTo>
                  <a:lnTo>
                    <a:pt x="536" y="2466"/>
                  </a:lnTo>
                  <a:lnTo>
                    <a:pt x="8569" y="2466"/>
                  </a:lnTo>
                  <a:lnTo>
                    <a:pt x="8569" y="2911"/>
                  </a:lnTo>
                  <a:lnTo>
                    <a:pt x="9104" y="2911"/>
                  </a:lnTo>
                  <a:lnTo>
                    <a:pt x="9104" y="626"/>
                  </a:lnTo>
                  <a:cubicBezTo>
                    <a:pt x="9104" y="281"/>
                    <a:pt x="8826" y="2"/>
                    <a:pt x="84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" name="Google Shape;412;p40"/>
            <p:cNvSpPr/>
            <p:nvPr/>
          </p:nvSpPr>
          <p:spPr>
            <a:xfrm>
              <a:off x="2632650" y="4935950"/>
              <a:ext cx="171900" cy="189100"/>
            </a:xfrm>
            <a:custGeom>
              <a:rect b="b" l="l" r="r" t="t"/>
              <a:pathLst>
                <a:path extrusionOk="0" h="7564" w="6876">
                  <a:moveTo>
                    <a:pt x="3437" y="537"/>
                  </a:moveTo>
                  <a:cubicBezTo>
                    <a:pt x="4102" y="537"/>
                    <a:pt x="4767" y="790"/>
                    <a:pt x="5275" y="1296"/>
                  </a:cubicBezTo>
                  <a:cubicBezTo>
                    <a:pt x="6287" y="2309"/>
                    <a:pt x="6287" y="3957"/>
                    <a:pt x="5275" y="4970"/>
                  </a:cubicBezTo>
                  <a:lnTo>
                    <a:pt x="3438" y="6806"/>
                  </a:lnTo>
                  <a:lnTo>
                    <a:pt x="1601" y="4970"/>
                  </a:lnTo>
                  <a:cubicBezTo>
                    <a:pt x="587" y="3957"/>
                    <a:pt x="587" y="2309"/>
                    <a:pt x="1601" y="1296"/>
                  </a:cubicBezTo>
                  <a:cubicBezTo>
                    <a:pt x="2108" y="790"/>
                    <a:pt x="2773" y="537"/>
                    <a:pt x="3437" y="537"/>
                  </a:cubicBezTo>
                  <a:close/>
                  <a:moveTo>
                    <a:pt x="3437" y="1"/>
                  </a:moveTo>
                  <a:cubicBezTo>
                    <a:pt x="2635" y="1"/>
                    <a:pt x="1832" y="306"/>
                    <a:pt x="1222" y="917"/>
                  </a:cubicBezTo>
                  <a:cubicBezTo>
                    <a:pt x="0" y="2139"/>
                    <a:pt x="0" y="4126"/>
                    <a:pt x="1222" y="5348"/>
                  </a:cubicBezTo>
                  <a:lnTo>
                    <a:pt x="3438" y="7564"/>
                  </a:lnTo>
                  <a:lnTo>
                    <a:pt x="5653" y="5348"/>
                  </a:lnTo>
                  <a:cubicBezTo>
                    <a:pt x="6875" y="4126"/>
                    <a:pt x="6875" y="2139"/>
                    <a:pt x="5653" y="917"/>
                  </a:cubicBezTo>
                  <a:cubicBezTo>
                    <a:pt x="5042" y="306"/>
                    <a:pt x="4240" y="1"/>
                    <a:pt x="3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" name="Google Shape;413;p40"/>
            <p:cNvSpPr/>
            <p:nvPr/>
          </p:nvSpPr>
          <p:spPr>
            <a:xfrm>
              <a:off x="2687600" y="4983525"/>
              <a:ext cx="60700" cy="58450"/>
            </a:xfrm>
            <a:custGeom>
              <a:rect b="b" l="l" r="r" t="t"/>
              <a:pathLst>
                <a:path extrusionOk="0" h="2338" w="2428">
                  <a:moveTo>
                    <a:pt x="1260" y="536"/>
                  </a:moveTo>
                  <a:cubicBezTo>
                    <a:pt x="1342" y="536"/>
                    <a:pt x="1424" y="551"/>
                    <a:pt x="1502" y="584"/>
                  </a:cubicBezTo>
                  <a:cubicBezTo>
                    <a:pt x="1738" y="682"/>
                    <a:pt x="1893" y="913"/>
                    <a:pt x="1893" y="1169"/>
                  </a:cubicBezTo>
                  <a:cubicBezTo>
                    <a:pt x="1893" y="1517"/>
                    <a:pt x="1610" y="1800"/>
                    <a:pt x="1260" y="1802"/>
                  </a:cubicBezTo>
                  <a:cubicBezTo>
                    <a:pt x="1004" y="1802"/>
                    <a:pt x="772" y="1647"/>
                    <a:pt x="675" y="1411"/>
                  </a:cubicBezTo>
                  <a:cubicBezTo>
                    <a:pt x="578" y="1174"/>
                    <a:pt x="631" y="903"/>
                    <a:pt x="812" y="721"/>
                  </a:cubicBezTo>
                  <a:cubicBezTo>
                    <a:pt x="933" y="600"/>
                    <a:pt x="1095" y="536"/>
                    <a:pt x="1260" y="536"/>
                  </a:cubicBezTo>
                  <a:close/>
                  <a:moveTo>
                    <a:pt x="1260" y="0"/>
                  </a:moveTo>
                  <a:cubicBezTo>
                    <a:pt x="787" y="0"/>
                    <a:pt x="361" y="285"/>
                    <a:pt x="180" y="721"/>
                  </a:cubicBezTo>
                  <a:cubicBezTo>
                    <a:pt x="0" y="1158"/>
                    <a:pt x="99" y="1660"/>
                    <a:pt x="433" y="1995"/>
                  </a:cubicBezTo>
                  <a:cubicBezTo>
                    <a:pt x="657" y="2219"/>
                    <a:pt x="956" y="2337"/>
                    <a:pt x="1260" y="2337"/>
                  </a:cubicBezTo>
                  <a:cubicBezTo>
                    <a:pt x="1411" y="2337"/>
                    <a:pt x="1563" y="2308"/>
                    <a:pt x="1707" y="2248"/>
                  </a:cubicBezTo>
                  <a:cubicBezTo>
                    <a:pt x="2143" y="2067"/>
                    <a:pt x="2428" y="1641"/>
                    <a:pt x="2428" y="1169"/>
                  </a:cubicBezTo>
                  <a:cubicBezTo>
                    <a:pt x="2428" y="524"/>
                    <a:pt x="1905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" name="Google Shape;414;p40"/>
            <p:cNvSpPr/>
            <p:nvPr/>
          </p:nvSpPr>
          <p:spPr>
            <a:xfrm>
              <a:off x="2413950" y="5023175"/>
              <a:ext cx="417800" cy="218700"/>
            </a:xfrm>
            <a:custGeom>
              <a:rect b="b" l="l" r="r" t="t"/>
              <a:pathLst>
                <a:path extrusionOk="0" h="8748" w="16712">
                  <a:moveTo>
                    <a:pt x="7284" y="537"/>
                  </a:moveTo>
                  <a:lnTo>
                    <a:pt x="7284" y="555"/>
                  </a:lnTo>
                  <a:cubicBezTo>
                    <a:pt x="7286" y="1097"/>
                    <a:pt x="7725" y="1537"/>
                    <a:pt x="8266" y="1537"/>
                  </a:cubicBezTo>
                  <a:lnTo>
                    <a:pt x="8409" y="1537"/>
                  </a:lnTo>
                  <a:cubicBezTo>
                    <a:pt x="8617" y="1537"/>
                    <a:pt x="8784" y="1705"/>
                    <a:pt x="8784" y="1911"/>
                  </a:cubicBezTo>
                  <a:cubicBezTo>
                    <a:pt x="8784" y="2119"/>
                    <a:pt x="8617" y="2287"/>
                    <a:pt x="8409" y="2287"/>
                  </a:cubicBezTo>
                  <a:lnTo>
                    <a:pt x="6481" y="2287"/>
                  </a:lnTo>
                  <a:cubicBezTo>
                    <a:pt x="6353" y="2287"/>
                    <a:pt x="6250" y="2182"/>
                    <a:pt x="6250" y="2054"/>
                  </a:cubicBezTo>
                  <a:cubicBezTo>
                    <a:pt x="6248" y="1671"/>
                    <a:pt x="5937" y="1358"/>
                    <a:pt x="5552" y="1358"/>
                  </a:cubicBezTo>
                  <a:lnTo>
                    <a:pt x="4457" y="1358"/>
                  </a:lnTo>
                  <a:cubicBezTo>
                    <a:pt x="4184" y="1358"/>
                    <a:pt x="3965" y="1137"/>
                    <a:pt x="3963" y="864"/>
                  </a:cubicBezTo>
                  <a:lnTo>
                    <a:pt x="3963" y="537"/>
                  </a:lnTo>
                  <a:close/>
                  <a:moveTo>
                    <a:pt x="536" y="1790"/>
                  </a:moveTo>
                  <a:lnTo>
                    <a:pt x="2501" y="4379"/>
                  </a:lnTo>
                  <a:lnTo>
                    <a:pt x="4666" y="4784"/>
                  </a:lnTo>
                  <a:lnTo>
                    <a:pt x="4385" y="5500"/>
                  </a:lnTo>
                  <a:lnTo>
                    <a:pt x="536" y="5500"/>
                  </a:lnTo>
                  <a:lnTo>
                    <a:pt x="536" y="1790"/>
                  </a:lnTo>
                  <a:close/>
                  <a:moveTo>
                    <a:pt x="1376" y="536"/>
                  </a:moveTo>
                  <a:lnTo>
                    <a:pt x="3303" y="3074"/>
                  </a:lnTo>
                  <a:lnTo>
                    <a:pt x="8583" y="4060"/>
                  </a:lnTo>
                  <a:lnTo>
                    <a:pt x="12189" y="6535"/>
                  </a:lnTo>
                  <a:lnTo>
                    <a:pt x="16139" y="6535"/>
                  </a:lnTo>
                  <a:lnTo>
                    <a:pt x="16139" y="7427"/>
                  </a:lnTo>
                  <a:lnTo>
                    <a:pt x="11913" y="7427"/>
                  </a:lnTo>
                  <a:lnTo>
                    <a:pt x="8235" y="4903"/>
                  </a:lnTo>
                  <a:lnTo>
                    <a:pt x="6297" y="4542"/>
                  </a:lnTo>
                  <a:lnTo>
                    <a:pt x="5356" y="6927"/>
                  </a:lnTo>
                  <a:lnTo>
                    <a:pt x="536" y="6927"/>
                  </a:lnTo>
                  <a:lnTo>
                    <a:pt x="536" y="6036"/>
                  </a:lnTo>
                  <a:lnTo>
                    <a:pt x="4749" y="6036"/>
                  </a:lnTo>
                  <a:lnTo>
                    <a:pt x="5402" y="4376"/>
                  </a:lnTo>
                  <a:lnTo>
                    <a:pt x="2802" y="3889"/>
                  </a:lnTo>
                  <a:lnTo>
                    <a:pt x="534" y="904"/>
                  </a:lnTo>
                  <a:lnTo>
                    <a:pt x="534" y="536"/>
                  </a:lnTo>
                  <a:close/>
                  <a:moveTo>
                    <a:pt x="6633" y="5150"/>
                  </a:moveTo>
                  <a:lnTo>
                    <a:pt x="8024" y="5409"/>
                  </a:lnTo>
                  <a:lnTo>
                    <a:pt x="11746" y="7964"/>
                  </a:lnTo>
                  <a:lnTo>
                    <a:pt x="16176" y="7964"/>
                  </a:lnTo>
                  <a:lnTo>
                    <a:pt x="16176" y="8213"/>
                  </a:lnTo>
                  <a:lnTo>
                    <a:pt x="536" y="8213"/>
                  </a:lnTo>
                  <a:lnTo>
                    <a:pt x="536" y="7464"/>
                  </a:lnTo>
                  <a:lnTo>
                    <a:pt x="5722" y="7464"/>
                  </a:lnTo>
                  <a:lnTo>
                    <a:pt x="6633" y="5150"/>
                  </a:lnTo>
                  <a:close/>
                  <a:moveTo>
                    <a:pt x="1" y="1"/>
                  </a:moveTo>
                  <a:lnTo>
                    <a:pt x="1" y="8748"/>
                  </a:lnTo>
                  <a:lnTo>
                    <a:pt x="16711" y="8748"/>
                  </a:lnTo>
                  <a:lnTo>
                    <a:pt x="16711" y="1"/>
                  </a:lnTo>
                  <a:lnTo>
                    <a:pt x="15709" y="1"/>
                  </a:lnTo>
                  <a:lnTo>
                    <a:pt x="15709" y="537"/>
                  </a:lnTo>
                  <a:lnTo>
                    <a:pt x="16176" y="537"/>
                  </a:lnTo>
                  <a:lnTo>
                    <a:pt x="16176" y="6000"/>
                  </a:lnTo>
                  <a:lnTo>
                    <a:pt x="12355" y="6000"/>
                  </a:lnTo>
                  <a:lnTo>
                    <a:pt x="8794" y="3555"/>
                  </a:lnTo>
                  <a:lnTo>
                    <a:pt x="3607" y="2586"/>
                  </a:lnTo>
                  <a:lnTo>
                    <a:pt x="2050" y="536"/>
                  </a:lnTo>
                  <a:lnTo>
                    <a:pt x="3428" y="536"/>
                  </a:lnTo>
                  <a:lnTo>
                    <a:pt x="3428" y="863"/>
                  </a:lnTo>
                  <a:cubicBezTo>
                    <a:pt x="3428" y="1432"/>
                    <a:pt x="3890" y="1892"/>
                    <a:pt x="4457" y="1893"/>
                  </a:cubicBezTo>
                  <a:lnTo>
                    <a:pt x="5552" y="1893"/>
                  </a:lnTo>
                  <a:cubicBezTo>
                    <a:pt x="5641" y="1893"/>
                    <a:pt x="5713" y="1966"/>
                    <a:pt x="5713" y="2054"/>
                  </a:cubicBezTo>
                  <a:cubicBezTo>
                    <a:pt x="5713" y="2477"/>
                    <a:pt x="6056" y="2822"/>
                    <a:pt x="6481" y="2822"/>
                  </a:cubicBezTo>
                  <a:lnTo>
                    <a:pt x="8409" y="2822"/>
                  </a:lnTo>
                  <a:cubicBezTo>
                    <a:pt x="8413" y="2822"/>
                    <a:pt x="8416" y="2822"/>
                    <a:pt x="8420" y="2822"/>
                  </a:cubicBezTo>
                  <a:cubicBezTo>
                    <a:pt x="8924" y="2822"/>
                    <a:pt x="9333" y="2415"/>
                    <a:pt x="9333" y="1911"/>
                  </a:cubicBezTo>
                  <a:cubicBezTo>
                    <a:pt x="9333" y="1407"/>
                    <a:pt x="8925" y="1000"/>
                    <a:pt x="8423" y="1000"/>
                  </a:cubicBezTo>
                  <a:cubicBezTo>
                    <a:pt x="8418" y="1000"/>
                    <a:pt x="8414" y="1000"/>
                    <a:pt x="8409" y="1000"/>
                  </a:cubicBezTo>
                  <a:lnTo>
                    <a:pt x="8266" y="1000"/>
                  </a:lnTo>
                  <a:cubicBezTo>
                    <a:pt x="8020" y="1000"/>
                    <a:pt x="7821" y="800"/>
                    <a:pt x="7819" y="553"/>
                  </a:cubicBezTo>
                  <a:lnTo>
                    <a:pt x="7819" y="536"/>
                  </a:lnTo>
                  <a:lnTo>
                    <a:pt x="8661" y="536"/>
                  </a:lnTo>
                  <a:lnTo>
                    <a:pt x="86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" name="Google Shape;415;p40"/>
            <p:cNvSpPr/>
            <p:nvPr/>
          </p:nvSpPr>
          <p:spPr>
            <a:xfrm>
              <a:off x="2756275" y="5262425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0"/>
                  </a:moveTo>
                  <a:lnTo>
                    <a:pt x="1" y="536"/>
                  </a:lnTo>
                  <a:lnTo>
                    <a:pt x="537" y="536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0"/>
            <p:cNvSpPr/>
            <p:nvPr/>
          </p:nvSpPr>
          <p:spPr>
            <a:xfrm>
              <a:off x="2729500" y="52624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0" y="0"/>
                  </a:moveTo>
                  <a:lnTo>
                    <a:pt x="0" y="536"/>
                  </a:lnTo>
                  <a:lnTo>
                    <a:pt x="537" y="536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0"/>
            <p:cNvSpPr/>
            <p:nvPr/>
          </p:nvSpPr>
          <p:spPr>
            <a:xfrm>
              <a:off x="2649150" y="5262425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0"/>
                  </a:moveTo>
                  <a:lnTo>
                    <a:pt x="1" y="536"/>
                  </a:lnTo>
                  <a:lnTo>
                    <a:pt x="537" y="536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0"/>
            <p:cNvSpPr/>
            <p:nvPr/>
          </p:nvSpPr>
          <p:spPr>
            <a:xfrm>
              <a:off x="2783075" y="5262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0"/>
            <p:cNvSpPr/>
            <p:nvPr/>
          </p:nvSpPr>
          <p:spPr>
            <a:xfrm>
              <a:off x="2809875" y="5262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" name="Google Shape;420;p40"/>
            <p:cNvSpPr/>
            <p:nvPr/>
          </p:nvSpPr>
          <p:spPr>
            <a:xfrm>
              <a:off x="2702725" y="52624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" name="Google Shape;421;p40"/>
            <p:cNvSpPr/>
            <p:nvPr/>
          </p:nvSpPr>
          <p:spPr>
            <a:xfrm>
              <a:off x="2675950" y="5262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" name="Google Shape;422;p40"/>
          <p:cNvGrpSpPr/>
          <p:nvPr/>
        </p:nvGrpSpPr>
        <p:grpSpPr>
          <a:xfrm>
            <a:off x="4908413" y="1085547"/>
            <a:ext cx="509630" cy="294644"/>
            <a:chOff x="1513425" y="3780150"/>
            <a:chExt cx="449925" cy="260125"/>
          </a:xfrm>
        </p:grpSpPr>
        <p:sp>
          <p:nvSpPr>
            <p:cNvPr id="423" name="Google Shape;423;p40"/>
            <p:cNvSpPr/>
            <p:nvPr/>
          </p:nvSpPr>
          <p:spPr>
            <a:xfrm>
              <a:off x="1513425" y="3780150"/>
              <a:ext cx="449925" cy="260125"/>
            </a:xfrm>
            <a:custGeom>
              <a:rect b="b" l="l" r="r" t="t"/>
              <a:pathLst>
                <a:path extrusionOk="0" h="10405" w="17997">
                  <a:moveTo>
                    <a:pt x="7326" y="534"/>
                  </a:moveTo>
                  <a:cubicBezTo>
                    <a:pt x="7473" y="534"/>
                    <a:pt x="7592" y="653"/>
                    <a:pt x="7592" y="802"/>
                  </a:cubicBezTo>
                  <a:lnTo>
                    <a:pt x="7592" y="871"/>
                  </a:lnTo>
                  <a:cubicBezTo>
                    <a:pt x="7592" y="1019"/>
                    <a:pt x="7473" y="1138"/>
                    <a:pt x="7326" y="1138"/>
                  </a:cubicBezTo>
                  <a:lnTo>
                    <a:pt x="5358" y="1138"/>
                  </a:lnTo>
                  <a:cubicBezTo>
                    <a:pt x="5210" y="1138"/>
                    <a:pt x="5091" y="1019"/>
                    <a:pt x="5091" y="871"/>
                  </a:cubicBezTo>
                  <a:lnTo>
                    <a:pt x="5091" y="802"/>
                  </a:lnTo>
                  <a:cubicBezTo>
                    <a:pt x="5091" y="653"/>
                    <a:pt x="5210" y="534"/>
                    <a:pt x="5358" y="534"/>
                  </a:cubicBezTo>
                  <a:close/>
                  <a:moveTo>
                    <a:pt x="11994" y="2813"/>
                  </a:moveTo>
                  <a:lnTo>
                    <a:pt x="12105" y="3009"/>
                  </a:lnTo>
                  <a:lnTo>
                    <a:pt x="9709" y="5592"/>
                  </a:lnTo>
                  <a:cubicBezTo>
                    <a:pt x="9535" y="5474"/>
                    <a:pt x="9339" y="5390"/>
                    <a:pt x="9134" y="5348"/>
                  </a:cubicBezTo>
                  <a:lnTo>
                    <a:pt x="9127" y="5345"/>
                  </a:lnTo>
                  <a:cubicBezTo>
                    <a:pt x="9078" y="5337"/>
                    <a:pt x="9028" y="5328"/>
                    <a:pt x="8978" y="5323"/>
                  </a:cubicBezTo>
                  <a:lnTo>
                    <a:pt x="8960" y="5322"/>
                  </a:lnTo>
                  <a:cubicBezTo>
                    <a:pt x="8943" y="5320"/>
                    <a:pt x="8922" y="5319"/>
                    <a:pt x="8903" y="5317"/>
                  </a:cubicBezTo>
                  <a:lnTo>
                    <a:pt x="8882" y="5316"/>
                  </a:lnTo>
                  <a:cubicBezTo>
                    <a:pt x="8859" y="5314"/>
                    <a:pt x="8834" y="5314"/>
                    <a:pt x="8808" y="5314"/>
                  </a:cubicBezTo>
                  <a:cubicBezTo>
                    <a:pt x="8785" y="5314"/>
                    <a:pt x="8755" y="5314"/>
                    <a:pt x="8729" y="5316"/>
                  </a:cubicBezTo>
                  <a:cubicBezTo>
                    <a:pt x="8720" y="5316"/>
                    <a:pt x="8710" y="5317"/>
                    <a:pt x="8702" y="5319"/>
                  </a:cubicBezTo>
                  <a:cubicBezTo>
                    <a:pt x="8683" y="5319"/>
                    <a:pt x="8665" y="5320"/>
                    <a:pt x="8648" y="5322"/>
                  </a:cubicBezTo>
                  <a:cubicBezTo>
                    <a:pt x="8637" y="5322"/>
                    <a:pt x="8627" y="5325"/>
                    <a:pt x="8617" y="5326"/>
                  </a:cubicBezTo>
                  <a:cubicBezTo>
                    <a:pt x="8601" y="5328"/>
                    <a:pt x="8586" y="5329"/>
                    <a:pt x="8570" y="5332"/>
                  </a:cubicBezTo>
                  <a:cubicBezTo>
                    <a:pt x="8558" y="5334"/>
                    <a:pt x="8548" y="5337"/>
                    <a:pt x="8536" y="5338"/>
                  </a:cubicBezTo>
                  <a:cubicBezTo>
                    <a:pt x="8521" y="5341"/>
                    <a:pt x="8506" y="5342"/>
                    <a:pt x="8493" y="5345"/>
                  </a:cubicBezTo>
                  <a:cubicBezTo>
                    <a:pt x="8478" y="5348"/>
                    <a:pt x="8469" y="5351"/>
                    <a:pt x="8458" y="5354"/>
                  </a:cubicBezTo>
                  <a:cubicBezTo>
                    <a:pt x="8446" y="5356"/>
                    <a:pt x="8430" y="5360"/>
                    <a:pt x="8416" y="5363"/>
                  </a:cubicBezTo>
                  <a:cubicBezTo>
                    <a:pt x="8403" y="5366"/>
                    <a:pt x="8393" y="5369"/>
                    <a:pt x="8381" y="5373"/>
                  </a:cubicBezTo>
                  <a:lnTo>
                    <a:pt x="8341" y="5384"/>
                  </a:lnTo>
                  <a:cubicBezTo>
                    <a:pt x="8329" y="5388"/>
                    <a:pt x="8319" y="5391"/>
                    <a:pt x="8307" y="5395"/>
                  </a:cubicBezTo>
                  <a:cubicBezTo>
                    <a:pt x="8295" y="5400"/>
                    <a:pt x="8281" y="5404"/>
                    <a:pt x="8269" y="5409"/>
                  </a:cubicBezTo>
                  <a:cubicBezTo>
                    <a:pt x="8266" y="5409"/>
                    <a:pt x="8265" y="5410"/>
                    <a:pt x="8262" y="5410"/>
                  </a:cubicBezTo>
                  <a:lnTo>
                    <a:pt x="7203" y="2813"/>
                  </a:lnTo>
                  <a:close/>
                  <a:moveTo>
                    <a:pt x="5172" y="5056"/>
                  </a:moveTo>
                  <a:cubicBezTo>
                    <a:pt x="5677" y="5518"/>
                    <a:pt x="5994" y="6150"/>
                    <a:pt x="6061" y="6833"/>
                  </a:cubicBezTo>
                  <a:lnTo>
                    <a:pt x="3839" y="6833"/>
                  </a:lnTo>
                  <a:lnTo>
                    <a:pt x="5172" y="5056"/>
                  </a:lnTo>
                  <a:close/>
                  <a:moveTo>
                    <a:pt x="6706" y="3009"/>
                  </a:moveTo>
                  <a:lnTo>
                    <a:pt x="7794" y="5678"/>
                  </a:lnTo>
                  <a:cubicBezTo>
                    <a:pt x="7788" y="5683"/>
                    <a:pt x="7783" y="5689"/>
                    <a:pt x="7777" y="5693"/>
                  </a:cubicBezTo>
                  <a:cubicBezTo>
                    <a:pt x="7768" y="5702"/>
                    <a:pt x="7759" y="5709"/>
                    <a:pt x="7749" y="5718"/>
                  </a:cubicBezTo>
                  <a:cubicBezTo>
                    <a:pt x="7740" y="5726"/>
                    <a:pt x="7731" y="5735"/>
                    <a:pt x="7721" y="5743"/>
                  </a:cubicBezTo>
                  <a:cubicBezTo>
                    <a:pt x="7710" y="5752"/>
                    <a:pt x="7701" y="5761"/>
                    <a:pt x="7694" y="5768"/>
                  </a:cubicBezTo>
                  <a:lnTo>
                    <a:pt x="7668" y="5796"/>
                  </a:lnTo>
                  <a:lnTo>
                    <a:pt x="7641" y="5823"/>
                  </a:lnTo>
                  <a:cubicBezTo>
                    <a:pt x="7632" y="5833"/>
                    <a:pt x="7623" y="5842"/>
                    <a:pt x="7616" y="5852"/>
                  </a:cubicBezTo>
                  <a:lnTo>
                    <a:pt x="7591" y="5879"/>
                  </a:lnTo>
                  <a:lnTo>
                    <a:pt x="7567" y="5910"/>
                  </a:lnTo>
                  <a:cubicBezTo>
                    <a:pt x="7558" y="5919"/>
                    <a:pt x="7551" y="5929"/>
                    <a:pt x="7544" y="5938"/>
                  </a:cubicBezTo>
                  <a:lnTo>
                    <a:pt x="7520" y="5969"/>
                  </a:lnTo>
                  <a:lnTo>
                    <a:pt x="7499" y="5998"/>
                  </a:lnTo>
                  <a:lnTo>
                    <a:pt x="7477" y="6031"/>
                  </a:lnTo>
                  <a:cubicBezTo>
                    <a:pt x="7470" y="6041"/>
                    <a:pt x="7464" y="6051"/>
                    <a:pt x="7458" y="6062"/>
                  </a:cubicBezTo>
                  <a:cubicBezTo>
                    <a:pt x="7451" y="6072"/>
                    <a:pt x="7443" y="6084"/>
                    <a:pt x="7438" y="6096"/>
                  </a:cubicBezTo>
                  <a:cubicBezTo>
                    <a:pt x="7430" y="6107"/>
                    <a:pt x="7424" y="6116"/>
                    <a:pt x="7418" y="6128"/>
                  </a:cubicBezTo>
                  <a:cubicBezTo>
                    <a:pt x="7413" y="6138"/>
                    <a:pt x="7405" y="6150"/>
                    <a:pt x="7401" y="6162"/>
                  </a:cubicBezTo>
                  <a:cubicBezTo>
                    <a:pt x="7395" y="6172"/>
                    <a:pt x="7389" y="6184"/>
                    <a:pt x="7383" y="6194"/>
                  </a:cubicBezTo>
                  <a:cubicBezTo>
                    <a:pt x="7377" y="6206"/>
                    <a:pt x="7371" y="6218"/>
                    <a:pt x="7365" y="6230"/>
                  </a:cubicBezTo>
                  <a:cubicBezTo>
                    <a:pt x="7359" y="6242"/>
                    <a:pt x="7355" y="6252"/>
                    <a:pt x="7351" y="6264"/>
                  </a:cubicBezTo>
                  <a:cubicBezTo>
                    <a:pt x="7345" y="6276"/>
                    <a:pt x="7340" y="6287"/>
                    <a:pt x="7334" y="6299"/>
                  </a:cubicBezTo>
                  <a:cubicBezTo>
                    <a:pt x="7330" y="6311"/>
                    <a:pt x="7326" y="6323"/>
                    <a:pt x="7321" y="6334"/>
                  </a:cubicBezTo>
                  <a:cubicBezTo>
                    <a:pt x="7317" y="6346"/>
                    <a:pt x="7311" y="6360"/>
                    <a:pt x="7306" y="6371"/>
                  </a:cubicBezTo>
                  <a:cubicBezTo>
                    <a:pt x="7302" y="6385"/>
                    <a:pt x="7299" y="6396"/>
                    <a:pt x="7295" y="6408"/>
                  </a:cubicBezTo>
                  <a:cubicBezTo>
                    <a:pt x="7290" y="6421"/>
                    <a:pt x="7286" y="6433"/>
                    <a:pt x="7283" y="6445"/>
                  </a:cubicBezTo>
                  <a:cubicBezTo>
                    <a:pt x="7278" y="6458"/>
                    <a:pt x="7275" y="6470"/>
                    <a:pt x="7272" y="6482"/>
                  </a:cubicBezTo>
                  <a:cubicBezTo>
                    <a:pt x="7268" y="6494"/>
                    <a:pt x="7265" y="6507"/>
                    <a:pt x="7262" y="6519"/>
                  </a:cubicBezTo>
                  <a:cubicBezTo>
                    <a:pt x="7258" y="6531"/>
                    <a:pt x="7256" y="6545"/>
                    <a:pt x="7253" y="6557"/>
                  </a:cubicBezTo>
                  <a:cubicBezTo>
                    <a:pt x="7250" y="6570"/>
                    <a:pt x="7247" y="6582"/>
                    <a:pt x="7244" y="6594"/>
                  </a:cubicBezTo>
                  <a:cubicBezTo>
                    <a:pt x="7242" y="6607"/>
                    <a:pt x="7240" y="6622"/>
                    <a:pt x="7237" y="6635"/>
                  </a:cubicBezTo>
                  <a:cubicBezTo>
                    <a:pt x="7234" y="6648"/>
                    <a:pt x="7233" y="6660"/>
                    <a:pt x="7231" y="6672"/>
                  </a:cubicBezTo>
                  <a:cubicBezTo>
                    <a:pt x="7228" y="6685"/>
                    <a:pt x="7227" y="6700"/>
                    <a:pt x="7225" y="6715"/>
                  </a:cubicBezTo>
                  <a:cubicBezTo>
                    <a:pt x="7224" y="6730"/>
                    <a:pt x="7222" y="6738"/>
                    <a:pt x="7221" y="6750"/>
                  </a:cubicBezTo>
                  <a:cubicBezTo>
                    <a:pt x="7219" y="6766"/>
                    <a:pt x="7218" y="6781"/>
                    <a:pt x="7218" y="6797"/>
                  </a:cubicBezTo>
                  <a:cubicBezTo>
                    <a:pt x="7218" y="6808"/>
                    <a:pt x="7215" y="6819"/>
                    <a:pt x="7215" y="6830"/>
                  </a:cubicBezTo>
                  <a:lnTo>
                    <a:pt x="7215" y="6833"/>
                  </a:lnTo>
                  <a:lnTo>
                    <a:pt x="6597" y="6833"/>
                  </a:lnTo>
                  <a:cubicBezTo>
                    <a:pt x="6528" y="5982"/>
                    <a:pt x="6133" y="5192"/>
                    <a:pt x="5493" y="4627"/>
                  </a:cubicBezTo>
                  <a:lnTo>
                    <a:pt x="6706" y="3009"/>
                  </a:lnTo>
                  <a:close/>
                  <a:moveTo>
                    <a:pt x="8808" y="5848"/>
                  </a:moveTo>
                  <a:cubicBezTo>
                    <a:pt x="8828" y="5848"/>
                    <a:pt x="8844" y="5848"/>
                    <a:pt x="8862" y="5849"/>
                  </a:cubicBezTo>
                  <a:lnTo>
                    <a:pt x="8878" y="5851"/>
                  </a:lnTo>
                  <a:lnTo>
                    <a:pt x="8915" y="5854"/>
                  </a:lnTo>
                  <a:lnTo>
                    <a:pt x="8931" y="5855"/>
                  </a:lnTo>
                  <a:cubicBezTo>
                    <a:pt x="8943" y="5857"/>
                    <a:pt x="8956" y="5858"/>
                    <a:pt x="8968" y="5861"/>
                  </a:cubicBezTo>
                  <a:cubicBezTo>
                    <a:pt x="8972" y="5861"/>
                    <a:pt x="8977" y="5863"/>
                    <a:pt x="8981" y="5863"/>
                  </a:cubicBezTo>
                  <a:cubicBezTo>
                    <a:pt x="8994" y="5864"/>
                    <a:pt x="9007" y="5867"/>
                    <a:pt x="9019" y="5870"/>
                  </a:cubicBezTo>
                  <a:lnTo>
                    <a:pt x="9030" y="5872"/>
                  </a:lnTo>
                  <a:cubicBezTo>
                    <a:pt x="9044" y="5875"/>
                    <a:pt x="9058" y="5877"/>
                    <a:pt x="9072" y="5882"/>
                  </a:cubicBezTo>
                  <a:lnTo>
                    <a:pt x="9078" y="5883"/>
                  </a:lnTo>
                  <a:cubicBezTo>
                    <a:pt x="9093" y="5888"/>
                    <a:pt x="9108" y="5892"/>
                    <a:pt x="9122" y="5897"/>
                  </a:cubicBezTo>
                  <a:lnTo>
                    <a:pt x="9125" y="5897"/>
                  </a:lnTo>
                  <a:cubicBezTo>
                    <a:pt x="9142" y="5903"/>
                    <a:pt x="9158" y="5907"/>
                    <a:pt x="9173" y="5913"/>
                  </a:cubicBezTo>
                  <a:cubicBezTo>
                    <a:pt x="9268" y="5948"/>
                    <a:pt x="9360" y="5997"/>
                    <a:pt x="9441" y="6059"/>
                  </a:cubicBezTo>
                  <a:lnTo>
                    <a:pt x="9444" y="6062"/>
                  </a:lnTo>
                  <a:cubicBezTo>
                    <a:pt x="9457" y="6071"/>
                    <a:pt x="9469" y="6079"/>
                    <a:pt x="9481" y="6090"/>
                  </a:cubicBezTo>
                  <a:cubicBezTo>
                    <a:pt x="9484" y="6091"/>
                    <a:pt x="9485" y="6093"/>
                    <a:pt x="9487" y="6094"/>
                  </a:cubicBezTo>
                  <a:cubicBezTo>
                    <a:pt x="9498" y="6103"/>
                    <a:pt x="9509" y="6113"/>
                    <a:pt x="9519" y="6122"/>
                  </a:cubicBezTo>
                  <a:lnTo>
                    <a:pt x="9526" y="6130"/>
                  </a:lnTo>
                  <a:cubicBezTo>
                    <a:pt x="9849" y="6424"/>
                    <a:pt x="9957" y="6889"/>
                    <a:pt x="9798" y="7297"/>
                  </a:cubicBezTo>
                  <a:cubicBezTo>
                    <a:pt x="9638" y="7704"/>
                    <a:pt x="9245" y="7972"/>
                    <a:pt x="8807" y="7972"/>
                  </a:cubicBezTo>
                  <a:lnTo>
                    <a:pt x="8808" y="7971"/>
                  </a:lnTo>
                  <a:cubicBezTo>
                    <a:pt x="8287" y="7971"/>
                    <a:pt x="7841" y="7590"/>
                    <a:pt x="7760" y="7076"/>
                  </a:cubicBezTo>
                  <a:lnTo>
                    <a:pt x="7759" y="7063"/>
                  </a:lnTo>
                  <a:cubicBezTo>
                    <a:pt x="7759" y="7063"/>
                    <a:pt x="7759" y="7061"/>
                    <a:pt x="7759" y="7061"/>
                  </a:cubicBezTo>
                  <a:cubicBezTo>
                    <a:pt x="7755" y="7038"/>
                    <a:pt x="7753" y="7016"/>
                    <a:pt x="7752" y="6992"/>
                  </a:cubicBezTo>
                  <a:cubicBezTo>
                    <a:pt x="7752" y="6987"/>
                    <a:pt x="7752" y="6985"/>
                    <a:pt x="7750" y="6980"/>
                  </a:cubicBezTo>
                  <a:cubicBezTo>
                    <a:pt x="7749" y="6957"/>
                    <a:pt x="7747" y="6933"/>
                    <a:pt x="7747" y="6909"/>
                  </a:cubicBezTo>
                  <a:cubicBezTo>
                    <a:pt x="7749" y="6324"/>
                    <a:pt x="8223" y="5849"/>
                    <a:pt x="8808" y="5848"/>
                  </a:cubicBezTo>
                  <a:close/>
                  <a:moveTo>
                    <a:pt x="3304" y="4330"/>
                  </a:moveTo>
                  <a:cubicBezTo>
                    <a:pt x="3813" y="4330"/>
                    <a:pt x="4311" y="4470"/>
                    <a:pt x="4744" y="4735"/>
                  </a:cubicBezTo>
                  <a:lnTo>
                    <a:pt x="2771" y="7366"/>
                  </a:lnTo>
                  <a:lnTo>
                    <a:pt x="6061" y="7366"/>
                  </a:lnTo>
                  <a:cubicBezTo>
                    <a:pt x="5927" y="8770"/>
                    <a:pt x="4741" y="9869"/>
                    <a:pt x="3304" y="9869"/>
                  </a:cubicBezTo>
                  <a:cubicBezTo>
                    <a:pt x="1777" y="9869"/>
                    <a:pt x="534" y="8627"/>
                    <a:pt x="534" y="7100"/>
                  </a:cubicBezTo>
                  <a:cubicBezTo>
                    <a:pt x="534" y="5572"/>
                    <a:pt x="1777" y="4330"/>
                    <a:pt x="3304" y="4330"/>
                  </a:cubicBezTo>
                  <a:close/>
                  <a:moveTo>
                    <a:pt x="14693" y="4330"/>
                  </a:moveTo>
                  <a:cubicBezTo>
                    <a:pt x="16220" y="4330"/>
                    <a:pt x="17461" y="5572"/>
                    <a:pt x="17461" y="7100"/>
                  </a:cubicBezTo>
                  <a:cubicBezTo>
                    <a:pt x="17461" y="8627"/>
                    <a:pt x="16220" y="9869"/>
                    <a:pt x="14693" y="9869"/>
                  </a:cubicBezTo>
                  <a:cubicBezTo>
                    <a:pt x="13166" y="9869"/>
                    <a:pt x="11923" y="8627"/>
                    <a:pt x="11923" y="7100"/>
                  </a:cubicBezTo>
                  <a:cubicBezTo>
                    <a:pt x="11923" y="6191"/>
                    <a:pt x="12370" y="5341"/>
                    <a:pt x="13117" y="4824"/>
                  </a:cubicBezTo>
                  <a:lnTo>
                    <a:pt x="14459" y="7231"/>
                  </a:lnTo>
                  <a:lnTo>
                    <a:pt x="14926" y="6970"/>
                  </a:lnTo>
                  <a:lnTo>
                    <a:pt x="13583" y="4563"/>
                  </a:lnTo>
                  <a:cubicBezTo>
                    <a:pt x="13932" y="4409"/>
                    <a:pt x="14310" y="4330"/>
                    <a:pt x="14693" y="4330"/>
                  </a:cubicBezTo>
                  <a:close/>
                  <a:moveTo>
                    <a:pt x="5358" y="0"/>
                  </a:moveTo>
                  <a:cubicBezTo>
                    <a:pt x="4915" y="0"/>
                    <a:pt x="4556" y="358"/>
                    <a:pt x="4556" y="802"/>
                  </a:cubicBezTo>
                  <a:lnTo>
                    <a:pt x="4556" y="871"/>
                  </a:lnTo>
                  <a:cubicBezTo>
                    <a:pt x="4556" y="1314"/>
                    <a:pt x="4915" y="1673"/>
                    <a:pt x="5358" y="1673"/>
                  </a:cubicBezTo>
                  <a:lnTo>
                    <a:pt x="6161" y="1673"/>
                  </a:lnTo>
                  <a:lnTo>
                    <a:pt x="6471" y="2433"/>
                  </a:lnTo>
                  <a:lnTo>
                    <a:pt x="5066" y="4306"/>
                  </a:lnTo>
                  <a:cubicBezTo>
                    <a:pt x="4539" y="3973"/>
                    <a:pt x="3928" y="3796"/>
                    <a:pt x="3304" y="3796"/>
                  </a:cubicBezTo>
                  <a:cubicBezTo>
                    <a:pt x="1482" y="3796"/>
                    <a:pt x="1" y="5279"/>
                    <a:pt x="1" y="7101"/>
                  </a:cubicBezTo>
                  <a:cubicBezTo>
                    <a:pt x="1" y="8923"/>
                    <a:pt x="1482" y="10404"/>
                    <a:pt x="3304" y="10404"/>
                  </a:cubicBezTo>
                  <a:cubicBezTo>
                    <a:pt x="5036" y="10404"/>
                    <a:pt x="6462" y="9064"/>
                    <a:pt x="6597" y="7368"/>
                  </a:cubicBezTo>
                  <a:lnTo>
                    <a:pt x="7280" y="7368"/>
                  </a:lnTo>
                  <a:cubicBezTo>
                    <a:pt x="7489" y="8071"/>
                    <a:pt x="8131" y="8508"/>
                    <a:pt x="8810" y="8508"/>
                  </a:cubicBezTo>
                  <a:cubicBezTo>
                    <a:pt x="9048" y="8508"/>
                    <a:pt x="9291" y="8454"/>
                    <a:pt x="9520" y="8339"/>
                  </a:cubicBezTo>
                  <a:cubicBezTo>
                    <a:pt x="10408" y="7897"/>
                    <a:pt x="10681" y="6762"/>
                    <a:pt x="10092" y="5964"/>
                  </a:cubicBezTo>
                  <a:lnTo>
                    <a:pt x="12377" y="3500"/>
                  </a:lnTo>
                  <a:lnTo>
                    <a:pt x="12855" y="4355"/>
                  </a:lnTo>
                  <a:cubicBezTo>
                    <a:pt x="11938" y="4968"/>
                    <a:pt x="11388" y="5998"/>
                    <a:pt x="11388" y="7101"/>
                  </a:cubicBezTo>
                  <a:cubicBezTo>
                    <a:pt x="11388" y="8923"/>
                    <a:pt x="12870" y="10404"/>
                    <a:pt x="14692" y="10404"/>
                  </a:cubicBezTo>
                  <a:cubicBezTo>
                    <a:pt x="16514" y="10404"/>
                    <a:pt x="17997" y="8923"/>
                    <a:pt x="17997" y="7101"/>
                  </a:cubicBezTo>
                  <a:cubicBezTo>
                    <a:pt x="17997" y="5279"/>
                    <a:pt x="16514" y="3796"/>
                    <a:pt x="14692" y="3796"/>
                  </a:cubicBezTo>
                  <a:lnTo>
                    <a:pt x="14693" y="3796"/>
                  </a:lnTo>
                  <a:cubicBezTo>
                    <a:pt x="14690" y="3796"/>
                    <a:pt x="14686" y="3796"/>
                    <a:pt x="14683" y="3796"/>
                  </a:cubicBezTo>
                  <a:cubicBezTo>
                    <a:pt x="14213" y="3796"/>
                    <a:pt x="13750" y="3898"/>
                    <a:pt x="13322" y="4094"/>
                  </a:cubicBezTo>
                  <a:lnTo>
                    <a:pt x="11459" y="755"/>
                  </a:lnTo>
                  <a:lnTo>
                    <a:pt x="11459" y="534"/>
                  </a:lnTo>
                  <a:lnTo>
                    <a:pt x="13744" y="534"/>
                  </a:lnTo>
                  <a:cubicBezTo>
                    <a:pt x="14120" y="534"/>
                    <a:pt x="14425" y="839"/>
                    <a:pt x="14425" y="1216"/>
                  </a:cubicBezTo>
                  <a:cubicBezTo>
                    <a:pt x="14425" y="1592"/>
                    <a:pt x="14120" y="1897"/>
                    <a:pt x="13744" y="1897"/>
                  </a:cubicBezTo>
                  <a:lnTo>
                    <a:pt x="13175" y="1897"/>
                  </a:lnTo>
                  <a:lnTo>
                    <a:pt x="13175" y="2433"/>
                  </a:lnTo>
                  <a:lnTo>
                    <a:pt x="13744" y="2433"/>
                  </a:lnTo>
                  <a:cubicBezTo>
                    <a:pt x="14416" y="2433"/>
                    <a:pt x="14960" y="1887"/>
                    <a:pt x="14960" y="1216"/>
                  </a:cubicBezTo>
                  <a:cubicBezTo>
                    <a:pt x="14960" y="544"/>
                    <a:pt x="14416" y="0"/>
                    <a:pt x="13744" y="0"/>
                  </a:cubicBezTo>
                  <a:lnTo>
                    <a:pt x="10925" y="0"/>
                  </a:lnTo>
                  <a:lnTo>
                    <a:pt x="10925" y="894"/>
                  </a:lnTo>
                  <a:lnTo>
                    <a:pt x="11696" y="2278"/>
                  </a:lnTo>
                  <a:lnTo>
                    <a:pt x="6985" y="2278"/>
                  </a:lnTo>
                  <a:lnTo>
                    <a:pt x="6739" y="1673"/>
                  </a:lnTo>
                  <a:lnTo>
                    <a:pt x="7326" y="1673"/>
                  </a:lnTo>
                  <a:cubicBezTo>
                    <a:pt x="7768" y="1673"/>
                    <a:pt x="8127" y="1314"/>
                    <a:pt x="8127" y="871"/>
                  </a:cubicBezTo>
                  <a:lnTo>
                    <a:pt x="8127" y="802"/>
                  </a:lnTo>
                  <a:cubicBezTo>
                    <a:pt x="8127" y="358"/>
                    <a:pt x="7768" y="0"/>
                    <a:pt x="7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0"/>
            <p:cNvSpPr/>
            <p:nvPr/>
          </p:nvSpPr>
          <p:spPr>
            <a:xfrm>
              <a:off x="1727000" y="3945250"/>
              <a:ext cx="14250" cy="13400"/>
            </a:xfrm>
            <a:custGeom>
              <a:rect b="b" l="l" r="r" t="t"/>
              <a:pathLst>
                <a:path extrusionOk="0" h="536" w="570">
                  <a:moveTo>
                    <a:pt x="0" y="0"/>
                  </a:moveTo>
                  <a:lnTo>
                    <a:pt x="0" y="535"/>
                  </a:lnTo>
                  <a:lnTo>
                    <a:pt x="569" y="535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p41"/>
          <p:cNvSpPr/>
          <p:nvPr/>
        </p:nvSpPr>
        <p:spPr>
          <a:xfrm>
            <a:off x="-205750" y="226825"/>
            <a:ext cx="1342800" cy="2365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0" name="Google Shape;430;p41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BESTSELLERS</a:t>
            </a:r>
            <a:endParaRPr/>
          </a:p>
        </p:txBody>
      </p:sp>
      <p:sp>
        <p:nvSpPr>
          <p:cNvPr id="431" name="Google Shape;431;p41"/>
          <p:cNvSpPr txBox="1"/>
          <p:nvPr>
            <p:ph idx="2" type="title"/>
          </p:nvPr>
        </p:nvSpPr>
        <p:spPr>
          <a:xfrm>
            <a:off x="2102575" y="34051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NATURE LOVERS</a:t>
            </a:r>
            <a:endParaRPr/>
          </a:p>
        </p:txBody>
      </p:sp>
      <p:sp>
        <p:nvSpPr>
          <p:cNvPr id="432" name="Google Shape;432;p41"/>
          <p:cNvSpPr txBox="1"/>
          <p:nvPr>
            <p:ph idx="1" type="subTitle"/>
          </p:nvPr>
        </p:nvSpPr>
        <p:spPr>
          <a:xfrm>
            <a:off x="2102575" y="37600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433" name="Google Shape;433;p41"/>
          <p:cNvSpPr txBox="1"/>
          <p:nvPr>
            <p:ph idx="3" type="title"/>
          </p:nvPr>
        </p:nvSpPr>
        <p:spPr>
          <a:xfrm>
            <a:off x="4328600" y="34051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CITY TOUR</a:t>
            </a:r>
            <a:endParaRPr/>
          </a:p>
        </p:txBody>
      </p:sp>
      <p:sp>
        <p:nvSpPr>
          <p:cNvPr id="434" name="Google Shape;434;p41"/>
          <p:cNvSpPr txBox="1"/>
          <p:nvPr>
            <p:ph idx="4" type="subTitle"/>
          </p:nvPr>
        </p:nvSpPr>
        <p:spPr>
          <a:xfrm>
            <a:off x="4328600" y="37600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" name="Google Shape;435;p41"/>
          <p:cNvSpPr txBox="1"/>
          <p:nvPr>
            <p:ph idx="5" type="title"/>
          </p:nvPr>
        </p:nvSpPr>
        <p:spPr>
          <a:xfrm>
            <a:off x="6554625" y="3405175"/>
            <a:ext cx="16239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EXOTIC CORNERS</a:t>
            </a:r>
            <a:endParaRPr/>
          </a:p>
        </p:txBody>
      </p:sp>
      <p:sp>
        <p:nvSpPr>
          <p:cNvPr id="436" name="Google Shape;436;p41"/>
          <p:cNvSpPr/>
          <p:nvPr/>
        </p:nvSpPr>
        <p:spPr>
          <a:xfrm>
            <a:off x="4136673" y="1748550"/>
            <a:ext cx="1770900" cy="134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7" name="Google Shape;437;p41"/>
          <p:cNvSpPr/>
          <p:nvPr/>
        </p:nvSpPr>
        <p:spPr>
          <a:xfrm>
            <a:off x="7475775" y="375224"/>
            <a:ext cx="881100" cy="207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8" name="Google Shape;438;p41"/>
          <p:cNvSpPr txBox="1"/>
          <p:nvPr>
            <p:ph idx="6" type="subTitle"/>
          </p:nvPr>
        </p:nvSpPr>
        <p:spPr>
          <a:xfrm>
            <a:off x="6554625" y="3760050"/>
            <a:ext cx="16239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a gas giant and has several rings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39" name="Google Shape;439;p41"/>
          <p:cNvPicPr preferRelativeResize="0"/>
          <p:nvPr/>
        </p:nvPicPr>
        <p:blipFill rotWithShape="1">
          <a:blip r:embed="rId3">
            <a:alphaModFix/>
          </a:blip>
          <a:srcRect b="0" l="0" r="8958" t="0"/>
          <a:stretch/>
        </p:blipFill>
        <p:spPr>
          <a:xfrm>
            <a:off x="4373500" y="569375"/>
            <a:ext cx="1534080" cy="2526476"/>
          </a:xfrm>
          <a:prstGeom prst="rect">
            <a:avLst/>
          </a:prstGeom>
          <a:noFill/>
          <a:ln>
            <a:noFill/>
          </a:ln>
        </p:spPr>
      </p:pic>
      <p:sp>
        <p:nvSpPr>
          <p:cNvPr id="440" name="Google Shape;440;p41"/>
          <p:cNvSpPr/>
          <p:nvPr/>
        </p:nvSpPr>
        <p:spPr>
          <a:xfrm>
            <a:off x="2147448" y="375224"/>
            <a:ext cx="1770900" cy="13473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1" name="Google Shape;441;p41"/>
          <p:cNvPicPr preferRelativeResize="0"/>
          <p:nvPr/>
        </p:nvPicPr>
        <p:blipFill rotWithShape="1">
          <a:blip r:embed="rId4">
            <a:alphaModFix/>
          </a:blip>
          <a:srcRect b="21029" l="0" r="28057" t="0"/>
          <a:stretch/>
        </p:blipFill>
        <p:spPr>
          <a:xfrm>
            <a:off x="6599538" y="569377"/>
            <a:ext cx="1534077" cy="252647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2" name="Google Shape;442;p41"/>
          <p:cNvPicPr preferRelativeResize="0"/>
          <p:nvPr/>
        </p:nvPicPr>
        <p:blipFill rotWithShape="1">
          <a:blip r:embed="rId5">
            <a:alphaModFix/>
          </a:blip>
          <a:srcRect b="0" l="31137" r="28376" t="0"/>
          <a:stretch/>
        </p:blipFill>
        <p:spPr>
          <a:xfrm>
            <a:off x="2147446" y="569375"/>
            <a:ext cx="1534075" cy="252647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46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" name="Google Shape;447;p42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</a:t>
            </a:r>
            <a:r>
              <a:rPr lang="en"/>
              <a:t>STRENGTHS</a:t>
            </a:r>
            <a:endParaRPr/>
          </a:p>
        </p:txBody>
      </p:sp>
      <p:sp>
        <p:nvSpPr>
          <p:cNvPr id="448" name="Google Shape;448;p42"/>
          <p:cNvSpPr txBox="1"/>
          <p:nvPr>
            <p:ph idx="2" type="title"/>
          </p:nvPr>
        </p:nvSpPr>
        <p:spPr>
          <a:xfrm>
            <a:off x="1783850" y="788013"/>
            <a:ext cx="15294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LOYALTY</a:t>
            </a:r>
            <a:endParaRPr/>
          </a:p>
        </p:txBody>
      </p:sp>
      <p:sp>
        <p:nvSpPr>
          <p:cNvPr id="449" name="Google Shape;449;p42"/>
          <p:cNvSpPr txBox="1"/>
          <p:nvPr>
            <p:ph idx="1" type="subTitle"/>
          </p:nvPr>
        </p:nvSpPr>
        <p:spPr>
          <a:xfrm>
            <a:off x="1783850" y="1142888"/>
            <a:ext cx="15294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450" name="Google Shape;450;p42"/>
          <p:cNvSpPr txBox="1"/>
          <p:nvPr>
            <p:ph idx="3" type="title"/>
          </p:nvPr>
        </p:nvSpPr>
        <p:spPr>
          <a:xfrm>
            <a:off x="3521614" y="788013"/>
            <a:ext cx="15294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EFFICIENCY</a:t>
            </a:r>
            <a:endParaRPr/>
          </a:p>
        </p:txBody>
      </p:sp>
      <p:sp>
        <p:nvSpPr>
          <p:cNvPr id="451" name="Google Shape;451;p42"/>
          <p:cNvSpPr txBox="1"/>
          <p:nvPr>
            <p:ph idx="4" type="subTitle"/>
          </p:nvPr>
        </p:nvSpPr>
        <p:spPr>
          <a:xfrm>
            <a:off x="3521614" y="1142888"/>
            <a:ext cx="15294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cold place</a:t>
            </a:r>
            <a:endParaRPr/>
          </a:p>
        </p:txBody>
      </p:sp>
      <p:sp>
        <p:nvSpPr>
          <p:cNvPr id="452" name="Google Shape;452;p42"/>
          <p:cNvSpPr txBox="1"/>
          <p:nvPr>
            <p:ph idx="5" type="title"/>
          </p:nvPr>
        </p:nvSpPr>
        <p:spPr>
          <a:xfrm>
            <a:off x="5259378" y="788013"/>
            <a:ext cx="15294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RELIABILITY</a:t>
            </a:r>
            <a:endParaRPr/>
          </a:p>
        </p:txBody>
      </p:sp>
      <p:sp>
        <p:nvSpPr>
          <p:cNvPr id="453" name="Google Shape;453;p42"/>
          <p:cNvSpPr txBox="1"/>
          <p:nvPr>
            <p:ph idx="6" type="subTitle"/>
          </p:nvPr>
        </p:nvSpPr>
        <p:spPr>
          <a:xfrm>
            <a:off x="5259378" y="1142888"/>
            <a:ext cx="15294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454" name="Google Shape;454;p42"/>
          <p:cNvSpPr txBox="1"/>
          <p:nvPr>
            <p:ph idx="7" type="title"/>
          </p:nvPr>
        </p:nvSpPr>
        <p:spPr>
          <a:xfrm>
            <a:off x="6997143" y="788013"/>
            <a:ext cx="1529400" cy="409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COMMITMENT</a:t>
            </a:r>
            <a:endParaRPr/>
          </a:p>
        </p:txBody>
      </p:sp>
      <p:sp>
        <p:nvSpPr>
          <p:cNvPr id="455" name="Google Shape;455;p42"/>
          <p:cNvSpPr txBox="1"/>
          <p:nvPr>
            <p:ph idx="8" type="subTitle"/>
          </p:nvPr>
        </p:nvSpPr>
        <p:spPr>
          <a:xfrm>
            <a:off x="6997143" y="1142888"/>
            <a:ext cx="15294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 is a gas giant and has several rings</a:t>
            </a:r>
            <a:endParaRPr/>
          </a:p>
        </p:txBody>
      </p:sp>
      <p:pic>
        <p:nvPicPr>
          <p:cNvPr id="456" name="Google Shape;456;p42"/>
          <p:cNvPicPr preferRelativeResize="0"/>
          <p:nvPr/>
        </p:nvPicPr>
        <p:blipFill rotWithShape="1">
          <a:blip r:embed="rId3">
            <a:alphaModFix/>
          </a:blip>
          <a:srcRect b="23125" l="0" r="1136" t="25699"/>
          <a:stretch/>
        </p:blipFill>
        <p:spPr>
          <a:xfrm>
            <a:off x="2088650" y="2708700"/>
            <a:ext cx="7055255" cy="243480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0" name="Shape 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" name="Google Shape;461;p43"/>
          <p:cNvSpPr/>
          <p:nvPr/>
        </p:nvSpPr>
        <p:spPr>
          <a:xfrm>
            <a:off x="-205750" y="226825"/>
            <a:ext cx="1342800" cy="32073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2" name="Google Shape;462;p43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CUSTOMER PROFILE</a:t>
            </a:r>
            <a:endParaRPr/>
          </a:p>
        </p:txBody>
      </p:sp>
      <p:pic>
        <p:nvPicPr>
          <p:cNvPr id="463" name="Google Shape;463;p43"/>
          <p:cNvPicPr preferRelativeResize="0"/>
          <p:nvPr/>
        </p:nvPicPr>
        <p:blipFill rotWithShape="1">
          <a:blip r:embed="rId3">
            <a:alphaModFix/>
          </a:blip>
          <a:srcRect b="0" l="28530" r="28849" t="0"/>
          <a:stretch/>
        </p:blipFill>
        <p:spPr>
          <a:xfrm>
            <a:off x="5856300" y="0"/>
            <a:ext cx="3287697" cy="5143499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464" name="Google Shape;464;p43"/>
          <p:cNvGraphicFramePr/>
          <p:nvPr/>
        </p:nvGraphicFramePr>
        <p:xfrm>
          <a:off x="1605375" y="708138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{FC3F0A53-C90B-4E68-87A8-A9DA1C8A5F3D}</a:tableStyleId>
              </a:tblPr>
              <a:tblGrid>
                <a:gridCol w="1891300"/>
                <a:gridCol w="1891300"/>
              </a:tblGrid>
              <a:tr h="58845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Passion One"/>
                          <a:ea typeface="Passion One"/>
                          <a:cs typeface="Passion One"/>
                          <a:sym typeface="Passion One"/>
                        </a:rPr>
                        <a:t>Profile</a:t>
                      </a:r>
                      <a:endParaRPr sz="1800">
                        <a:solidFill>
                          <a:schemeClr val="accent2"/>
                        </a:solidFill>
                        <a:latin typeface="Passion One"/>
                        <a:ea typeface="Passion One"/>
                        <a:cs typeface="Passion One"/>
                        <a:sym typeface="Passion One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Women and Men</a:t>
                      </a:r>
                      <a:endParaRPr sz="1600">
                        <a:solidFill>
                          <a:schemeClr val="accent2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8845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Passion One"/>
                          <a:ea typeface="Passion One"/>
                          <a:cs typeface="Passion One"/>
                          <a:sym typeface="Passion One"/>
                        </a:rPr>
                        <a:t>Travel with</a:t>
                      </a:r>
                      <a:endParaRPr sz="1800">
                        <a:solidFill>
                          <a:schemeClr val="accent2"/>
                        </a:solidFill>
                        <a:latin typeface="Passion One"/>
                        <a:ea typeface="Passion One"/>
                        <a:cs typeface="Passion One"/>
                        <a:sym typeface="Passion One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Partner</a:t>
                      </a:r>
                      <a:endParaRPr sz="1600">
                        <a:solidFill>
                          <a:schemeClr val="accent2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8845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Passion One"/>
                          <a:ea typeface="Passion One"/>
                          <a:cs typeface="Passion One"/>
                          <a:sym typeface="Passion One"/>
                        </a:rPr>
                        <a:t>Age</a:t>
                      </a:r>
                      <a:endParaRPr sz="1800">
                        <a:solidFill>
                          <a:schemeClr val="accent2"/>
                        </a:solidFill>
                        <a:latin typeface="Passion One"/>
                        <a:ea typeface="Passion One"/>
                        <a:cs typeface="Passion One"/>
                        <a:sym typeface="Passion One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25 - 35</a:t>
                      </a:r>
                      <a:endParaRPr sz="1600">
                        <a:solidFill>
                          <a:schemeClr val="accent2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8115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Passion One"/>
                          <a:ea typeface="Passion One"/>
                          <a:cs typeface="Passion One"/>
                          <a:sym typeface="Passion One"/>
                        </a:rPr>
                        <a:t>Interests</a:t>
                      </a:r>
                      <a:endParaRPr sz="1800">
                        <a:solidFill>
                          <a:schemeClr val="accent2"/>
                        </a:solidFill>
                        <a:latin typeface="Passion One"/>
                        <a:ea typeface="Passion One"/>
                        <a:cs typeface="Passion One"/>
                        <a:sym typeface="Passion One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Traveling</a:t>
                      </a:r>
                      <a:endParaRPr sz="1600">
                        <a:solidFill>
                          <a:schemeClr val="accent2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1600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accent2"/>
                        </a:solidFill>
                        <a:latin typeface="Passion One"/>
                        <a:ea typeface="Passion One"/>
                        <a:cs typeface="Passion One"/>
                        <a:sym typeface="Passion One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Art</a:t>
                      </a:r>
                      <a:endParaRPr sz="1600">
                        <a:solidFill>
                          <a:schemeClr val="accent2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6455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solidFill>
                          <a:schemeClr val="accent2"/>
                        </a:solidFill>
                        <a:latin typeface="Passion One"/>
                        <a:ea typeface="Passion One"/>
                        <a:cs typeface="Passion One"/>
                        <a:sym typeface="Passion One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Photography</a:t>
                      </a:r>
                      <a:endParaRPr sz="1600">
                        <a:solidFill>
                          <a:schemeClr val="accent2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588450">
                <a:tc>
                  <a:txBody>
                    <a:bodyPr/>
                    <a:lstStyle/>
                    <a:p>
                      <a:pPr indent="0" lvl="0" marL="0" rtl="0" algn="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accent2"/>
                          </a:solidFill>
                          <a:latin typeface="Passion One"/>
                          <a:ea typeface="Passion One"/>
                          <a:cs typeface="Passion One"/>
                          <a:sym typeface="Passion One"/>
                        </a:rPr>
                        <a:t>Salary</a:t>
                      </a:r>
                      <a:endParaRPr sz="1800">
                        <a:solidFill>
                          <a:schemeClr val="accent2"/>
                        </a:solidFill>
                        <a:latin typeface="Passion One"/>
                        <a:ea typeface="Passion One"/>
                        <a:cs typeface="Passion One"/>
                        <a:sym typeface="Passion One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600">
                          <a:solidFill>
                            <a:schemeClr val="accent2"/>
                          </a:solidFill>
                          <a:latin typeface="DM Sans"/>
                          <a:ea typeface="DM Sans"/>
                          <a:cs typeface="DM Sans"/>
                          <a:sym typeface="DM Sans"/>
                        </a:rPr>
                        <a:t>Medium</a:t>
                      </a:r>
                      <a:endParaRPr sz="1600">
                        <a:solidFill>
                          <a:schemeClr val="accent2"/>
                        </a:solidFill>
                        <a:latin typeface="DM Sans"/>
                        <a:ea typeface="DM Sans"/>
                        <a:cs typeface="DM Sans"/>
                        <a:sym typeface="DM Sans"/>
                      </a:endParaRPr>
                    </a:p>
                  </a:txBody>
                  <a:tcPr marT="91425" marB="91425" marR="91425" marL="91425" anchor="ctr">
                    <a:lnL cap="flat" cmpd="sng" w="28575">
                      <a:solidFill>
                        <a:schemeClr val="accent2">
                          <a:alpha val="0"/>
                        </a:scheme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28575">
                      <a:solidFill>
                        <a:schemeClr val="accent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8" name="Shape 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" name="Google Shape;469;p44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NUMBERS</a:t>
            </a:r>
            <a:endParaRPr/>
          </a:p>
        </p:txBody>
      </p:sp>
      <p:sp>
        <p:nvSpPr>
          <p:cNvPr id="470" name="Google Shape;470;p44"/>
          <p:cNvSpPr/>
          <p:nvPr/>
        </p:nvSpPr>
        <p:spPr>
          <a:xfrm>
            <a:off x="-205750" y="226825"/>
            <a:ext cx="1342800" cy="40881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" name="Google Shape;471;p44"/>
          <p:cNvGrpSpPr/>
          <p:nvPr/>
        </p:nvGrpSpPr>
        <p:grpSpPr>
          <a:xfrm>
            <a:off x="2001342" y="607295"/>
            <a:ext cx="1181503" cy="1181503"/>
            <a:chOff x="4049800" y="640400"/>
            <a:chExt cx="858900" cy="858900"/>
          </a:xfrm>
        </p:grpSpPr>
        <p:sp>
          <p:nvSpPr>
            <p:cNvPr id="472" name="Google Shape;472;p4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4666" name="adj"/>
              </a:avLst>
            </a:pr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1743214" name="adj1"/>
                <a:gd fmla="val 1605894" name="adj2"/>
                <a:gd fmla="val 14449" name="adj3"/>
              </a:avLst>
            </a:prstGeom>
            <a:solidFill>
              <a:schemeClr val="accent2"/>
            </a:solidFill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" name="Google Shape;474;p44"/>
          <p:cNvGrpSpPr/>
          <p:nvPr/>
        </p:nvGrpSpPr>
        <p:grpSpPr>
          <a:xfrm>
            <a:off x="2001342" y="1980995"/>
            <a:ext cx="1181503" cy="1181503"/>
            <a:chOff x="4049800" y="640400"/>
            <a:chExt cx="858900" cy="858900"/>
          </a:xfrm>
        </p:grpSpPr>
        <p:sp>
          <p:nvSpPr>
            <p:cNvPr id="475" name="Google Shape;475;p4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4666" name="adj"/>
              </a:avLst>
            </a:pr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6021678" name="adj1"/>
                <a:gd fmla="val 1605894" name="adj2"/>
                <a:gd fmla="val 14449" name="adj3"/>
              </a:avLst>
            </a:prstGeom>
            <a:solidFill>
              <a:schemeClr val="accent2"/>
            </a:solidFill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" name="Google Shape;477;p44"/>
          <p:cNvGrpSpPr/>
          <p:nvPr/>
        </p:nvGrpSpPr>
        <p:grpSpPr>
          <a:xfrm rot="10800000">
            <a:off x="2001342" y="3354695"/>
            <a:ext cx="1181503" cy="1181503"/>
            <a:chOff x="4049800" y="640400"/>
            <a:chExt cx="858900" cy="858900"/>
          </a:xfrm>
        </p:grpSpPr>
        <p:sp>
          <p:nvSpPr>
            <p:cNvPr id="478" name="Google Shape;478;p44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14666" name="adj"/>
              </a:avLst>
            </a:prstGeom>
            <a:noFill/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4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13807645" name="adj1"/>
                <a:gd fmla="val 1605894" name="adj2"/>
                <a:gd fmla="val 14449" name="adj3"/>
              </a:avLst>
            </a:prstGeom>
            <a:solidFill>
              <a:schemeClr val="accent2"/>
            </a:solidFill>
            <a:ln cap="flat" cmpd="sng" w="19050">
              <a:solidFill>
                <a:schemeClr val="accent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0" name="Google Shape;480;p44"/>
          <p:cNvSpPr txBox="1"/>
          <p:nvPr>
            <p:ph idx="4294967295" type="title"/>
          </p:nvPr>
        </p:nvSpPr>
        <p:spPr>
          <a:xfrm>
            <a:off x="3668925" y="691650"/>
            <a:ext cx="15294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WEB VISITS</a:t>
            </a:r>
            <a:endParaRPr sz="1800"/>
          </a:p>
        </p:txBody>
      </p:sp>
      <p:sp>
        <p:nvSpPr>
          <p:cNvPr id="481" name="Google Shape;481;p44"/>
          <p:cNvSpPr txBox="1"/>
          <p:nvPr>
            <p:ph idx="4294967295" type="subTitle"/>
          </p:nvPr>
        </p:nvSpPr>
        <p:spPr>
          <a:xfrm>
            <a:off x="3668925" y="1046538"/>
            <a:ext cx="15294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Neptune is the farthest planet</a:t>
            </a:r>
            <a:endParaRPr sz="1400"/>
          </a:p>
        </p:txBody>
      </p:sp>
      <p:sp>
        <p:nvSpPr>
          <p:cNvPr id="482" name="Google Shape;482;p44"/>
          <p:cNvSpPr txBox="1"/>
          <p:nvPr>
            <p:ph idx="4294967295" type="title"/>
          </p:nvPr>
        </p:nvSpPr>
        <p:spPr>
          <a:xfrm>
            <a:off x="3668925" y="2065350"/>
            <a:ext cx="15294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BOOKINGS</a:t>
            </a:r>
            <a:endParaRPr sz="1800"/>
          </a:p>
        </p:txBody>
      </p:sp>
      <p:sp>
        <p:nvSpPr>
          <p:cNvPr id="483" name="Google Shape;483;p44"/>
          <p:cNvSpPr txBox="1"/>
          <p:nvPr>
            <p:ph idx="4294967295" type="subTitle"/>
          </p:nvPr>
        </p:nvSpPr>
        <p:spPr>
          <a:xfrm>
            <a:off x="3668925" y="2420238"/>
            <a:ext cx="15294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cold</a:t>
            </a:r>
            <a:endParaRPr sz="1400"/>
          </a:p>
        </p:txBody>
      </p:sp>
      <p:sp>
        <p:nvSpPr>
          <p:cNvPr id="484" name="Google Shape;484;p44"/>
          <p:cNvSpPr txBox="1"/>
          <p:nvPr>
            <p:ph idx="4294967295" type="title"/>
          </p:nvPr>
        </p:nvSpPr>
        <p:spPr>
          <a:xfrm>
            <a:off x="3668925" y="3439050"/>
            <a:ext cx="15294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FOLLOWERS</a:t>
            </a:r>
            <a:endParaRPr sz="1800"/>
          </a:p>
        </p:txBody>
      </p:sp>
      <p:sp>
        <p:nvSpPr>
          <p:cNvPr id="485" name="Google Shape;485;p44"/>
          <p:cNvSpPr txBox="1"/>
          <p:nvPr>
            <p:ph idx="4294967295" type="subTitle"/>
          </p:nvPr>
        </p:nvSpPr>
        <p:spPr>
          <a:xfrm>
            <a:off x="3668925" y="3785958"/>
            <a:ext cx="15294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Earth is where we live on</a:t>
            </a:r>
            <a:endParaRPr sz="1400"/>
          </a:p>
        </p:txBody>
      </p:sp>
      <p:sp>
        <p:nvSpPr>
          <p:cNvPr id="486" name="Google Shape;486;p44"/>
          <p:cNvSpPr txBox="1"/>
          <p:nvPr>
            <p:ph idx="4294967295" type="subTitle"/>
          </p:nvPr>
        </p:nvSpPr>
        <p:spPr>
          <a:xfrm>
            <a:off x="6266175" y="1726500"/>
            <a:ext cx="22902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Mercury is the closest planet to the Sun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487" name="Google Shape;487;p44"/>
          <p:cNvSpPr txBox="1"/>
          <p:nvPr>
            <p:ph idx="4294967295" type="title"/>
          </p:nvPr>
        </p:nvSpPr>
        <p:spPr>
          <a:xfrm>
            <a:off x="6330975" y="934500"/>
            <a:ext cx="2160600" cy="81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37.8%</a:t>
            </a:r>
            <a:endParaRPr sz="6000"/>
          </a:p>
        </p:txBody>
      </p:sp>
      <p:sp>
        <p:nvSpPr>
          <p:cNvPr id="488" name="Google Shape;488;p44"/>
          <p:cNvSpPr txBox="1"/>
          <p:nvPr>
            <p:ph idx="4294967295" type="subTitle"/>
          </p:nvPr>
        </p:nvSpPr>
        <p:spPr>
          <a:xfrm>
            <a:off x="6266175" y="3551100"/>
            <a:ext cx="22902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Saturn is a gas giant and has several rings</a:t>
            </a:r>
            <a:endParaRPr sz="14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400"/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1400"/>
          </a:p>
        </p:txBody>
      </p:sp>
      <p:sp>
        <p:nvSpPr>
          <p:cNvPr id="489" name="Google Shape;489;p44"/>
          <p:cNvSpPr txBox="1"/>
          <p:nvPr>
            <p:ph idx="4294967295" type="title"/>
          </p:nvPr>
        </p:nvSpPr>
        <p:spPr>
          <a:xfrm>
            <a:off x="6330975" y="2759100"/>
            <a:ext cx="2160600" cy="81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62.2%</a:t>
            </a:r>
            <a:endParaRPr sz="6000"/>
          </a:p>
        </p:txBody>
      </p:sp>
      <p:grpSp>
        <p:nvGrpSpPr>
          <p:cNvPr id="490" name="Google Shape;490;p44"/>
          <p:cNvGrpSpPr/>
          <p:nvPr/>
        </p:nvGrpSpPr>
        <p:grpSpPr>
          <a:xfrm>
            <a:off x="2361576" y="985753"/>
            <a:ext cx="461049" cy="420740"/>
            <a:chOff x="1958520" y="2302574"/>
            <a:chExt cx="359213" cy="327807"/>
          </a:xfrm>
        </p:grpSpPr>
        <p:sp>
          <p:nvSpPr>
            <p:cNvPr id="491" name="Google Shape;491;p44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4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4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" name="Google Shape;494;p44"/>
          <p:cNvGrpSpPr/>
          <p:nvPr/>
        </p:nvGrpSpPr>
        <p:grpSpPr>
          <a:xfrm>
            <a:off x="2357942" y="3736996"/>
            <a:ext cx="468304" cy="416909"/>
            <a:chOff x="5765817" y="3227724"/>
            <a:chExt cx="364865" cy="324822"/>
          </a:xfrm>
        </p:grpSpPr>
        <p:sp>
          <p:nvSpPr>
            <p:cNvPr id="495" name="Google Shape;495;p44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4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4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8" name="Google Shape;498;p44"/>
          <p:cNvSpPr/>
          <p:nvPr/>
        </p:nvSpPr>
        <p:spPr>
          <a:xfrm>
            <a:off x="2371268" y="2353539"/>
            <a:ext cx="441648" cy="436431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2" name="Shape 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" name="Google Shape;503;p45"/>
          <p:cNvSpPr txBox="1"/>
          <p:nvPr>
            <p:ph type="title"/>
          </p:nvPr>
        </p:nvSpPr>
        <p:spPr>
          <a:xfrm>
            <a:off x="2723700" y="1124875"/>
            <a:ext cx="49158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75.6%</a:t>
            </a:r>
            <a:endParaRPr/>
          </a:p>
        </p:txBody>
      </p:sp>
      <p:sp>
        <p:nvSpPr>
          <p:cNvPr id="504" name="Google Shape;504;p45"/>
          <p:cNvSpPr txBox="1"/>
          <p:nvPr>
            <p:ph idx="1" type="body"/>
          </p:nvPr>
        </p:nvSpPr>
        <p:spPr>
          <a:xfrm>
            <a:off x="2723700" y="3022288"/>
            <a:ext cx="4915800" cy="76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08" name="Shape 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" name="Google Shape;509;p46"/>
          <p:cNvSpPr txBox="1"/>
          <p:nvPr>
            <p:ph type="title"/>
          </p:nvPr>
        </p:nvSpPr>
        <p:spPr>
          <a:xfrm rot="-5400000">
            <a:off x="-856450" y="1818375"/>
            <a:ext cx="32232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GROWTH</a:t>
            </a:r>
            <a:endParaRPr/>
          </a:p>
        </p:txBody>
      </p:sp>
      <p:sp>
        <p:nvSpPr>
          <p:cNvPr id="510" name="Google Shape;510;p46"/>
          <p:cNvSpPr txBox="1"/>
          <p:nvPr>
            <p:ph idx="1" type="body"/>
          </p:nvPr>
        </p:nvSpPr>
        <p:spPr>
          <a:xfrm>
            <a:off x="6258650" y="1962200"/>
            <a:ext cx="2154900" cy="181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</a:t>
            </a:r>
            <a:r>
              <a:rPr lang="en"/>
              <a:t>o modify this graph, click on it, follow the link, change the data and paste the resulting graph here, replacing this one</a:t>
            </a:r>
            <a:endParaRPr/>
          </a:p>
        </p:txBody>
      </p:sp>
      <p:sp>
        <p:nvSpPr>
          <p:cNvPr id="511" name="Google Shape;511;p46"/>
          <p:cNvSpPr txBox="1"/>
          <p:nvPr>
            <p:ph idx="4294967295" type="subTitle"/>
          </p:nvPr>
        </p:nvSpPr>
        <p:spPr>
          <a:xfrm>
            <a:off x="2670563" y="1208100"/>
            <a:ext cx="1137900" cy="40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Employees</a:t>
            </a:r>
            <a:endParaRPr sz="1400"/>
          </a:p>
        </p:txBody>
      </p:sp>
      <p:sp>
        <p:nvSpPr>
          <p:cNvPr id="512" name="Google Shape;512;p46"/>
          <p:cNvSpPr/>
          <p:nvPr/>
        </p:nvSpPr>
        <p:spPr>
          <a:xfrm>
            <a:off x="2515163" y="1332750"/>
            <a:ext cx="155400" cy="1554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3" name="Google Shape;513;p46"/>
          <p:cNvSpPr txBox="1"/>
          <p:nvPr>
            <p:ph idx="4294967295" type="subTitle"/>
          </p:nvPr>
        </p:nvSpPr>
        <p:spPr>
          <a:xfrm>
            <a:off x="4134588" y="1208100"/>
            <a:ext cx="650400" cy="40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Users</a:t>
            </a:r>
            <a:endParaRPr sz="1400"/>
          </a:p>
        </p:txBody>
      </p:sp>
      <p:sp>
        <p:nvSpPr>
          <p:cNvPr id="514" name="Google Shape;514;p46"/>
          <p:cNvSpPr/>
          <p:nvPr/>
        </p:nvSpPr>
        <p:spPr>
          <a:xfrm>
            <a:off x="3979188" y="1332750"/>
            <a:ext cx="155400" cy="1554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15" name="Google Shape;515;p46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427070" y="1627739"/>
            <a:ext cx="4471903" cy="29101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19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47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FUTURE PROJECTS</a:t>
            </a:r>
            <a:endParaRPr/>
          </a:p>
        </p:txBody>
      </p:sp>
      <p:sp>
        <p:nvSpPr>
          <p:cNvPr id="521" name="Google Shape;521;p47"/>
          <p:cNvSpPr/>
          <p:nvPr/>
        </p:nvSpPr>
        <p:spPr>
          <a:xfrm>
            <a:off x="-205750" y="226825"/>
            <a:ext cx="1342800" cy="30000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2" name="Google Shape;522;p47"/>
          <p:cNvGrpSpPr/>
          <p:nvPr/>
        </p:nvGrpSpPr>
        <p:grpSpPr>
          <a:xfrm>
            <a:off x="4549874" y="1972906"/>
            <a:ext cx="1193359" cy="1196462"/>
            <a:chOff x="3399975" y="3637425"/>
            <a:chExt cx="448800" cy="449950"/>
          </a:xfrm>
        </p:grpSpPr>
        <p:sp>
          <p:nvSpPr>
            <p:cNvPr id="523" name="Google Shape;523;p47"/>
            <p:cNvSpPr/>
            <p:nvPr/>
          </p:nvSpPr>
          <p:spPr>
            <a:xfrm>
              <a:off x="3658825" y="3637425"/>
              <a:ext cx="182850" cy="189550"/>
            </a:xfrm>
            <a:custGeom>
              <a:rect b="b" l="l" r="r" t="t"/>
              <a:pathLst>
                <a:path extrusionOk="0" h="7582" w="7314">
                  <a:moveTo>
                    <a:pt x="5426" y="647"/>
                  </a:moveTo>
                  <a:lnTo>
                    <a:pt x="5614" y="775"/>
                  </a:lnTo>
                  <a:lnTo>
                    <a:pt x="3875" y="2829"/>
                  </a:lnTo>
                  <a:lnTo>
                    <a:pt x="3098" y="2300"/>
                  </a:lnTo>
                  <a:lnTo>
                    <a:pt x="5426" y="647"/>
                  </a:lnTo>
                  <a:close/>
                  <a:moveTo>
                    <a:pt x="1123" y="1690"/>
                  </a:moveTo>
                  <a:cubicBezTo>
                    <a:pt x="1208" y="1690"/>
                    <a:pt x="1294" y="1714"/>
                    <a:pt x="1370" y="1765"/>
                  </a:cubicBezTo>
                  <a:lnTo>
                    <a:pt x="5300" y="4442"/>
                  </a:lnTo>
                  <a:lnTo>
                    <a:pt x="6148" y="4328"/>
                  </a:lnTo>
                  <a:lnTo>
                    <a:pt x="6406" y="4502"/>
                  </a:lnTo>
                  <a:lnTo>
                    <a:pt x="5560" y="5155"/>
                  </a:lnTo>
                  <a:lnTo>
                    <a:pt x="5281" y="6115"/>
                  </a:lnTo>
                  <a:lnTo>
                    <a:pt x="5020" y="5939"/>
                  </a:lnTo>
                  <a:lnTo>
                    <a:pt x="4807" y="5109"/>
                  </a:lnTo>
                  <a:lnTo>
                    <a:pt x="875" y="2502"/>
                  </a:lnTo>
                  <a:cubicBezTo>
                    <a:pt x="672" y="2366"/>
                    <a:pt x="617" y="2090"/>
                    <a:pt x="754" y="1887"/>
                  </a:cubicBezTo>
                  <a:cubicBezTo>
                    <a:pt x="839" y="1758"/>
                    <a:pt x="979" y="1690"/>
                    <a:pt x="1123" y="1690"/>
                  </a:cubicBezTo>
                  <a:close/>
                  <a:moveTo>
                    <a:pt x="2019" y="3899"/>
                  </a:moveTo>
                  <a:lnTo>
                    <a:pt x="2803" y="4419"/>
                  </a:lnTo>
                  <a:lnTo>
                    <a:pt x="1553" y="6807"/>
                  </a:lnTo>
                  <a:lnTo>
                    <a:pt x="1365" y="6681"/>
                  </a:lnTo>
                  <a:lnTo>
                    <a:pt x="2019" y="3899"/>
                  </a:lnTo>
                  <a:close/>
                  <a:moveTo>
                    <a:pt x="5418" y="0"/>
                  </a:moveTo>
                  <a:lnTo>
                    <a:pt x="2629" y="1980"/>
                  </a:lnTo>
                  <a:lnTo>
                    <a:pt x="1668" y="1325"/>
                  </a:lnTo>
                  <a:cubicBezTo>
                    <a:pt x="1499" y="1208"/>
                    <a:pt x="1306" y="1152"/>
                    <a:pt x="1114" y="1152"/>
                  </a:cubicBezTo>
                  <a:cubicBezTo>
                    <a:pt x="801" y="1152"/>
                    <a:pt x="492" y="1303"/>
                    <a:pt x="303" y="1583"/>
                  </a:cubicBezTo>
                  <a:cubicBezTo>
                    <a:pt x="1" y="2034"/>
                    <a:pt x="125" y="2648"/>
                    <a:pt x="580" y="2945"/>
                  </a:cubicBezTo>
                  <a:lnTo>
                    <a:pt x="1547" y="3587"/>
                  </a:lnTo>
                  <a:lnTo>
                    <a:pt x="762" y="6917"/>
                  </a:lnTo>
                  <a:lnTo>
                    <a:pt x="1749" y="7581"/>
                  </a:lnTo>
                  <a:lnTo>
                    <a:pt x="3248" y="4716"/>
                  </a:lnTo>
                  <a:lnTo>
                    <a:pt x="4342" y="5441"/>
                  </a:lnTo>
                  <a:lnTo>
                    <a:pt x="4554" y="6268"/>
                  </a:lnTo>
                  <a:lnTo>
                    <a:pt x="5588" y="6964"/>
                  </a:lnTo>
                  <a:lnTo>
                    <a:pt x="6023" y="5470"/>
                  </a:lnTo>
                  <a:lnTo>
                    <a:pt x="7314" y="4474"/>
                  </a:lnTo>
                  <a:lnTo>
                    <a:pt x="6276" y="3775"/>
                  </a:lnTo>
                  <a:lnTo>
                    <a:pt x="5432" y="3889"/>
                  </a:lnTo>
                  <a:lnTo>
                    <a:pt x="4317" y="3130"/>
                  </a:lnTo>
                  <a:lnTo>
                    <a:pt x="6406" y="666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47"/>
            <p:cNvSpPr/>
            <p:nvPr/>
          </p:nvSpPr>
          <p:spPr>
            <a:xfrm>
              <a:off x="3411050" y="3928625"/>
              <a:ext cx="17050" cy="17075"/>
            </a:xfrm>
            <a:custGeom>
              <a:rect b="b" l="l" r="r" t="t"/>
              <a:pathLst>
                <a:path extrusionOk="0" h="683" w="682">
                  <a:moveTo>
                    <a:pt x="506" y="0"/>
                  </a:moveTo>
                  <a:lnTo>
                    <a:pt x="506" y="2"/>
                  </a:lnTo>
                  <a:lnTo>
                    <a:pt x="0" y="167"/>
                  </a:lnTo>
                  <a:cubicBezTo>
                    <a:pt x="58" y="341"/>
                    <a:pt x="120" y="515"/>
                    <a:pt x="187" y="683"/>
                  </a:cubicBezTo>
                  <a:lnTo>
                    <a:pt x="681" y="487"/>
                  </a:lnTo>
                  <a:cubicBezTo>
                    <a:pt x="619" y="328"/>
                    <a:pt x="560" y="164"/>
                    <a:pt x="5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47"/>
            <p:cNvSpPr/>
            <p:nvPr/>
          </p:nvSpPr>
          <p:spPr>
            <a:xfrm>
              <a:off x="3401350" y="3824525"/>
              <a:ext cx="15025" cy="15025"/>
            </a:xfrm>
            <a:custGeom>
              <a:rect b="b" l="l" r="r" t="t"/>
              <a:pathLst>
                <a:path extrusionOk="0" h="601" w="601">
                  <a:moveTo>
                    <a:pt x="77" y="0"/>
                  </a:moveTo>
                  <a:cubicBezTo>
                    <a:pt x="46" y="178"/>
                    <a:pt x="20" y="361"/>
                    <a:pt x="0" y="543"/>
                  </a:cubicBezTo>
                  <a:lnTo>
                    <a:pt x="528" y="600"/>
                  </a:lnTo>
                  <a:cubicBezTo>
                    <a:pt x="547" y="431"/>
                    <a:pt x="572" y="260"/>
                    <a:pt x="600" y="90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47"/>
            <p:cNvSpPr/>
            <p:nvPr/>
          </p:nvSpPr>
          <p:spPr>
            <a:xfrm>
              <a:off x="3425000" y="3747900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268" y="0"/>
                  </a:moveTo>
                  <a:cubicBezTo>
                    <a:pt x="175" y="155"/>
                    <a:pt x="85" y="317"/>
                    <a:pt x="1" y="480"/>
                  </a:cubicBezTo>
                  <a:lnTo>
                    <a:pt x="474" y="724"/>
                  </a:lnTo>
                  <a:cubicBezTo>
                    <a:pt x="552" y="572"/>
                    <a:pt x="636" y="421"/>
                    <a:pt x="725" y="273"/>
                  </a:cubicBezTo>
                  <a:lnTo>
                    <a:pt x="2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47"/>
            <p:cNvSpPr/>
            <p:nvPr/>
          </p:nvSpPr>
          <p:spPr>
            <a:xfrm>
              <a:off x="3413950" y="3772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205" y="1"/>
                  </a:moveTo>
                  <a:cubicBezTo>
                    <a:pt x="132" y="167"/>
                    <a:pt x="64" y="337"/>
                    <a:pt x="1" y="508"/>
                  </a:cubicBezTo>
                  <a:lnTo>
                    <a:pt x="499" y="694"/>
                  </a:lnTo>
                  <a:cubicBezTo>
                    <a:pt x="558" y="533"/>
                    <a:pt x="624" y="372"/>
                    <a:pt x="693" y="216"/>
                  </a:cubicBezTo>
                  <a:lnTo>
                    <a:pt x="2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47"/>
            <p:cNvSpPr/>
            <p:nvPr/>
          </p:nvSpPr>
          <p:spPr>
            <a:xfrm>
              <a:off x="3406000" y="3797825"/>
              <a:ext cx="16350" cy="16325"/>
            </a:xfrm>
            <a:custGeom>
              <a:rect b="b" l="l" r="r" t="t"/>
              <a:pathLst>
                <a:path extrusionOk="0" h="653" w="654">
                  <a:moveTo>
                    <a:pt x="143" y="1"/>
                  </a:moveTo>
                  <a:cubicBezTo>
                    <a:pt x="90" y="175"/>
                    <a:pt x="43" y="353"/>
                    <a:pt x="0" y="530"/>
                  </a:cubicBezTo>
                  <a:lnTo>
                    <a:pt x="518" y="652"/>
                  </a:lnTo>
                  <a:cubicBezTo>
                    <a:pt x="557" y="487"/>
                    <a:pt x="603" y="319"/>
                    <a:pt x="653" y="156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47"/>
            <p:cNvSpPr/>
            <p:nvPr/>
          </p:nvSpPr>
          <p:spPr>
            <a:xfrm>
              <a:off x="3439075" y="3725300"/>
              <a:ext cx="18600" cy="18575"/>
            </a:xfrm>
            <a:custGeom>
              <a:rect b="b" l="l" r="r" t="t"/>
              <a:pathLst>
                <a:path extrusionOk="0" h="743" w="744">
                  <a:moveTo>
                    <a:pt x="324" y="1"/>
                  </a:moveTo>
                  <a:cubicBezTo>
                    <a:pt x="212" y="144"/>
                    <a:pt x="103" y="293"/>
                    <a:pt x="1" y="443"/>
                  </a:cubicBezTo>
                  <a:lnTo>
                    <a:pt x="440" y="742"/>
                  </a:lnTo>
                  <a:cubicBezTo>
                    <a:pt x="536" y="602"/>
                    <a:pt x="638" y="462"/>
                    <a:pt x="744" y="327"/>
                  </a:cubicBezTo>
                  <a:lnTo>
                    <a:pt x="3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7"/>
            <p:cNvSpPr/>
            <p:nvPr/>
          </p:nvSpPr>
          <p:spPr>
            <a:xfrm>
              <a:off x="3400550" y="3878175"/>
              <a:ext cx="14600" cy="14575"/>
            </a:xfrm>
            <a:custGeom>
              <a:rect b="b" l="l" r="r" t="t"/>
              <a:pathLst>
                <a:path extrusionOk="0" h="583" w="584">
                  <a:moveTo>
                    <a:pt x="531" y="0"/>
                  </a:moveTo>
                  <a:lnTo>
                    <a:pt x="0" y="39"/>
                  </a:lnTo>
                  <a:cubicBezTo>
                    <a:pt x="13" y="220"/>
                    <a:pt x="31" y="403"/>
                    <a:pt x="56" y="583"/>
                  </a:cubicBezTo>
                  <a:lnTo>
                    <a:pt x="584" y="513"/>
                  </a:lnTo>
                  <a:cubicBezTo>
                    <a:pt x="560" y="344"/>
                    <a:pt x="542" y="171"/>
                    <a:pt x="5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7"/>
            <p:cNvSpPr/>
            <p:nvPr/>
          </p:nvSpPr>
          <p:spPr>
            <a:xfrm>
              <a:off x="3399975" y="3851750"/>
              <a:ext cx="13600" cy="13700"/>
            </a:xfrm>
            <a:custGeom>
              <a:rect b="b" l="l" r="r" t="t"/>
              <a:pathLst>
                <a:path extrusionOk="0" h="548" w="544">
                  <a:moveTo>
                    <a:pt x="11" y="0"/>
                  </a:moveTo>
                  <a:cubicBezTo>
                    <a:pt x="4" y="148"/>
                    <a:pt x="1" y="300"/>
                    <a:pt x="1" y="449"/>
                  </a:cubicBezTo>
                  <a:lnTo>
                    <a:pt x="1" y="547"/>
                  </a:lnTo>
                  <a:lnTo>
                    <a:pt x="533" y="541"/>
                  </a:lnTo>
                  <a:lnTo>
                    <a:pt x="533" y="449"/>
                  </a:lnTo>
                  <a:cubicBezTo>
                    <a:pt x="533" y="309"/>
                    <a:pt x="536" y="166"/>
                    <a:pt x="543" y="26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7"/>
            <p:cNvSpPr/>
            <p:nvPr/>
          </p:nvSpPr>
          <p:spPr>
            <a:xfrm>
              <a:off x="3404150" y="3903700"/>
              <a:ext cx="15975" cy="15950"/>
            </a:xfrm>
            <a:custGeom>
              <a:rect b="b" l="l" r="r" t="t"/>
              <a:pathLst>
                <a:path extrusionOk="0" h="638" w="639">
                  <a:moveTo>
                    <a:pt x="522" y="1"/>
                  </a:moveTo>
                  <a:lnTo>
                    <a:pt x="0" y="103"/>
                  </a:lnTo>
                  <a:cubicBezTo>
                    <a:pt x="36" y="282"/>
                    <a:pt x="77" y="462"/>
                    <a:pt x="123" y="638"/>
                  </a:cubicBezTo>
                  <a:lnTo>
                    <a:pt x="639" y="504"/>
                  </a:lnTo>
                  <a:cubicBezTo>
                    <a:pt x="595" y="337"/>
                    <a:pt x="556" y="169"/>
                    <a:pt x="5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7"/>
            <p:cNvSpPr/>
            <p:nvPr/>
          </p:nvSpPr>
          <p:spPr>
            <a:xfrm>
              <a:off x="3625675" y="3638550"/>
              <a:ext cx="13800" cy="13825"/>
            </a:xfrm>
            <a:custGeom>
              <a:rect b="b" l="l" r="r" t="t"/>
              <a:pathLst>
                <a:path extrusionOk="0" h="553" w="552">
                  <a:moveTo>
                    <a:pt x="3" y="1"/>
                  </a:moveTo>
                  <a:lnTo>
                    <a:pt x="0" y="533"/>
                  </a:lnTo>
                  <a:cubicBezTo>
                    <a:pt x="171" y="534"/>
                    <a:pt x="345" y="540"/>
                    <a:pt x="516" y="552"/>
                  </a:cubicBezTo>
                  <a:lnTo>
                    <a:pt x="552" y="21"/>
                  </a:lnTo>
                  <a:cubicBezTo>
                    <a:pt x="370" y="8"/>
                    <a:pt x="186" y="2"/>
                    <a:pt x="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7"/>
            <p:cNvSpPr/>
            <p:nvPr/>
          </p:nvSpPr>
          <p:spPr>
            <a:xfrm>
              <a:off x="3545225" y="3648475"/>
              <a:ext cx="16925" cy="16900"/>
            </a:xfrm>
            <a:custGeom>
              <a:rect b="b" l="l" r="r" t="t"/>
              <a:pathLst>
                <a:path extrusionOk="0" h="676" w="677">
                  <a:moveTo>
                    <a:pt x="519" y="0"/>
                  </a:moveTo>
                  <a:cubicBezTo>
                    <a:pt x="345" y="55"/>
                    <a:pt x="170" y="114"/>
                    <a:pt x="0" y="179"/>
                  </a:cubicBezTo>
                  <a:lnTo>
                    <a:pt x="188" y="675"/>
                  </a:lnTo>
                  <a:cubicBezTo>
                    <a:pt x="348" y="615"/>
                    <a:pt x="513" y="559"/>
                    <a:pt x="677" y="509"/>
                  </a:cubicBezTo>
                  <a:lnTo>
                    <a:pt x="5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7"/>
            <p:cNvSpPr/>
            <p:nvPr/>
          </p:nvSpPr>
          <p:spPr>
            <a:xfrm>
              <a:off x="3598400" y="3638900"/>
              <a:ext cx="14400" cy="14375"/>
            </a:xfrm>
            <a:custGeom>
              <a:rect b="b" l="l" r="r" t="t"/>
              <a:pathLst>
                <a:path extrusionOk="0" h="575" w="576">
                  <a:moveTo>
                    <a:pt x="547" y="0"/>
                  </a:moveTo>
                  <a:cubicBezTo>
                    <a:pt x="365" y="10"/>
                    <a:pt x="180" y="25"/>
                    <a:pt x="0" y="46"/>
                  </a:cubicBezTo>
                  <a:lnTo>
                    <a:pt x="61" y="575"/>
                  </a:lnTo>
                  <a:cubicBezTo>
                    <a:pt x="232" y="556"/>
                    <a:pt x="404" y="541"/>
                    <a:pt x="575" y="532"/>
                  </a:cubicBezTo>
                  <a:lnTo>
                    <a:pt x="54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7"/>
            <p:cNvSpPr/>
            <p:nvPr/>
          </p:nvSpPr>
          <p:spPr>
            <a:xfrm>
              <a:off x="3421175" y="3952625"/>
              <a:ext cx="17900" cy="17925"/>
            </a:xfrm>
            <a:custGeom>
              <a:rect b="b" l="l" r="r" t="t"/>
              <a:pathLst>
                <a:path extrusionOk="0" h="717" w="716">
                  <a:moveTo>
                    <a:pt x="483" y="0"/>
                  </a:moveTo>
                  <a:lnTo>
                    <a:pt x="483" y="2"/>
                  </a:lnTo>
                  <a:lnTo>
                    <a:pt x="1" y="227"/>
                  </a:lnTo>
                  <a:cubicBezTo>
                    <a:pt x="79" y="392"/>
                    <a:pt x="161" y="557"/>
                    <a:pt x="250" y="716"/>
                  </a:cubicBezTo>
                  <a:lnTo>
                    <a:pt x="715" y="461"/>
                  </a:lnTo>
                  <a:cubicBezTo>
                    <a:pt x="634" y="311"/>
                    <a:pt x="555" y="156"/>
                    <a:pt x="4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7"/>
            <p:cNvSpPr/>
            <p:nvPr/>
          </p:nvSpPr>
          <p:spPr>
            <a:xfrm>
              <a:off x="3571425" y="3642025"/>
              <a:ext cx="15750" cy="15750"/>
            </a:xfrm>
            <a:custGeom>
              <a:rect b="b" l="l" r="r" t="t"/>
              <a:pathLst>
                <a:path extrusionOk="0" h="630" w="630">
                  <a:moveTo>
                    <a:pt x="537" y="0"/>
                  </a:moveTo>
                  <a:cubicBezTo>
                    <a:pt x="359" y="33"/>
                    <a:pt x="177" y="71"/>
                    <a:pt x="0" y="114"/>
                  </a:cubicBezTo>
                  <a:lnTo>
                    <a:pt x="126" y="630"/>
                  </a:lnTo>
                  <a:cubicBezTo>
                    <a:pt x="292" y="590"/>
                    <a:pt x="462" y="555"/>
                    <a:pt x="630" y="525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7"/>
            <p:cNvSpPr/>
            <p:nvPr/>
          </p:nvSpPr>
          <p:spPr>
            <a:xfrm>
              <a:off x="3832525" y="3825550"/>
              <a:ext cx="14975" cy="14975"/>
            </a:xfrm>
            <a:custGeom>
              <a:rect b="b" l="l" r="r" t="t"/>
              <a:pathLst>
                <a:path extrusionOk="0" h="599" w="599">
                  <a:moveTo>
                    <a:pt x="525" y="0"/>
                  </a:moveTo>
                  <a:lnTo>
                    <a:pt x="0" y="89"/>
                  </a:lnTo>
                  <a:cubicBezTo>
                    <a:pt x="28" y="257"/>
                    <a:pt x="52" y="429"/>
                    <a:pt x="70" y="599"/>
                  </a:cubicBezTo>
                  <a:lnTo>
                    <a:pt x="599" y="543"/>
                  </a:lnTo>
                  <a:cubicBezTo>
                    <a:pt x="581" y="362"/>
                    <a:pt x="555" y="179"/>
                    <a:pt x="5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7"/>
            <p:cNvSpPr/>
            <p:nvPr/>
          </p:nvSpPr>
          <p:spPr>
            <a:xfrm>
              <a:off x="3475200" y="3686500"/>
              <a:ext cx="18750" cy="18750"/>
            </a:xfrm>
            <a:custGeom>
              <a:rect b="b" l="l" r="r" t="t"/>
              <a:pathLst>
                <a:path extrusionOk="0" h="750" w="750">
                  <a:moveTo>
                    <a:pt x="421" y="1"/>
                  </a:moveTo>
                  <a:cubicBezTo>
                    <a:pt x="278" y="113"/>
                    <a:pt x="136" y="232"/>
                    <a:pt x="1" y="353"/>
                  </a:cubicBezTo>
                  <a:lnTo>
                    <a:pt x="354" y="749"/>
                  </a:lnTo>
                  <a:cubicBezTo>
                    <a:pt x="483" y="636"/>
                    <a:pt x="615" y="524"/>
                    <a:pt x="749" y="418"/>
                  </a:cubicBezTo>
                  <a:lnTo>
                    <a:pt x="4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7"/>
            <p:cNvSpPr/>
            <p:nvPr/>
          </p:nvSpPr>
          <p:spPr>
            <a:xfrm>
              <a:off x="3826700" y="3798825"/>
              <a:ext cx="16275" cy="16275"/>
            </a:xfrm>
            <a:custGeom>
              <a:rect b="b" l="l" r="r" t="t"/>
              <a:pathLst>
                <a:path extrusionOk="0" h="651" w="651">
                  <a:moveTo>
                    <a:pt x="511" y="1"/>
                  </a:moveTo>
                  <a:lnTo>
                    <a:pt x="1" y="152"/>
                  </a:lnTo>
                  <a:cubicBezTo>
                    <a:pt x="49" y="318"/>
                    <a:pt x="93" y="484"/>
                    <a:pt x="133" y="651"/>
                  </a:cubicBezTo>
                  <a:lnTo>
                    <a:pt x="651" y="531"/>
                  </a:lnTo>
                  <a:cubicBezTo>
                    <a:pt x="609" y="354"/>
                    <a:pt x="562" y="176"/>
                    <a:pt x="5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7"/>
            <p:cNvSpPr/>
            <p:nvPr/>
          </p:nvSpPr>
          <p:spPr>
            <a:xfrm>
              <a:off x="3496725" y="3670925"/>
              <a:ext cx="18400" cy="18400"/>
            </a:xfrm>
            <a:custGeom>
              <a:rect b="b" l="l" r="r" t="t"/>
              <a:pathLst>
                <a:path extrusionOk="0" h="736" w="736">
                  <a:moveTo>
                    <a:pt x="462" y="0"/>
                  </a:moveTo>
                  <a:cubicBezTo>
                    <a:pt x="306" y="94"/>
                    <a:pt x="151" y="195"/>
                    <a:pt x="0" y="298"/>
                  </a:cubicBezTo>
                  <a:lnTo>
                    <a:pt x="304" y="736"/>
                  </a:lnTo>
                  <a:cubicBezTo>
                    <a:pt x="444" y="638"/>
                    <a:pt x="590" y="544"/>
                    <a:pt x="736" y="456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7"/>
            <p:cNvSpPr/>
            <p:nvPr/>
          </p:nvSpPr>
          <p:spPr>
            <a:xfrm>
              <a:off x="3455900" y="3704750"/>
              <a:ext cx="18800" cy="18825"/>
            </a:xfrm>
            <a:custGeom>
              <a:rect b="b" l="l" r="r" t="t"/>
              <a:pathLst>
                <a:path extrusionOk="0" h="753" w="752">
                  <a:moveTo>
                    <a:pt x="375" y="0"/>
                  </a:moveTo>
                  <a:cubicBezTo>
                    <a:pt x="245" y="129"/>
                    <a:pt x="120" y="264"/>
                    <a:pt x="0" y="400"/>
                  </a:cubicBezTo>
                  <a:lnTo>
                    <a:pt x="400" y="752"/>
                  </a:lnTo>
                  <a:cubicBezTo>
                    <a:pt x="513" y="622"/>
                    <a:pt x="631" y="497"/>
                    <a:pt x="752" y="375"/>
                  </a:cubicBezTo>
                  <a:lnTo>
                    <a:pt x="3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7"/>
            <p:cNvSpPr/>
            <p:nvPr/>
          </p:nvSpPr>
          <p:spPr>
            <a:xfrm>
              <a:off x="3520200" y="3658175"/>
              <a:ext cx="17775" cy="17775"/>
            </a:xfrm>
            <a:custGeom>
              <a:rect b="b" l="l" r="r" t="t"/>
              <a:pathLst>
                <a:path extrusionOk="0" h="711" w="711">
                  <a:moveTo>
                    <a:pt x="494" y="0"/>
                  </a:moveTo>
                  <a:cubicBezTo>
                    <a:pt x="328" y="74"/>
                    <a:pt x="163" y="155"/>
                    <a:pt x="0" y="239"/>
                  </a:cubicBezTo>
                  <a:lnTo>
                    <a:pt x="248" y="711"/>
                  </a:lnTo>
                  <a:cubicBezTo>
                    <a:pt x="400" y="631"/>
                    <a:pt x="556" y="554"/>
                    <a:pt x="711" y="485"/>
                  </a:cubicBezTo>
                  <a:lnTo>
                    <a:pt x="4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7"/>
            <p:cNvSpPr/>
            <p:nvPr/>
          </p:nvSpPr>
          <p:spPr>
            <a:xfrm>
              <a:off x="3760400" y="4015750"/>
              <a:ext cx="18775" cy="18800"/>
            </a:xfrm>
            <a:custGeom>
              <a:rect b="b" l="l" r="r" t="t"/>
              <a:pathLst>
                <a:path extrusionOk="0" h="752" w="751">
                  <a:moveTo>
                    <a:pt x="384" y="0"/>
                  </a:moveTo>
                  <a:cubicBezTo>
                    <a:pt x="260" y="120"/>
                    <a:pt x="132" y="235"/>
                    <a:pt x="1" y="345"/>
                  </a:cubicBezTo>
                  <a:lnTo>
                    <a:pt x="344" y="752"/>
                  </a:lnTo>
                  <a:cubicBezTo>
                    <a:pt x="483" y="634"/>
                    <a:pt x="620" y="512"/>
                    <a:pt x="751" y="386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7"/>
            <p:cNvSpPr/>
            <p:nvPr/>
          </p:nvSpPr>
          <p:spPr>
            <a:xfrm>
              <a:off x="3795450" y="3976025"/>
              <a:ext cx="18475" cy="18475"/>
            </a:xfrm>
            <a:custGeom>
              <a:rect b="b" l="l" r="r" t="t"/>
              <a:pathLst>
                <a:path extrusionOk="0" h="739" w="739">
                  <a:moveTo>
                    <a:pt x="289" y="0"/>
                  </a:moveTo>
                  <a:cubicBezTo>
                    <a:pt x="198" y="145"/>
                    <a:pt x="101" y="288"/>
                    <a:pt x="0" y="426"/>
                  </a:cubicBezTo>
                  <a:lnTo>
                    <a:pt x="431" y="739"/>
                  </a:lnTo>
                  <a:cubicBezTo>
                    <a:pt x="537" y="591"/>
                    <a:pt x="642" y="439"/>
                    <a:pt x="739" y="28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47"/>
            <p:cNvSpPr/>
            <p:nvPr/>
          </p:nvSpPr>
          <p:spPr>
            <a:xfrm>
              <a:off x="3779050" y="3996875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40" y="0"/>
                  </a:moveTo>
                  <a:cubicBezTo>
                    <a:pt x="232" y="133"/>
                    <a:pt x="117" y="263"/>
                    <a:pt x="1" y="388"/>
                  </a:cubicBezTo>
                  <a:lnTo>
                    <a:pt x="391" y="751"/>
                  </a:lnTo>
                  <a:cubicBezTo>
                    <a:pt x="515" y="618"/>
                    <a:pt x="636" y="478"/>
                    <a:pt x="751" y="338"/>
                  </a:cubicBezTo>
                  <a:lnTo>
                    <a:pt x="3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7"/>
            <p:cNvSpPr/>
            <p:nvPr/>
          </p:nvSpPr>
          <p:spPr>
            <a:xfrm>
              <a:off x="3693475" y="4057875"/>
              <a:ext cx="17200" cy="17175"/>
            </a:xfrm>
            <a:custGeom>
              <a:rect b="b" l="l" r="r" t="t"/>
              <a:pathLst>
                <a:path extrusionOk="0" h="687" w="688">
                  <a:moveTo>
                    <a:pt x="483" y="0"/>
                  </a:moveTo>
                  <a:cubicBezTo>
                    <a:pt x="325" y="66"/>
                    <a:pt x="163" y="128"/>
                    <a:pt x="1" y="184"/>
                  </a:cubicBezTo>
                  <a:lnTo>
                    <a:pt x="175" y="687"/>
                  </a:lnTo>
                  <a:cubicBezTo>
                    <a:pt x="347" y="628"/>
                    <a:pt x="520" y="562"/>
                    <a:pt x="688" y="492"/>
                  </a:cubicBezTo>
                  <a:lnTo>
                    <a:pt x="48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7"/>
            <p:cNvSpPr/>
            <p:nvPr/>
          </p:nvSpPr>
          <p:spPr>
            <a:xfrm>
              <a:off x="3717275" y="4046475"/>
              <a:ext cx="18025" cy="18000"/>
            </a:xfrm>
            <a:custGeom>
              <a:rect b="b" l="l" r="r" t="t"/>
              <a:pathLst>
                <a:path extrusionOk="0" h="720" w="721">
                  <a:moveTo>
                    <a:pt x="458" y="1"/>
                  </a:moveTo>
                  <a:cubicBezTo>
                    <a:pt x="309" y="86"/>
                    <a:pt x="156" y="167"/>
                    <a:pt x="1" y="242"/>
                  </a:cubicBezTo>
                  <a:lnTo>
                    <a:pt x="235" y="720"/>
                  </a:lnTo>
                  <a:cubicBezTo>
                    <a:pt x="399" y="640"/>
                    <a:pt x="563" y="553"/>
                    <a:pt x="720" y="463"/>
                  </a:cubicBezTo>
                  <a:lnTo>
                    <a:pt x="4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7"/>
            <p:cNvSpPr/>
            <p:nvPr/>
          </p:nvSpPr>
          <p:spPr>
            <a:xfrm>
              <a:off x="3739700" y="4032400"/>
              <a:ext cx="18550" cy="18525"/>
            </a:xfrm>
            <a:custGeom>
              <a:rect b="b" l="l" r="r" t="t"/>
              <a:pathLst>
                <a:path extrusionOk="0" h="741" w="742">
                  <a:moveTo>
                    <a:pt x="425" y="0"/>
                  </a:moveTo>
                  <a:cubicBezTo>
                    <a:pt x="286" y="102"/>
                    <a:pt x="145" y="201"/>
                    <a:pt x="0" y="295"/>
                  </a:cubicBezTo>
                  <a:lnTo>
                    <a:pt x="292" y="740"/>
                  </a:lnTo>
                  <a:cubicBezTo>
                    <a:pt x="444" y="640"/>
                    <a:pt x="594" y="536"/>
                    <a:pt x="742" y="426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7"/>
            <p:cNvSpPr/>
            <p:nvPr/>
          </p:nvSpPr>
          <p:spPr>
            <a:xfrm>
              <a:off x="3835250" y="3852825"/>
              <a:ext cx="13525" cy="13700"/>
            </a:xfrm>
            <a:custGeom>
              <a:rect b="b" l="l" r="r" t="t"/>
              <a:pathLst>
                <a:path extrusionOk="0" h="548" w="541">
                  <a:moveTo>
                    <a:pt x="531" y="0"/>
                  </a:moveTo>
                  <a:lnTo>
                    <a:pt x="1" y="24"/>
                  </a:lnTo>
                  <a:cubicBezTo>
                    <a:pt x="5" y="151"/>
                    <a:pt x="8" y="279"/>
                    <a:pt x="8" y="406"/>
                  </a:cubicBezTo>
                  <a:cubicBezTo>
                    <a:pt x="8" y="450"/>
                    <a:pt x="8" y="495"/>
                    <a:pt x="8" y="540"/>
                  </a:cubicBezTo>
                  <a:lnTo>
                    <a:pt x="540" y="547"/>
                  </a:lnTo>
                  <a:cubicBezTo>
                    <a:pt x="540" y="500"/>
                    <a:pt x="540" y="453"/>
                    <a:pt x="540" y="406"/>
                  </a:cubicBezTo>
                  <a:cubicBezTo>
                    <a:pt x="540" y="271"/>
                    <a:pt x="537" y="134"/>
                    <a:pt x="5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7"/>
            <p:cNvSpPr/>
            <p:nvPr/>
          </p:nvSpPr>
          <p:spPr>
            <a:xfrm>
              <a:off x="3833450" y="3879175"/>
              <a:ext cx="14650" cy="14650"/>
            </a:xfrm>
            <a:custGeom>
              <a:rect b="b" l="l" r="r" t="t"/>
              <a:pathLst>
                <a:path extrusionOk="0" h="586" w="586">
                  <a:moveTo>
                    <a:pt x="56" y="0"/>
                  </a:moveTo>
                  <a:cubicBezTo>
                    <a:pt x="43" y="171"/>
                    <a:pt x="25" y="344"/>
                    <a:pt x="0" y="513"/>
                  </a:cubicBezTo>
                  <a:lnTo>
                    <a:pt x="528" y="585"/>
                  </a:lnTo>
                  <a:cubicBezTo>
                    <a:pt x="553" y="406"/>
                    <a:pt x="572" y="223"/>
                    <a:pt x="585" y="40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7"/>
            <p:cNvSpPr/>
            <p:nvPr/>
          </p:nvSpPr>
          <p:spPr>
            <a:xfrm>
              <a:off x="3820300" y="3929575"/>
              <a:ext cx="17075" cy="17125"/>
            </a:xfrm>
            <a:custGeom>
              <a:rect b="b" l="l" r="r" t="t"/>
              <a:pathLst>
                <a:path extrusionOk="0" h="685" w="683">
                  <a:moveTo>
                    <a:pt x="177" y="1"/>
                  </a:moveTo>
                  <a:cubicBezTo>
                    <a:pt x="124" y="164"/>
                    <a:pt x="63" y="327"/>
                    <a:pt x="0" y="486"/>
                  </a:cubicBezTo>
                  <a:lnTo>
                    <a:pt x="494" y="685"/>
                  </a:lnTo>
                  <a:cubicBezTo>
                    <a:pt x="562" y="515"/>
                    <a:pt x="625" y="341"/>
                    <a:pt x="683" y="169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7"/>
            <p:cNvSpPr/>
            <p:nvPr/>
          </p:nvSpPr>
          <p:spPr>
            <a:xfrm>
              <a:off x="3809225" y="3953500"/>
              <a:ext cx="17950" cy="17900"/>
            </a:xfrm>
            <a:custGeom>
              <a:rect b="b" l="l" r="r" t="t"/>
              <a:pathLst>
                <a:path extrusionOk="0" h="716" w="718">
                  <a:moveTo>
                    <a:pt x="237" y="0"/>
                  </a:moveTo>
                  <a:cubicBezTo>
                    <a:pt x="163" y="154"/>
                    <a:pt x="83" y="309"/>
                    <a:pt x="1" y="457"/>
                  </a:cubicBezTo>
                  <a:lnTo>
                    <a:pt x="467" y="715"/>
                  </a:lnTo>
                  <a:cubicBezTo>
                    <a:pt x="555" y="556"/>
                    <a:pt x="639" y="393"/>
                    <a:pt x="717" y="229"/>
                  </a:cubicBezTo>
                  <a:lnTo>
                    <a:pt x="2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7"/>
            <p:cNvSpPr/>
            <p:nvPr/>
          </p:nvSpPr>
          <p:spPr>
            <a:xfrm>
              <a:off x="3828400" y="3904700"/>
              <a:ext cx="15975" cy="15975"/>
            </a:xfrm>
            <a:custGeom>
              <a:rect b="b" l="l" r="r" t="t"/>
              <a:pathLst>
                <a:path extrusionOk="0" h="639" w="639">
                  <a:moveTo>
                    <a:pt x="118" y="1"/>
                  </a:moveTo>
                  <a:cubicBezTo>
                    <a:pt x="84" y="167"/>
                    <a:pt x="45" y="337"/>
                    <a:pt x="0" y="502"/>
                  </a:cubicBezTo>
                  <a:lnTo>
                    <a:pt x="515" y="639"/>
                  </a:lnTo>
                  <a:cubicBezTo>
                    <a:pt x="562" y="462"/>
                    <a:pt x="603" y="284"/>
                    <a:pt x="639" y="104"/>
                  </a:cubicBezTo>
                  <a:lnTo>
                    <a:pt x="1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7"/>
            <p:cNvSpPr/>
            <p:nvPr/>
          </p:nvSpPr>
          <p:spPr>
            <a:xfrm>
              <a:off x="3434325" y="3975275"/>
              <a:ext cx="18500" cy="18450"/>
            </a:xfrm>
            <a:custGeom>
              <a:rect b="b" l="l" r="r" t="t"/>
              <a:pathLst>
                <a:path extrusionOk="0" h="738" w="740">
                  <a:moveTo>
                    <a:pt x="452" y="1"/>
                  </a:moveTo>
                  <a:lnTo>
                    <a:pt x="1" y="284"/>
                  </a:lnTo>
                  <a:cubicBezTo>
                    <a:pt x="98" y="437"/>
                    <a:pt x="201" y="590"/>
                    <a:pt x="307" y="738"/>
                  </a:cubicBezTo>
                  <a:lnTo>
                    <a:pt x="739" y="428"/>
                  </a:lnTo>
                  <a:cubicBezTo>
                    <a:pt x="639" y="290"/>
                    <a:pt x="543" y="145"/>
                    <a:pt x="4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7"/>
            <p:cNvSpPr/>
            <p:nvPr/>
          </p:nvSpPr>
          <p:spPr>
            <a:xfrm>
              <a:off x="3512600" y="4046000"/>
              <a:ext cx="18025" cy="18050"/>
            </a:xfrm>
            <a:custGeom>
              <a:rect b="b" l="l" r="r" t="t"/>
              <a:pathLst>
                <a:path extrusionOk="0" h="722" w="721">
                  <a:moveTo>
                    <a:pt x="266" y="0"/>
                  </a:moveTo>
                  <a:lnTo>
                    <a:pt x="266" y="2"/>
                  </a:lnTo>
                  <a:lnTo>
                    <a:pt x="1" y="463"/>
                  </a:lnTo>
                  <a:cubicBezTo>
                    <a:pt x="158" y="553"/>
                    <a:pt x="321" y="640"/>
                    <a:pt x="484" y="721"/>
                  </a:cubicBezTo>
                  <a:lnTo>
                    <a:pt x="720" y="244"/>
                  </a:lnTo>
                  <a:cubicBezTo>
                    <a:pt x="567" y="168"/>
                    <a:pt x="415" y="86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7"/>
            <p:cNvSpPr/>
            <p:nvPr/>
          </p:nvSpPr>
          <p:spPr>
            <a:xfrm>
              <a:off x="3489750" y="4031875"/>
              <a:ext cx="18575" cy="18525"/>
            </a:xfrm>
            <a:custGeom>
              <a:rect b="b" l="l" r="r" t="t"/>
              <a:pathLst>
                <a:path extrusionOk="0" h="741" w="743">
                  <a:moveTo>
                    <a:pt x="321" y="1"/>
                  </a:moveTo>
                  <a:lnTo>
                    <a:pt x="1" y="425"/>
                  </a:lnTo>
                  <a:cubicBezTo>
                    <a:pt x="147" y="534"/>
                    <a:pt x="297" y="641"/>
                    <a:pt x="449" y="741"/>
                  </a:cubicBezTo>
                  <a:lnTo>
                    <a:pt x="742" y="297"/>
                  </a:lnTo>
                  <a:cubicBezTo>
                    <a:pt x="599" y="203"/>
                    <a:pt x="458" y="103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47"/>
            <p:cNvSpPr/>
            <p:nvPr/>
          </p:nvSpPr>
          <p:spPr>
            <a:xfrm>
              <a:off x="3468900" y="4015150"/>
              <a:ext cx="18825" cy="18825"/>
            </a:xfrm>
            <a:custGeom>
              <a:rect b="b" l="l" r="r" t="t"/>
              <a:pathLst>
                <a:path extrusionOk="0" h="753" w="753">
                  <a:moveTo>
                    <a:pt x="369" y="1"/>
                  </a:moveTo>
                  <a:lnTo>
                    <a:pt x="0" y="385"/>
                  </a:lnTo>
                  <a:cubicBezTo>
                    <a:pt x="132" y="511"/>
                    <a:pt x="269" y="634"/>
                    <a:pt x="407" y="752"/>
                  </a:cubicBezTo>
                  <a:lnTo>
                    <a:pt x="752" y="347"/>
                  </a:lnTo>
                  <a:cubicBezTo>
                    <a:pt x="621" y="236"/>
                    <a:pt x="493" y="120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7"/>
            <p:cNvSpPr/>
            <p:nvPr/>
          </p:nvSpPr>
          <p:spPr>
            <a:xfrm>
              <a:off x="3450325" y="3996200"/>
              <a:ext cx="18775" cy="18800"/>
            </a:xfrm>
            <a:custGeom>
              <a:rect b="b" l="l" r="r" t="t"/>
              <a:pathLst>
                <a:path extrusionOk="0" h="752" w="751">
                  <a:moveTo>
                    <a:pt x="413" y="1"/>
                  </a:moveTo>
                  <a:lnTo>
                    <a:pt x="1" y="337"/>
                  </a:lnTo>
                  <a:cubicBezTo>
                    <a:pt x="116" y="479"/>
                    <a:pt x="236" y="617"/>
                    <a:pt x="360" y="751"/>
                  </a:cubicBezTo>
                  <a:lnTo>
                    <a:pt x="751" y="390"/>
                  </a:lnTo>
                  <a:cubicBezTo>
                    <a:pt x="634" y="265"/>
                    <a:pt x="521" y="132"/>
                    <a:pt x="4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7"/>
            <p:cNvSpPr/>
            <p:nvPr/>
          </p:nvSpPr>
          <p:spPr>
            <a:xfrm>
              <a:off x="3537125" y="4057500"/>
              <a:ext cx="17175" cy="17200"/>
            </a:xfrm>
            <a:custGeom>
              <a:rect b="b" l="l" r="r" t="t"/>
              <a:pathLst>
                <a:path extrusionOk="0" h="688" w="687">
                  <a:moveTo>
                    <a:pt x="208" y="0"/>
                  </a:moveTo>
                  <a:lnTo>
                    <a:pt x="0" y="491"/>
                  </a:lnTo>
                  <a:cubicBezTo>
                    <a:pt x="168" y="562"/>
                    <a:pt x="339" y="628"/>
                    <a:pt x="510" y="687"/>
                  </a:cubicBezTo>
                  <a:lnTo>
                    <a:pt x="687" y="186"/>
                  </a:lnTo>
                  <a:cubicBezTo>
                    <a:pt x="526" y="129"/>
                    <a:pt x="364" y="67"/>
                    <a:pt x="2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7"/>
            <p:cNvSpPr/>
            <p:nvPr/>
          </p:nvSpPr>
          <p:spPr>
            <a:xfrm>
              <a:off x="3589700" y="4071525"/>
              <a:ext cx="14875" cy="14850"/>
            </a:xfrm>
            <a:custGeom>
              <a:rect b="b" l="l" r="r" t="t"/>
              <a:pathLst>
                <a:path extrusionOk="0" h="594" w="595">
                  <a:moveTo>
                    <a:pt x="82" y="1"/>
                  </a:moveTo>
                  <a:lnTo>
                    <a:pt x="1" y="527"/>
                  </a:lnTo>
                  <a:cubicBezTo>
                    <a:pt x="180" y="555"/>
                    <a:pt x="363" y="577"/>
                    <a:pt x="545" y="594"/>
                  </a:cubicBezTo>
                  <a:lnTo>
                    <a:pt x="595" y="64"/>
                  </a:lnTo>
                  <a:cubicBezTo>
                    <a:pt x="424" y="48"/>
                    <a:pt x="251" y="27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7"/>
            <p:cNvSpPr/>
            <p:nvPr/>
          </p:nvSpPr>
          <p:spPr>
            <a:xfrm>
              <a:off x="3562950" y="4066050"/>
              <a:ext cx="16175" cy="16125"/>
            </a:xfrm>
            <a:custGeom>
              <a:rect b="b" l="l" r="r" t="t"/>
              <a:pathLst>
                <a:path extrusionOk="0" h="645" w="647">
                  <a:moveTo>
                    <a:pt x="145" y="0"/>
                  </a:moveTo>
                  <a:lnTo>
                    <a:pt x="0" y="512"/>
                  </a:lnTo>
                  <a:cubicBezTo>
                    <a:pt x="176" y="562"/>
                    <a:pt x="354" y="606"/>
                    <a:pt x="533" y="645"/>
                  </a:cubicBezTo>
                  <a:lnTo>
                    <a:pt x="646" y="126"/>
                  </a:lnTo>
                  <a:cubicBezTo>
                    <a:pt x="478" y="89"/>
                    <a:pt x="310" y="46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7"/>
            <p:cNvSpPr/>
            <p:nvPr/>
          </p:nvSpPr>
          <p:spPr>
            <a:xfrm>
              <a:off x="3616975" y="4073925"/>
              <a:ext cx="13725" cy="13450"/>
            </a:xfrm>
            <a:custGeom>
              <a:rect b="b" l="l" r="r" t="t"/>
              <a:pathLst>
                <a:path extrusionOk="0" h="538" w="549">
                  <a:moveTo>
                    <a:pt x="18" y="1"/>
                  </a:moveTo>
                  <a:lnTo>
                    <a:pt x="0" y="533"/>
                  </a:lnTo>
                  <a:cubicBezTo>
                    <a:pt x="99" y="536"/>
                    <a:pt x="198" y="537"/>
                    <a:pt x="295" y="537"/>
                  </a:cubicBezTo>
                  <a:cubicBezTo>
                    <a:pt x="379" y="537"/>
                    <a:pt x="465" y="536"/>
                    <a:pt x="549" y="534"/>
                  </a:cubicBezTo>
                  <a:lnTo>
                    <a:pt x="534" y="2"/>
                  </a:lnTo>
                  <a:cubicBezTo>
                    <a:pt x="455" y="4"/>
                    <a:pt x="375" y="5"/>
                    <a:pt x="295" y="5"/>
                  </a:cubicBezTo>
                  <a:cubicBezTo>
                    <a:pt x="202" y="5"/>
                    <a:pt x="110" y="4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7"/>
            <p:cNvSpPr/>
            <p:nvPr/>
          </p:nvSpPr>
          <p:spPr>
            <a:xfrm>
              <a:off x="3643175" y="4071675"/>
              <a:ext cx="14800" cy="14800"/>
            </a:xfrm>
            <a:custGeom>
              <a:rect b="b" l="l" r="r" t="t"/>
              <a:pathLst>
                <a:path extrusionOk="0" h="592" w="592">
                  <a:moveTo>
                    <a:pt x="513" y="1"/>
                  </a:moveTo>
                  <a:cubicBezTo>
                    <a:pt x="344" y="26"/>
                    <a:pt x="171" y="47"/>
                    <a:pt x="0" y="61"/>
                  </a:cubicBezTo>
                  <a:lnTo>
                    <a:pt x="48" y="592"/>
                  </a:lnTo>
                  <a:cubicBezTo>
                    <a:pt x="229" y="576"/>
                    <a:pt x="412" y="554"/>
                    <a:pt x="592" y="527"/>
                  </a:cubicBezTo>
                  <a:lnTo>
                    <a:pt x="51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7"/>
            <p:cNvSpPr/>
            <p:nvPr/>
          </p:nvSpPr>
          <p:spPr>
            <a:xfrm>
              <a:off x="3668675" y="4066300"/>
              <a:ext cx="16100" cy="16125"/>
            </a:xfrm>
            <a:custGeom>
              <a:rect b="b" l="l" r="r" t="t"/>
              <a:pathLst>
                <a:path extrusionOk="0" h="645" w="644">
                  <a:moveTo>
                    <a:pt x="500" y="1"/>
                  </a:moveTo>
                  <a:cubicBezTo>
                    <a:pt x="335" y="46"/>
                    <a:pt x="167" y="88"/>
                    <a:pt x="1" y="124"/>
                  </a:cubicBezTo>
                  <a:lnTo>
                    <a:pt x="111" y="645"/>
                  </a:lnTo>
                  <a:cubicBezTo>
                    <a:pt x="288" y="606"/>
                    <a:pt x="468" y="562"/>
                    <a:pt x="643" y="514"/>
                  </a:cubicBezTo>
                  <a:lnTo>
                    <a:pt x="5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7"/>
            <p:cNvSpPr/>
            <p:nvPr/>
          </p:nvSpPr>
          <p:spPr>
            <a:xfrm>
              <a:off x="3467350" y="3705950"/>
              <a:ext cx="314975" cy="315800"/>
            </a:xfrm>
            <a:custGeom>
              <a:rect b="b" l="l" r="r" t="t"/>
              <a:pathLst>
                <a:path extrusionOk="0" h="12632" w="12599">
                  <a:moveTo>
                    <a:pt x="4690" y="762"/>
                  </a:moveTo>
                  <a:cubicBezTo>
                    <a:pt x="4370" y="1067"/>
                    <a:pt x="4076" y="1463"/>
                    <a:pt x="3818" y="1945"/>
                  </a:cubicBezTo>
                  <a:cubicBezTo>
                    <a:pt x="3677" y="2212"/>
                    <a:pt x="3552" y="2486"/>
                    <a:pt x="3446" y="2768"/>
                  </a:cubicBezTo>
                  <a:lnTo>
                    <a:pt x="1744" y="2768"/>
                  </a:lnTo>
                  <a:cubicBezTo>
                    <a:pt x="2490" y="1807"/>
                    <a:pt x="3521" y="1104"/>
                    <a:pt x="4690" y="762"/>
                  </a:cubicBezTo>
                  <a:close/>
                  <a:moveTo>
                    <a:pt x="6033" y="599"/>
                  </a:moveTo>
                  <a:lnTo>
                    <a:pt x="6033" y="2768"/>
                  </a:lnTo>
                  <a:lnTo>
                    <a:pt x="4019" y="2768"/>
                  </a:lnTo>
                  <a:cubicBezTo>
                    <a:pt x="4099" y="2573"/>
                    <a:pt x="4188" y="2383"/>
                    <a:pt x="4287" y="2197"/>
                  </a:cubicBezTo>
                  <a:cubicBezTo>
                    <a:pt x="4774" y="1288"/>
                    <a:pt x="5385" y="732"/>
                    <a:pt x="6033" y="599"/>
                  </a:cubicBezTo>
                  <a:close/>
                  <a:moveTo>
                    <a:pt x="6033" y="3300"/>
                  </a:moveTo>
                  <a:lnTo>
                    <a:pt x="6033" y="6031"/>
                  </a:lnTo>
                  <a:lnTo>
                    <a:pt x="3376" y="6031"/>
                  </a:lnTo>
                  <a:cubicBezTo>
                    <a:pt x="3403" y="5054"/>
                    <a:pt x="3556" y="4121"/>
                    <a:pt x="3823" y="3300"/>
                  </a:cubicBezTo>
                  <a:close/>
                  <a:moveTo>
                    <a:pt x="3266" y="3300"/>
                  </a:moveTo>
                  <a:cubicBezTo>
                    <a:pt x="3014" y="4133"/>
                    <a:pt x="2869" y="5063"/>
                    <a:pt x="2844" y="6033"/>
                  </a:cubicBezTo>
                  <a:lnTo>
                    <a:pt x="540" y="6033"/>
                  </a:lnTo>
                  <a:cubicBezTo>
                    <a:pt x="584" y="5066"/>
                    <a:pt x="872" y="4125"/>
                    <a:pt x="1376" y="3300"/>
                  </a:cubicBezTo>
                  <a:close/>
                  <a:moveTo>
                    <a:pt x="9293" y="6564"/>
                  </a:moveTo>
                  <a:cubicBezTo>
                    <a:pt x="9273" y="7567"/>
                    <a:pt x="9118" y="8527"/>
                    <a:pt x="8845" y="9366"/>
                  </a:cubicBezTo>
                  <a:lnTo>
                    <a:pt x="6565" y="9366"/>
                  </a:lnTo>
                  <a:lnTo>
                    <a:pt x="6565" y="6564"/>
                  </a:lnTo>
                  <a:close/>
                  <a:moveTo>
                    <a:pt x="2843" y="6565"/>
                  </a:moveTo>
                  <a:cubicBezTo>
                    <a:pt x="2862" y="7560"/>
                    <a:pt x="3008" y="8514"/>
                    <a:pt x="3266" y="9367"/>
                  </a:cubicBezTo>
                  <a:lnTo>
                    <a:pt x="1420" y="9367"/>
                  </a:lnTo>
                  <a:cubicBezTo>
                    <a:pt x="888" y="8526"/>
                    <a:pt x="584" y="7559"/>
                    <a:pt x="540" y="6565"/>
                  </a:cubicBezTo>
                  <a:close/>
                  <a:moveTo>
                    <a:pt x="6033" y="6565"/>
                  </a:moveTo>
                  <a:lnTo>
                    <a:pt x="6033" y="9367"/>
                  </a:lnTo>
                  <a:lnTo>
                    <a:pt x="3823" y="9367"/>
                  </a:lnTo>
                  <a:cubicBezTo>
                    <a:pt x="3550" y="8527"/>
                    <a:pt x="3395" y="7569"/>
                    <a:pt x="3375" y="6565"/>
                  </a:cubicBezTo>
                  <a:close/>
                  <a:moveTo>
                    <a:pt x="12057" y="6565"/>
                  </a:moveTo>
                  <a:cubicBezTo>
                    <a:pt x="12013" y="7559"/>
                    <a:pt x="11709" y="8526"/>
                    <a:pt x="11177" y="9367"/>
                  </a:cubicBezTo>
                  <a:lnTo>
                    <a:pt x="9402" y="9367"/>
                  </a:lnTo>
                  <a:cubicBezTo>
                    <a:pt x="9660" y="8514"/>
                    <a:pt x="9806" y="7559"/>
                    <a:pt x="9827" y="6565"/>
                  </a:cubicBezTo>
                  <a:close/>
                  <a:moveTo>
                    <a:pt x="10797" y="9899"/>
                  </a:moveTo>
                  <a:cubicBezTo>
                    <a:pt x="10101" y="10768"/>
                    <a:pt x="9169" y="11418"/>
                    <a:pt x="8113" y="11772"/>
                  </a:cubicBezTo>
                  <a:lnTo>
                    <a:pt x="8113" y="11770"/>
                  </a:lnTo>
                  <a:cubicBezTo>
                    <a:pt x="8381" y="11487"/>
                    <a:pt x="8628" y="11136"/>
                    <a:pt x="8850" y="10722"/>
                  </a:cubicBezTo>
                  <a:cubicBezTo>
                    <a:pt x="8991" y="10457"/>
                    <a:pt x="9115" y="10181"/>
                    <a:pt x="9221" y="9899"/>
                  </a:cubicBezTo>
                  <a:close/>
                  <a:moveTo>
                    <a:pt x="3446" y="9899"/>
                  </a:moveTo>
                  <a:cubicBezTo>
                    <a:pt x="3552" y="10181"/>
                    <a:pt x="3677" y="10457"/>
                    <a:pt x="3818" y="10722"/>
                  </a:cubicBezTo>
                  <a:cubicBezTo>
                    <a:pt x="4048" y="11152"/>
                    <a:pt x="4306" y="11515"/>
                    <a:pt x="4588" y="11804"/>
                  </a:cubicBezTo>
                  <a:cubicBezTo>
                    <a:pt x="3490" y="11461"/>
                    <a:pt x="2520" y="10797"/>
                    <a:pt x="1800" y="9899"/>
                  </a:cubicBezTo>
                  <a:close/>
                  <a:moveTo>
                    <a:pt x="8651" y="9899"/>
                  </a:moveTo>
                  <a:cubicBezTo>
                    <a:pt x="8568" y="10098"/>
                    <a:pt x="8478" y="10290"/>
                    <a:pt x="8381" y="10470"/>
                  </a:cubicBezTo>
                  <a:cubicBezTo>
                    <a:pt x="7916" y="11340"/>
                    <a:pt x="7337" y="11885"/>
                    <a:pt x="6721" y="12047"/>
                  </a:cubicBezTo>
                  <a:cubicBezTo>
                    <a:pt x="6669" y="12050"/>
                    <a:pt x="6618" y="12055"/>
                    <a:pt x="6565" y="12056"/>
                  </a:cubicBezTo>
                  <a:lnTo>
                    <a:pt x="6565" y="9899"/>
                  </a:lnTo>
                  <a:close/>
                  <a:moveTo>
                    <a:pt x="6033" y="9899"/>
                  </a:moveTo>
                  <a:lnTo>
                    <a:pt x="6033" y="12058"/>
                  </a:lnTo>
                  <a:lnTo>
                    <a:pt x="5969" y="12055"/>
                  </a:lnTo>
                  <a:cubicBezTo>
                    <a:pt x="5346" y="11900"/>
                    <a:pt x="4757" y="11351"/>
                    <a:pt x="4287" y="10471"/>
                  </a:cubicBezTo>
                  <a:cubicBezTo>
                    <a:pt x="4188" y="10286"/>
                    <a:pt x="4099" y="10094"/>
                    <a:pt x="4017" y="9899"/>
                  </a:cubicBezTo>
                  <a:close/>
                  <a:moveTo>
                    <a:pt x="6299" y="1"/>
                  </a:moveTo>
                  <a:cubicBezTo>
                    <a:pt x="2826" y="1"/>
                    <a:pt x="2" y="2827"/>
                    <a:pt x="2" y="6298"/>
                  </a:cubicBezTo>
                  <a:cubicBezTo>
                    <a:pt x="1" y="7576"/>
                    <a:pt x="390" y="8825"/>
                    <a:pt x="1119" y="9876"/>
                  </a:cubicBezTo>
                  <a:lnTo>
                    <a:pt x="1119" y="9899"/>
                  </a:lnTo>
                  <a:lnTo>
                    <a:pt x="1136" y="9899"/>
                  </a:lnTo>
                  <a:cubicBezTo>
                    <a:pt x="2201" y="11422"/>
                    <a:pt x="3923" y="12454"/>
                    <a:pt x="5888" y="12582"/>
                  </a:cubicBezTo>
                  <a:cubicBezTo>
                    <a:pt x="6034" y="12615"/>
                    <a:pt x="6183" y="12631"/>
                    <a:pt x="6332" y="12631"/>
                  </a:cubicBezTo>
                  <a:cubicBezTo>
                    <a:pt x="6493" y="12631"/>
                    <a:pt x="6653" y="12612"/>
                    <a:pt x="6809" y="12575"/>
                  </a:cubicBezTo>
                  <a:cubicBezTo>
                    <a:pt x="10044" y="12314"/>
                    <a:pt x="12597" y="9599"/>
                    <a:pt x="12597" y="6298"/>
                  </a:cubicBezTo>
                  <a:cubicBezTo>
                    <a:pt x="12598" y="5047"/>
                    <a:pt x="12225" y="3823"/>
                    <a:pt x="11527" y="2787"/>
                  </a:cubicBezTo>
                  <a:lnTo>
                    <a:pt x="11084" y="3083"/>
                  </a:lnTo>
                  <a:cubicBezTo>
                    <a:pt x="11674" y="3957"/>
                    <a:pt x="12010" y="4977"/>
                    <a:pt x="12057" y="6031"/>
                  </a:cubicBezTo>
                  <a:lnTo>
                    <a:pt x="6565" y="6031"/>
                  </a:lnTo>
                  <a:lnTo>
                    <a:pt x="6565" y="3300"/>
                  </a:lnTo>
                  <a:lnTo>
                    <a:pt x="7434" y="3300"/>
                  </a:lnTo>
                  <a:lnTo>
                    <a:pt x="7434" y="2768"/>
                  </a:lnTo>
                  <a:lnTo>
                    <a:pt x="6565" y="2768"/>
                  </a:lnTo>
                  <a:lnTo>
                    <a:pt x="6565" y="540"/>
                  </a:lnTo>
                  <a:cubicBezTo>
                    <a:pt x="6886" y="554"/>
                    <a:pt x="7206" y="595"/>
                    <a:pt x="7520" y="663"/>
                  </a:cubicBezTo>
                  <a:lnTo>
                    <a:pt x="7632" y="142"/>
                  </a:lnTo>
                  <a:cubicBezTo>
                    <a:pt x="7194" y="48"/>
                    <a:pt x="6748" y="1"/>
                    <a:pt x="6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7" name="Google Shape;567;p47"/>
          <p:cNvSpPr/>
          <p:nvPr/>
        </p:nvSpPr>
        <p:spPr>
          <a:xfrm>
            <a:off x="4147619" y="1572133"/>
            <a:ext cx="1997700" cy="19977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8" name="Google Shape;568;p47"/>
          <p:cNvSpPr/>
          <p:nvPr/>
        </p:nvSpPr>
        <p:spPr>
          <a:xfrm>
            <a:off x="5051947" y="1481963"/>
            <a:ext cx="189000" cy="18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9" name="Google Shape;569;p47"/>
          <p:cNvSpPr/>
          <p:nvPr/>
        </p:nvSpPr>
        <p:spPr>
          <a:xfrm>
            <a:off x="5051947" y="3470957"/>
            <a:ext cx="189000" cy="18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0" name="Google Shape;570;p47"/>
          <p:cNvSpPr/>
          <p:nvPr/>
        </p:nvSpPr>
        <p:spPr>
          <a:xfrm>
            <a:off x="6053056" y="2476460"/>
            <a:ext cx="189000" cy="18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1" name="Google Shape;571;p47"/>
          <p:cNvSpPr/>
          <p:nvPr/>
        </p:nvSpPr>
        <p:spPr>
          <a:xfrm>
            <a:off x="4050838" y="2476460"/>
            <a:ext cx="189000" cy="1890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" name="Google Shape;572;p47"/>
          <p:cNvSpPr txBox="1"/>
          <p:nvPr>
            <p:ph idx="4294967295" type="title"/>
          </p:nvPr>
        </p:nvSpPr>
        <p:spPr>
          <a:xfrm>
            <a:off x="4381850" y="458761"/>
            <a:ext cx="15294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PROJECT 1</a:t>
            </a:r>
            <a:endParaRPr sz="1800"/>
          </a:p>
        </p:txBody>
      </p:sp>
      <p:sp>
        <p:nvSpPr>
          <p:cNvPr id="573" name="Google Shape;573;p47"/>
          <p:cNvSpPr txBox="1"/>
          <p:nvPr>
            <p:ph idx="4294967295" type="subTitle"/>
          </p:nvPr>
        </p:nvSpPr>
        <p:spPr>
          <a:xfrm>
            <a:off x="4381850" y="813649"/>
            <a:ext cx="15294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Despite being red, Mars is cold</a:t>
            </a:r>
            <a:endParaRPr sz="1400"/>
          </a:p>
        </p:txBody>
      </p:sp>
      <p:sp>
        <p:nvSpPr>
          <p:cNvPr id="574" name="Google Shape;574;p47"/>
          <p:cNvSpPr txBox="1"/>
          <p:nvPr>
            <p:ph idx="4294967295" type="title"/>
          </p:nvPr>
        </p:nvSpPr>
        <p:spPr>
          <a:xfrm>
            <a:off x="4381850" y="3671949"/>
            <a:ext cx="15294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PROJECT 3</a:t>
            </a:r>
            <a:endParaRPr sz="1800"/>
          </a:p>
        </p:txBody>
      </p:sp>
      <p:sp>
        <p:nvSpPr>
          <p:cNvPr id="575" name="Google Shape;575;p47"/>
          <p:cNvSpPr txBox="1"/>
          <p:nvPr>
            <p:ph idx="4294967295" type="subTitle"/>
          </p:nvPr>
        </p:nvSpPr>
        <p:spPr>
          <a:xfrm>
            <a:off x="4381850" y="4026837"/>
            <a:ext cx="15294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Saturn has several rings</a:t>
            </a:r>
            <a:endParaRPr sz="1400"/>
          </a:p>
        </p:txBody>
      </p:sp>
      <p:sp>
        <p:nvSpPr>
          <p:cNvPr id="576" name="Google Shape;576;p47"/>
          <p:cNvSpPr txBox="1"/>
          <p:nvPr>
            <p:ph idx="4294967295" type="title"/>
          </p:nvPr>
        </p:nvSpPr>
        <p:spPr>
          <a:xfrm>
            <a:off x="6331231" y="2064738"/>
            <a:ext cx="15294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PROJECT 2</a:t>
            </a:r>
            <a:endParaRPr sz="1800"/>
          </a:p>
        </p:txBody>
      </p:sp>
      <p:sp>
        <p:nvSpPr>
          <p:cNvPr id="577" name="Google Shape;577;p47"/>
          <p:cNvSpPr txBox="1"/>
          <p:nvPr>
            <p:ph idx="4294967295" type="subTitle"/>
          </p:nvPr>
        </p:nvSpPr>
        <p:spPr>
          <a:xfrm>
            <a:off x="6331231" y="2419625"/>
            <a:ext cx="15294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Earth is where we live on</a:t>
            </a:r>
            <a:endParaRPr sz="1400"/>
          </a:p>
        </p:txBody>
      </p:sp>
      <p:sp>
        <p:nvSpPr>
          <p:cNvPr id="578" name="Google Shape;578;p47"/>
          <p:cNvSpPr txBox="1"/>
          <p:nvPr>
            <p:ph idx="4294967295" type="title"/>
          </p:nvPr>
        </p:nvSpPr>
        <p:spPr>
          <a:xfrm>
            <a:off x="2430759" y="2064563"/>
            <a:ext cx="15294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PROJECT 4</a:t>
            </a:r>
            <a:endParaRPr sz="1800"/>
          </a:p>
        </p:txBody>
      </p:sp>
      <p:sp>
        <p:nvSpPr>
          <p:cNvPr id="579" name="Google Shape;579;p47"/>
          <p:cNvSpPr txBox="1"/>
          <p:nvPr>
            <p:ph idx="4294967295" type="subTitle"/>
          </p:nvPr>
        </p:nvSpPr>
        <p:spPr>
          <a:xfrm>
            <a:off x="2430759" y="2419450"/>
            <a:ext cx="15294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Pluto is now a dwarf planet</a:t>
            </a:r>
            <a:endParaRPr sz="140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2" name="Shape 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" name="Google Shape;193;p30"/>
          <p:cNvSpPr txBox="1"/>
          <p:nvPr>
            <p:ph idx="1" type="body"/>
          </p:nvPr>
        </p:nvSpPr>
        <p:spPr>
          <a:xfrm>
            <a:off x="1667925" y="538800"/>
            <a:ext cx="6839400" cy="372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</a:t>
            </a:r>
            <a:r>
              <a:rPr lang="en"/>
              <a:t>ere’s what you’ll find in this </a:t>
            </a:r>
            <a:r>
              <a:rPr b="1" lang="en">
                <a:uFill>
                  <a:noFill/>
                </a:uFill>
                <a:hlinkClick r:id="rId3"/>
              </a:rPr>
              <a:t>Slidesgo</a:t>
            </a:r>
            <a:r>
              <a:rPr lang="en"/>
              <a:t> template: 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AutoNum type="arabicPeriod"/>
            </a:pPr>
            <a:r>
              <a:rPr lang="en"/>
              <a:t>A slide structure based on a company presentation, which you can easily adapt to your needs. For more info on how to edit the template, please visit </a:t>
            </a:r>
            <a:r>
              <a:rPr b="1" lang="en">
                <a:uFill>
                  <a:noFill/>
                </a:uFill>
                <a:hlinkClick r:id="rId4"/>
              </a:rPr>
              <a:t>Slidesgo School</a:t>
            </a:r>
            <a:r>
              <a:rPr lang="en"/>
              <a:t> or read our </a:t>
            </a:r>
            <a:r>
              <a:rPr b="1" lang="en">
                <a:uFill>
                  <a:noFill/>
                </a:uFill>
                <a:hlinkClick r:id="rId5"/>
              </a:rPr>
              <a:t>FAQs</a:t>
            </a:r>
            <a:r>
              <a:rPr lang="en"/>
              <a:t>.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AutoNum type="arabicPeriod"/>
            </a:pPr>
            <a:r>
              <a:rPr lang="en"/>
              <a:t>An assortment of pictures that are suitable for use in the presentation can be found in the </a:t>
            </a:r>
            <a:r>
              <a:rPr b="1" lang="en">
                <a:uFill>
                  <a:noFill/>
                </a:uFill>
                <a:hlinkClick action="ppaction://hlinksldjump" r:id="rId6"/>
              </a:rPr>
              <a:t>alternative resources slide</a:t>
            </a:r>
            <a:r>
              <a:rPr lang="en"/>
              <a:t>.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7"/>
              </a:rPr>
              <a:t>thanks slide</a:t>
            </a:r>
            <a:r>
              <a:rPr lang="en"/>
              <a:t>, which you must keep so that proper credits for our design are given.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AutoNum type="arabicPeriod"/>
            </a:pPr>
            <a:r>
              <a:rPr lang="en"/>
              <a:t>A </a:t>
            </a:r>
            <a:r>
              <a:rPr b="1" lang="en">
                <a:uFill>
                  <a:noFill/>
                </a:uFill>
                <a:hlinkClick action="ppaction://hlinksldjump" r:id="rId8"/>
              </a:rPr>
              <a:t>resources slide</a:t>
            </a:r>
            <a:r>
              <a:rPr lang="en"/>
              <a:t>, where you’ll find links to all the elements used in the template.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AutoNum type="arabicPeriod"/>
            </a:pPr>
            <a:r>
              <a:rPr b="1" lang="en">
                <a:uFill>
                  <a:noFill/>
                </a:uFill>
                <a:hlinkClick action="ppaction://hlinksldjump" r:id="rId9"/>
              </a:rPr>
              <a:t>Instructions for use</a:t>
            </a:r>
            <a:r>
              <a:rPr lang="en"/>
              <a:t>. </a:t>
            </a:r>
            <a:endParaRPr/>
          </a:p>
          <a:p>
            <a:pPr indent="-317500" lvl="0" marL="4572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AutoNum type="arabicPeriod"/>
            </a:pPr>
            <a:r>
              <a:rPr lang="en"/>
              <a:t>Final slides with: </a:t>
            </a:r>
            <a:endParaRPr/>
          </a:p>
          <a:p>
            <a:pPr indent="-3175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Char char="●"/>
            </a:pPr>
            <a:r>
              <a:rPr lang="en"/>
              <a:t>The</a:t>
            </a:r>
            <a:r>
              <a:rPr b="1" lang="en">
                <a:uFill>
                  <a:noFill/>
                </a:uFill>
                <a:hlinkClick action="ppaction://hlinksldjump" r:id="rId10"/>
              </a:rPr>
              <a:t> fonts and colors used</a:t>
            </a:r>
            <a:r>
              <a:rPr lang="en"/>
              <a:t> in the template.</a:t>
            </a:r>
            <a:endParaRPr/>
          </a:p>
          <a:p>
            <a:pPr indent="-3175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Char char="●"/>
            </a:pPr>
            <a:r>
              <a:rPr lang="en"/>
              <a:t>More</a:t>
            </a:r>
            <a:r>
              <a:rPr b="1" lang="en">
                <a:uFill>
                  <a:noFill/>
                </a:uFill>
                <a:hlinkClick action="ppaction://hlinksldjump" r:id="rId11"/>
              </a:rPr>
              <a:t> infographic resources</a:t>
            </a:r>
            <a:r>
              <a:rPr lang="en"/>
              <a:t>, whose size and color can be edited. </a:t>
            </a:r>
            <a:endParaRPr/>
          </a:p>
          <a:p>
            <a:pPr indent="-317500" lvl="0" marL="91440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ssion One"/>
              <a:buChar char="●"/>
            </a:pPr>
            <a:r>
              <a:rPr b="1" lang="en">
                <a:uFill>
                  <a:noFill/>
                </a:uFill>
                <a:hlinkClick action="ppaction://hlinksldjump" r:id="rId12"/>
              </a:rPr>
              <a:t>Sets of customizable icons </a:t>
            </a:r>
            <a:r>
              <a:rPr lang="en"/>
              <a:t>of the following themes: general, business, avatar, creative process, education, help &amp; support, medical, nature, performing arts, SEO &amp; marketing, and teamwork.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30"/>
          <p:cNvSpPr txBox="1"/>
          <p:nvPr>
            <p:ph type="title"/>
          </p:nvPr>
        </p:nvSpPr>
        <p:spPr>
          <a:xfrm rot="-5400000">
            <a:off x="-1228750" y="2190600"/>
            <a:ext cx="3967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CONTENTS OF THIS TEMPLATE</a:t>
            </a:r>
            <a:endParaRPr/>
          </a:p>
        </p:txBody>
      </p:sp>
      <p:sp>
        <p:nvSpPr>
          <p:cNvPr id="195" name="Google Shape;195;p30"/>
          <p:cNvSpPr txBox="1"/>
          <p:nvPr/>
        </p:nvSpPr>
        <p:spPr>
          <a:xfrm>
            <a:off x="1667925" y="4352977"/>
            <a:ext cx="5478600" cy="219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rPr>
              <a:t>You can delete this slide when you’re done editing the presentation.</a:t>
            </a:r>
            <a:endParaRPr>
              <a:solidFill>
                <a:schemeClr val="accent1"/>
              </a:solidFill>
              <a:latin typeface="Passion One"/>
              <a:ea typeface="Passion One"/>
              <a:cs typeface="Passion One"/>
              <a:sym typeface="Passion One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3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p48"/>
          <p:cNvSpPr txBox="1"/>
          <p:nvPr>
            <p:ph type="title"/>
          </p:nvPr>
        </p:nvSpPr>
        <p:spPr>
          <a:xfrm rot="-5400000">
            <a:off x="-1200550" y="2162650"/>
            <a:ext cx="3911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CUSTOMER TESTIMONIALS</a:t>
            </a:r>
            <a:endParaRPr/>
          </a:p>
        </p:txBody>
      </p:sp>
      <p:sp>
        <p:nvSpPr>
          <p:cNvPr id="585" name="Google Shape;585;p48"/>
          <p:cNvSpPr txBox="1"/>
          <p:nvPr>
            <p:ph idx="2" type="title"/>
          </p:nvPr>
        </p:nvSpPr>
        <p:spPr>
          <a:xfrm>
            <a:off x="2306738" y="4071100"/>
            <a:ext cx="22449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Helena, visited Paris</a:t>
            </a:r>
            <a:endParaRPr/>
          </a:p>
        </p:txBody>
      </p:sp>
      <p:sp>
        <p:nvSpPr>
          <p:cNvPr id="586" name="Google Shape;586;p48"/>
          <p:cNvSpPr txBox="1"/>
          <p:nvPr>
            <p:ph idx="1" type="subTitle"/>
          </p:nvPr>
        </p:nvSpPr>
        <p:spPr>
          <a:xfrm>
            <a:off x="2025638" y="2759575"/>
            <a:ext cx="28071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“Mercury is the closest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planet to the Sun and the smallest one in the Solar System”</a:t>
            </a:r>
            <a:endParaRPr/>
          </a:p>
        </p:txBody>
      </p:sp>
      <p:sp>
        <p:nvSpPr>
          <p:cNvPr id="587" name="Google Shape;587;p48"/>
          <p:cNvSpPr/>
          <p:nvPr/>
        </p:nvSpPr>
        <p:spPr>
          <a:xfrm>
            <a:off x="2534900" y="1270600"/>
            <a:ext cx="1583100" cy="1243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48"/>
          <p:cNvSpPr txBox="1"/>
          <p:nvPr>
            <p:ph idx="3" type="title"/>
          </p:nvPr>
        </p:nvSpPr>
        <p:spPr>
          <a:xfrm>
            <a:off x="5754463" y="4071100"/>
            <a:ext cx="22449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John, visited Oslo</a:t>
            </a:r>
            <a:endParaRPr/>
          </a:p>
        </p:txBody>
      </p:sp>
      <p:sp>
        <p:nvSpPr>
          <p:cNvPr id="589" name="Google Shape;589;p48"/>
          <p:cNvSpPr/>
          <p:nvPr/>
        </p:nvSpPr>
        <p:spPr>
          <a:xfrm>
            <a:off x="6188150" y="622800"/>
            <a:ext cx="1583100" cy="1243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48"/>
          <p:cNvSpPr txBox="1"/>
          <p:nvPr>
            <p:ph idx="4" type="subTitle"/>
          </p:nvPr>
        </p:nvSpPr>
        <p:spPr>
          <a:xfrm>
            <a:off x="5473363" y="2759575"/>
            <a:ext cx="2807100" cy="76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“Despite being red, Mars is cold. It’s full of iron oxide dust, giving the planet its reddish cast”</a:t>
            </a:r>
            <a:endParaRPr/>
          </a:p>
        </p:txBody>
      </p:sp>
      <p:pic>
        <p:nvPicPr>
          <p:cNvPr id="591" name="Google Shape;591;p48"/>
          <p:cNvPicPr preferRelativeResize="0"/>
          <p:nvPr/>
        </p:nvPicPr>
        <p:blipFill rotWithShape="1">
          <a:blip r:embed="rId3">
            <a:alphaModFix/>
          </a:blip>
          <a:srcRect b="40730" l="31871" r="44532" t="10711"/>
          <a:stretch/>
        </p:blipFill>
        <p:spPr>
          <a:xfrm>
            <a:off x="2740426" y="622800"/>
            <a:ext cx="1377551" cy="1891577"/>
          </a:xfrm>
          <a:prstGeom prst="rect">
            <a:avLst/>
          </a:prstGeom>
          <a:noFill/>
          <a:ln>
            <a:noFill/>
          </a:ln>
        </p:spPr>
      </p:pic>
      <p:pic>
        <p:nvPicPr>
          <p:cNvPr id="592" name="Google Shape;592;p48"/>
          <p:cNvPicPr preferRelativeResize="0"/>
          <p:nvPr/>
        </p:nvPicPr>
        <p:blipFill rotWithShape="1">
          <a:blip r:embed="rId3">
            <a:alphaModFix/>
          </a:blip>
          <a:srcRect b="54516" l="52608" r="25289" t="0"/>
          <a:stretch/>
        </p:blipFill>
        <p:spPr>
          <a:xfrm>
            <a:off x="6188151" y="622800"/>
            <a:ext cx="1377551" cy="189157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96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7" name="Google Shape;597;p4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437175" y="0"/>
            <a:ext cx="3429001" cy="5143502"/>
          </a:xfrm>
          <a:prstGeom prst="rect">
            <a:avLst/>
          </a:prstGeom>
          <a:noFill/>
          <a:ln>
            <a:noFill/>
          </a:ln>
        </p:spPr>
      </p:pic>
      <p:sp>
        <p:nvSpPr>
          <p:cNvPr id="598" name="Google Shape;598;p49"/>
          <p:cNvSpPr/>
          <p:nvPr/>
        </p:nvSpPr>
        <p:spPr>
          <a:xfrm>
            <a:off x="1990750" y="622800"/>
            <a:ext cx="6408600" cy="3990300"/>
          </a:xfrm>
          <a:prstGeom prst="rect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" name="Google Shape;599;p49"/>
          <p:cNvSpPr txBox="1"/>
          <p:nvPr>
            <p:ph idx="1" type="subTitle"/>
          </p:nvPr>
        </p:nvSpPr>
        <p:spPr>
          <a:xfrm>
            <a:off x="5156075" y="713375"/>
            <a:ext cx="2938800" cy="833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These Are Our Awards</a:t>
            </a:r>
            <a:endParaRPr/>
          </a:p>
        </p:txBody>
      </p:sp>
      <p:sp>
        <p:nvSpPr>
          <p:cNvPr id="600" name="Google Shape;600;p49"/>
          <p:cNvSpPr txBox="1"/>
          <p:nvPr>
            <p:ph idx="2" type="body"/>
          </p:nvPr>
        </p:nvSpPr>
        <p:spPr>
          <a:xfrm>
            <a:off x="5156075" y="1698425"/>
            <a:ext cx="2938800" cy="29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this award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this award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Here you can talk about this award</a:t>
            </a:r>
            <a:endParaRPr/>
          </a:p>
          <a:p>
            <a:pPr indent="-317500" lvl="0" marL="457200" rtl="0" algn="l">
              <a:spcBef>
                <a:spcPts val="1000"/>
              </a:spcBef>
              <a:spcAft>
                <a:spcPts val="1000"/>
              </a:spcAft>
              <a:buSzPts val="1400"/>
              <a:buChar char="●"/>
            </a:pPr>
            <a:r>
              <a:rPr lang="en"/>
              <a:t>Here you can talk about this award</a:t>
            </a:r>
            <a:endParaRPr/>
          </a:p>
        </p:txBody>
      </p:sp>
      <p:sp>
        <p:nvSpPr>
          <p:cNvPr id="601" name="Google Shape;601;p49"/>
          <p:cNvSpPr txBox="1"/>
          <p:nvPr>
            <p:ph type="title"/>
          </p:nvPr>
        </p:nvSpPr>
        <p:spPr>
          <a:xfrm rot="-5400000">
            <a:off x="-1200550" y="2162650"/>
            <a:ext cx="3911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AWARDS</a:t>
            </a:r>
            <a:endParaRPr/>
          </a:p>
        </p:txBody>
      </p:sp>
      <p:sp>
        <p:nvSpPr>
          <p:cNvPr id="602" name="Google Shape;602;p49"/>
          <p:cNvSpPr/>
          <p:nvPr/>
        </p:nvSpPr>
        <p:spPr>
          <a:xfrm>
            <a:off x="-730500" y="-85900"/>
            <a:ext cx="1890900" cy="22764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06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Google Shape;607;p50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pic>
        <p:nvPicPr>
          <p:cNvPr id="608" name="Google Shape;608;p5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50100" y="237826"/>
            <a:ext cx="3112708" cy="4667850"/>
          </a:xfrm>
          <a:prstGeom prst="rect">
            <a:avLst/>
          </a:prstGeom>
          <a:noFill/>
          <a:ln>
            <a:noFill/>
          </a:ln>
        </p:spPr>
      </p:pic>
      <p:sp>
        <p:nvSpPr>
          <p:cNvPr id="609" name="Google Shape;609;p50"/>
          <p:cNvSpPr/>
          <p:nvPr/>
        </p:nvSpPr>
        <p:spPr>
          <a:xfrm>
            <a:off x="6570200" y="-110025"/>
            <a:ext cx="2144700" cy="5371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10" name="Google Shape;610;p50"/>
          <p:cNvPicPr preferRelativeResize="0"/>
          <p:nvPr/>
        </p:nvPicPr>
        <p:blipFill rotWithShape="1">
          <a:blip r:embed="rId4">
            <a:alphaModFix/>
          </a:blip>
          <a:srcRect b="0" l="16763" r="9549" t="16763"/>
          <a:stretch/>
        </p:blipFill>
        <p:spPr>
          <a:xfrm>
            <a:off x="5109829" y="237826"/>
            <a:ext cx="3112720" cy="4667849"/>
          </a:xfrm>
          <a:prstGeom prst="rect">
            <a:avLst/>
          </a:prstGeom>
          <a:noFill/>
          <a:ln>
            <a:noFill/>
          </a:ln>
        </p:spPr>
      </p:pic>
      <p:sp>
        <p:nvSpPr>
          <p:cNvPr id="611" name="Google Shape;611;p50"/>
          <p:cNvSpPr/>
          <p:nvPr/>
        </p:nvSpPr>
        <p:spPr>
          <a:xfrm>
            <a:off x="-205750" y="226825"/>
            <a:ext cx="1342800" cy="2080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2" name="Google Shape;612;p50"/>
          <p:cNvSpPr/>
          <p:nvPr/>
        </p:nvSpPr>
        <p:spPr>
          <a:xfrm>
            <a:off x="1850100" y="3499025"/>
            <a:ext cx="2476200" cy="123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3" name="Google Shape;613;p50"/>
          <p:cNvSpPr/>
          <p:nvPr/>
        </p:nvSpPr>
        <p:spPr>
          <a:xfrm>
            <a:off x="5109825" y="3499025"/>
            <a:ext cx="2476200" cy="12306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4" name="Google Shape;614;p50"/>
          <p:cNvSpPr txBox="1"/>
          <p:nvPr>
            <p:ph idx="4294967295" type="title"/>
          </p:nvPr>
        </p:nvSpPr>
        <p:spPr>
          <a:xfrm>
            <a:off x="2084248" y="3607925"/>
            <a:ext cx="20079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JENNA DOE</a:t>
            </a:r>
            <a:endParaRPr sz="1800"/>
          </a:p>
        </p:txBody>
      </p:sp>
      <p:sp>
        <p:nvSpPr>
          <p:cNvPr id="615" name="Google Shape;615;p50"/>
          <p:cNvSpPr txBox="1"/>
          <p:nvPr>
            <p:ph idx="4294967295" type="subTitle"/>
          </p:nvPr>
        </p:nvSpPr>
        <p:spPr>
          <a:xfrm>
            <a:off x="2084248" y="3962825"/>
            <a:ext cx="20079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Replace this image with your own</a:t>
            </a:r>
            <a:endParaRPr sz="1400"/>
          </a:p>
        </p:txBody>
      </p:sp>
      <p:sp>
        <p:nvSpPr>
          <p:cNvPr id="616" name="Google Shape;616;p50"/>
          <p:cNvSpPr txBox="1"/>
          <p:nvPr>
            <p:ph idx="4294967295" type="title"/>
          </p:nvPr>
        </p:nvSpPr>
        <p:spPr>
          <a:xfrm>
            <a:off x="5343973" y="3607925"/>
            <a:ext cx="2007900" cy="40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JOHN JAMES</a:t>
            </a:r>
            <a:endParaRPr sz="1800"/>
          </a:p>
        </p:txBody>
      </p:sp>
      <p:sp>
        <p:nvSpPr>
          <p:cNvPr id="617" name="Google Shape;617;p50"/>
          <p:cNvSpPr txBox="1"/>
          <p:nvPr>
            <p:ph idx="4294967295" type="subTitle"/>
          </p:nvPr>
        </p:nvSpPr>
        <p:spPr>
          <a:xfrm>
            <a:off x="5343973" y="3962825"/>
            <a:ext cx="2007900" cy="657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400"/>
              <a:t>Replace this image with your own</a:t>
            </a:r>
            <a:endParaRPr sz="140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21" name="Shape 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" name="Google Shape;622;p51"/>
          <p:cNvSpPr/>
          <p:nvPr/>
        </p:nvSpPr>
        <p:spPr>
          <a:xfrm>
            <a:off x="5272100" y="533700"/>
            <a:ext cx="4034400" cy="40761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" name="Google Shape;623;p51"/>
          <p:cNvSpPr txBox="1"/>
          <p:nvPr>
            <p:ph idx="1" type="subTitle"/>
          </p:nvPr>
        </p:nvSpPr>
        <p:spPr>
          <a:xfrm>
            <a:off x="5781200" y="1706778"/>
            <a:ext cx="2938800" cy="43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Visit Our Web!</a:t>
            </a:r>
            <a:endParaRPr/>
          </a:p>
        </p:txBody>
      </p:sp>
      <p:sp>
        <p:nvSpPr>
          <p:cNvPr id="624" name="Google Shape;624;p51"/>
          <p:cNvSpPr txBox="1"/>
          <p:nvPr>
            <p:ph idx="2" type="body"/>
          </p:nvPr>
        </p:nvSpPr>
        <p:spPr>
          <a:xfrm>
            <a:off x="5781200" y="2200253"/>
            <a:ext cx="2330400" cy="126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You can replace the image on the screen with your own work. Just delete this one, add yours and send it to the back</a:t>
            </a:r>
            <a:endParaRPr/>
          </a:p>
        </p:txBody>
      </p:sp>
      <p:sp>
        <p:nvSpPr>
          <p:cNvPr id="625" name="Google Shape;625;p51"/>
          <p:cNvSpPr txBox="1"/>
          <p:nvPr>
            <p:ph type="title"/>
          </p:nvPr>
        </p:nvSpPr>
        <p:spPr>
          <a:xfrm rot="-5400000">
            <a:off x="-1200550" y="2162650"/>
            <a:ext cx="39114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CHECK OUT OUR TOURS!</a:t>
            </a:r>
            <a:endParaRPr/>
          </a:p>
        </p:txBody>
      </p:sp>
      <p:pic>
        <p:nvPicPr>
          <p:cNvPr id="626" name="Google Shape;626;p51"/>
          <p:cNvPicPr preferRelativeResize="0"/>
          <p:nvPr/>
        </p:nvPicPr>
        <p:blipFill rotWithShape="1">
          <a:blip r:embed="rId3">
            <a:alphaModFix/>
          </a:blip>
          <a:srcRect b="15832" l="0" r="0" t="0"/>
          <a:stretch/>
        </p:blipFill>
        <p:spPr>
          <a:xfrm>
            <a:off x="1819160" y="1688518"/>
            <a:ext cx="2957915" cy="17927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7" name="Google Shape;627;p51"/>
          <p:cNvGrpSpPr/>
          <p:nvPr/>
        </p:nvGrpSpPr>
        <p:grpSpPr>
          <a:xfrm>
            <a:off x="1704221" y="1572172"/>
            <a:ext cx="3185675" cy="2430022"/>
            <a:chOff x="238125" y="1973675"/>
            <a:chExt cx="2558775" cy="1951825"/>
          </a:xfrm>
        </p:grpSpPr>
        <p:sp>
          <p:nvSpPr>
            <p:cNvPr id="628" name="Google Shape;628;p51"/>
            <p:cNvSpPr/>
            <p:nvPr/>
          </p:nvSpPr>
          <p:spPr>
            <a:xfrm>
              <a:off x="325550" y="2055000"/>
              <a:ext cx="2386075" cy="1459975"/>
            </a:xfrm>
            <a:custGeom>
              <a:rect b="b" l="l" r="r" t="t"/>
              <a:pathLst>
                <a:path extrusionOk="0" h="58399" w="95443">
                  <a:moveTo>
                    <a:pt x="94925" y="516"/>
                  </a:moveTo>
                  <a:lnTo>
                    <a:pt x="94925" y="57881"/>
                  </a:lnTo>
                  <a:lnTo>
                    <a:pt x="518" y="57881"/>
                  </a:lnTo>
                  <a:lnTo>
                    <a:pt x="518" y="516"/>
                  </a:lnTo>
                  <a:close/>
                  <a:moveTo>
                    <a:pt x="260" y="0"/>
                  </a:moveTo>
                  <a:cubicBezTo>
                    <a:pt x="118" y="0"/>
                    <a:pt x="1" y="115"/>
                    <a:pt x="1" y="259"/>
                  </a:cubicBezTo>
                  <a:lnTo>
                    <a:pt x="1" y="58140"/>
                  </a:lnTo>
                  <a:cubicBezTo>
                    <a:pt x="1" y="58282"/>
                    <a:pt x="118" y="58399"/>
                    <a:pt x="260" y="58399"/>
                  </a:cubicBezTo>
                  <a:lnTo>
                    <a:pt x="95184" y="58399"/>
                  </a:lnTo>
                  <a:cubicBezTo>
                    <a:pt x="95326" y="58399"/>
                    <a:pt x="95441" y="58282"/>
                    <a:pt x="95441" y="58140"/>
                  </a:cubicBezTo>
                  <a:lnTo>
                    <a:pt x="95441" y="259"/>
                  </a:lnTo>
                  <a:cubicBezTo>
                    <a:pt x="95442" y="115"/>
                    <a:pt x="95326" y="0"/>
                    <a:pt x="95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1"/>
            <p:cNvSpPr/>
            <p:nvPr/>
          </p:nvSpPr>
          <p:spPr>
            <a:xfrm>
              <a:off x="1075325" y="3589700"/>
              <a:ext cx="884075" cy="335800"/>
            </a:xfrm>
            <a:custGeom>
              <a:rect b="b" l="l" r="r" t="t"/>
              <a:pathLst>
                <a:path extrusionOk="0" h="13432" w="35363">
                  <a:moveTo>
                    <a:pt x="28176" y="0"/>
                  </a:moveTo>
                  <a:cubicBezTo>
                    <a:pt x="28078" y="0"/>
                    <a:pt x="27996" y="34"/>
                    <a:pt x="27932" y="102"/>
                  </a:cubicBezTo>
                  <a:cubicBezTo>
                    <a:pt x="27790" y="253"/>
                    <a:pt x="27790" y="509"/>
                    <a:pt x="27932" y="1118"/>
                  </a:cubicBezTo>
                  <a:cubicBezTo>
                    <a:pt x="27985" y="1344"/>
                    <a:pt x="28047" y="1651"/>
                    <a:pt x="28119" y="2009"/>
                  </a:cubicBezTo>
                  <a:cubicBezTo>
                    <a:pt x="28420" y="3516"/>
                    <a:pt x="28876" y="5791"/>
                    <a:pt x="29651" y="7179"/>
                  </a:cubicBezTo>
                  <a:cubicBezTo>
                    <a:pt x="30394" y="8514"/>
                    <a:pt x="31835" y="9775"/>
                    <a:pt x="32886" y="10698"/>
                  </a:cubicBezTo>
                  <a:cubicBezTo>
                    <a:pt x="33194" y="10968"/>
                    <a:pt x="33463" y="11203"/>
                    <a:pt x="33660" y="11396"/>
                  </a:cubicBezTo>
                  <a:cubicBezTo>
                    <a:pt x="34197" y="11917"/>
                    <a:pt x="34530" y="12027"/>
                    <a:pt x="34711" y="12085"/>
                  </a:cubicBezTo>
                  <a:cubicBezTo>
                    <a:pt x="34724" y="12089"/>
                    <a:pt x="34738" y="12094"/>
                    <a:pt x="34750" y="12098"/>
                  </a:cubicBezTo>
                  <a:cubicBezTo>
                    <a:pt x="34781" y="12255"/>
                    <a:pt x="34798" y="12433"/>
                    <a:pt x="34708" y="12569"/>
                  </a:cubicBezTo>
                  <a:cubicBezTo>
                    <a:pt x="34621" y="12698"/>
                    <a:pt x="34443" y="12789"/>
                    <a:pt x="34176" y="12841"/>
                  </a:cubicBezTo>
                  <a:cubicBezTo>
                    <a:pt x="33894" y="12897"/>
                    <a:pt x="33576" y="12915"/>
                    <a:pt x="33188" y="12915"/>
                  </a:cubicBezTo>
                  <a:cubicBezTo>
                    <a:pt x="32866" y="12915"/>
                    <a:pt x="32496" y="12902"/>
                    <a:pt x="32057" y="12888"/>
                  </a:cubicBezTo>
                  <a:cubicBezTo>
                    <a:pt x="31412" y="12865"/>
                    <a:pt x="30607" y="12837"/>
                    <a:pt x="29586" y="12837"/>
                  </a:cubicBezTo>
                  <a:lnTo>
                    <a:pt x="8800" y="12837"/>
                  </a:lnTo>
                  <a:cubicBezTo>
                    <a:pt x="7800" y="12837"/>
                    <a:pt x="6833" y="12841"/>
                    <a:pt x="5939" y="12847"/>
                  </a:cubicBezTo>
                  <a:cubicBezTo>
                    <a:pt x="5199" y="12851"/>
                    <a:pt x="4507" y="12855"/>
                    <a:pt x="3887" y="12855"/>
                  </a:cubicBezTo>
                  <a:cubicBezTo>
                    <a:pt x="3179" y="12855"/>
                    <a:pt x="2567" y="12850"/>
                    <a:pt x="2090" y="12837"/>
                  </a:cubicBezTo>
                  <a:lnTo>
                    <a:pt x="1783" y="12828"/>
                  </a:lnTo>
                  <a:cubicBezTo>
                    <a:pt x="706" y="12798"/>
                    <a:pt x="700" y="12793"/>
                    <a:pt x="570" y="12668"/>
                  </a:cubicBezTo>
                  <a:cubicBezTo>
                    <a:pt x="526" y="12627"/>
                    <a:pt x="520" y="12598"/>
                    <a:pt x="520" y="12571"/>
                  </a:cubicBezTo>
                  <a:cubicBezTo>
                    <a:pt x="520" y="12511"/>
                    <a:pt x="556" y="12333"/>
                    <a:pt x="912" y="11971"/>
                  </a:cubicBezTo>
                  <a:cubicBezTo>
                    <a:pt x="1108" y="11772"/>
                    <a:pt x="1452" y="11550"/>
                    <a:pt x="1848" y="11293"/>
                  </a:cubicBezTo>
                  <a:cubicBezTo>
                    <a:pt x="2410" y="10928"/>
                    <a:pt x="3111" y="10473"/>
                    <a:pt x="3670" y="9890"/>
                  </a:cubicBezTo>
                  <a:lnTo>
                    <a:pt x="4006" y="9544"/>
                  </a:lnTo>
                  <a:cubicBezTo>
                    <a:pt x="4870" y="8657"/>
                    <a:pt x="5947" y="7555"/>
                    <a:pt x="6528" y="6084"/>
                  </a:cubicBezTo>
                  <a:cubicBezTo>
                    <a:pt x="7009" y="4866"/>
                    <a:pt x="7250" y="2705"/>
                    <a:pt x="7410" y="1274"/>
                  </a:cubicBezTo>
                  <a:cubicBezTo>
                    <a:pt x="7465" y="775"/>
                    <a:pt x="7515" y="343"/>
                    <a:pt x="7558" y="87"/>
                  </a:cubicBezTo>
                  <a:lnTo>
                    <a:pt x="7048" y="0"/>
                  </a:lnTo>
                  <a:cubicBezTo>
                    <a:pt x="7002" y="269"/>
                    <a:pt x="6956" y="688"/>
                    <a:pt x="6896" y="1217"/>
                  </a:cubicBezTo>
                  <a:cubicBezTo>
                    <a:pt x="6739" y="2621"/>
                    <a:pt x="6503" y="4741"/>
                    <a:pt x="6047" y="5895"/>
                  </a:cubicBezTo>
                  <a:cubicBezTo>
                    <a:pt x="5506" y="7268"/>
                    <a:pt x="4512" y="8286"/>
                    <a:pt x="3637" y="9183"/>
                  </a:cubicBezTo>
                  <a:lnTo>
                    <a:pt x="3298" y="9533"/>
                  </a:lnTo>
                  <a:cubicBezTo>
                    <a:pt x="2779" y="10073"/>
                    <a:pt x="2136" y="10490"/>
                    <a:pt x="1568" y="10859"/>
                  </a:cubicBezTo>
                  <a:cubicBezTo>
                    <a:pt x="1145" y="11133"/>
                    <a:pt x="780" y="11369"/>
                    <a:pt x="546" y="11608"/>
                  </a:cubicBezTo>
                  <a:cubicBezTo>
                    <a:pt x="172" y="11988"/>
                    <a:pt x="0" y="12296"/>
                    <a:pt x="5" y="12578"/>
                  </a:cubicBezTo>
                  <a:cubicBezTo>
                    <a:pt x="6" y="12752"/>
                    <a:pt x="78" y="12911"/>
                    <a:pt x="211" y="13040"/>
                  </a:cubicBezTo>
                  <a:cubicBezTo>
                    <a:pt x="492" y="13309"/>
                    <a:pt x="611" y="13312"/>
                    <a:pt x="1770" y="13345"/>
                  </a:cubicBezTo>
                  <a:lnTo>
                    <a:pt x="2075" y="13354"/>
                  </a:lnTo>
                  <a:cubicBezTo>
                    <a:pt x="2547" y="13367"/>
                    <a:pt x="3149" y="13372"/>
                    <a:pt x="3843" y="13372"/>
                  </a:cubicBezTo>
                  <a:cubicBezTo>
                    <a:pt x="4476" y="13372"/>
                    <a:pt x="5185" y="13368"/>
                    <a:pt x="5944" y="13364"/>
                  </a:cubicBezTo>
                  <a:cubicBezTo>
                    <a:pt x="6836" y="13358"/>
                    <a:pt x="7802" y="13354"/>
                    <a:pt x="8802" y="13354"/>
                  </a:cubicBezTo>
                  <a:lnTo>
                    <a:pt x="29586" y="13354"/>
                  </a:lnTo>
                  <a:cubicBezTo>
                    <a:pt x="30598" y="13354"/>
                    <a:pt x="31397" y="13381"/>
                    <a:pt x="32040" y="13403"/>
                  </a:cubicBezTo>
                  <a:cubicBezTo>
                    <a:pt x="32484" y="13420"/>
                    <a:pt x="32860" y="13432"/>
                    <a:pt x="33192" y="13432"/>
                  </a:cubicBezTo>
                  <a:cubicBezTo>
                    <a:pt x="33609" y="13432"/>
                    <a:pt x="33956" y="13412"/>
                    <a:pt x="34274" y="13348"/>
                  </a:cubicBezTo>
                  <a:cubicBezTo>
                    <a:pt x="34682" y="13269"/>
                    <a:pt x="34972" y="13103"/>
                    <a:pt x="35137" y="12856"/>
                  </a:cubicBezTo>
                  <a:cubicBezTo>
                    <a:pt x="35363" y="12517"/>
                    <a:pt x="35282" y="12127"/>
                    <a:pt x="35252" y="11980"/>
                  </a:cubicBezTo>
                  <a:cubicBezTo>
                    <a:pt x="35195" y="11701"/>
                    <a:pt x="35007" y="11639"/>
                    <a:pt x="34871" y="11593"/>
                  </a:cubicBezTo>
                  <a:cubicBezTo>
                    <a:pt x="34721" y="11545"/>
                    <a:pt x="34470" y="11463"/>
                    <a:pt x="34019" y="11025"/>
                  </a:cubicBezTo>
                  <a:cubicBezTo>
                    <a:pt x="33815" y="10828"/>
                    <a:pt x="33540" y="10585"/>
                    <a:pt x="33225" y="10309"/>
                  </a:cubicBezTo>
                  <a:cubicBezTo>
                    <a:pt x="32202" y="9412"/>
                    <a:pt x="30800" y="8183"/>
                    <a:pt x="30101" y="6928"/>
                  </a:cubicBezTo>
                  <a:cubicBezTo>
                    <a:pt x="29367" y="5611"/>
                    <a:pt x="28902" y="3294"/>
                    <a:pt x="28625" y="1909"/>
                  </a:cubicBezTo>
                  <a:cubicBezTo>
                    <a:pt x="28552" y="1542"/>
                    <a:pt x="28489" y="1231"/>
                    <a:pt x="28435" y="1000"/>
                  </a:cubicBezTo>
                  <a:cubicBezTo>
                    <a:pt x="28376" y="749"/>
                    <a:pt x="28353" y="598"/>
                    <a:pt x="28346" y="510"/>
                  </a:cubicBezTo>
                  <a:cubicBezTo>
                    <a:pt x="28373" y="500"/>
                    <a:pt x="28400" y="486"/>
                    <a:pt x="28422" y="468"/>
                  </a:cubicBezTo>
                  <a:lnTo>
                    <a:pt x="28537" y="268"/>
                  </a:lnTo>
                  <a:lnTo>
                    <a:pt x="28247" y="234"/>
                  </a:lnTo>
                  <a:lnTo>
                    <a:pt x="28111" y="56"/>
                  </a:lnTo>
                  <a:cubicBezTo>
                    <a:pt x="28153" y="24"/>
                    <a:pt x="28202" y="8"/>
                    <a:pt x="28254" y="8"/>
                  </a:cubicBezTo>
                  <a:cubicBezTo>
                    <a:pt x="28256" y="8"/>
                    <a:pt x="28258" y="8"/>
                    <a:pt x="28261" y="8"/>
                  </a:cubicBezTo>
                  <a:cubicBezTo>
                    <a:pt x="28231" y="3"/>
                    <a:pt x="28203" y="0"/>
                    <a:pt x="28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51"/>
            <p:cNvSpPr/>
            <p:nvPr/>
          </p:nvSpPr>
          <p:spPr>
            <a:xfrm>
              <a:off x="238125" y="1973675"/>
              <a:ext cx="2558775" cy="1623600"/>
            </a:xfrm>
            <a:custGeom>
              <a:rect b="b" l="l" r="r" t="t"/>
              <a:pathLst>
                <a:path extrusionOk="0" h="64944" w="102351">
                  <a:moveTo>
                    <a:pt x="99608" y="516"/>
                  </a:moveTo>
                  <a:cubicBezTo>
                    <a:pt x="100838" y="516"/>
                    <a:pt x="101835" y="1513"/>
                    <a:pt x="101835" y="2744"/>
                  </a:cubicBezTo>
                  <a:lnTo>
                    <a:pt x="101835" y="62200"/>
                  </a:lnTo>
                  <a:cubicBezTo>
                    <a:pt x="101833" y="63429"/>
                    <a:pt x="100836" y="64425"/>
                    <a:pt x="99608" y="64426"/>
                  </a:cubicBezTo>
                  <a:lnTo>
                    <a:pt x="2743" y="64426"/>
                  </a:lnTo>
                  <a:cubicBezTo>
                    <a:pt x="1514" y="64425"/>
                    <a:pt x="519" y="63429"/>
                    <a:pt x="517" y="62200"/>
                  </a:cubicBezTo>
                  <a:lnTo>
                    <a:pt x="517" y="2744"/>
                  </a:lnTo>
                  <a:cubicBezTo>
                    <a:pt x="519" y="1515"/>
                    <a:pt x="1514" y="518"/>
                    <a:pt x="2743" y="516"/>
                  </a:cubicBezTo>
                  <a:close/>
                  <a:moveTo>
                    <a:pt x="2743" y="1"/>
                  </a:moveTo>
                  <a:cubicBezTo>
                    <a:pt x="1230" y="1"/>
                    <a:pt x="0" y="1229"/>
                    <a:pt x="0" y="2744"/>
                  </a:cubicBezTo>
                  <a:lnTo>
                    <a:pt x="0" y="62200"/>
                  </a:lnTo>
                  <a:cubicBezTo>
                    <a:pt x="0" y="63713"/>
                    <a:pt x="1230" y="64943"/>
                    <a:pt x="2743" y="64943"/>
                  </a:cubicBezTo>
                  <a:lnTo>
                    <a:pt x="99608" y="64943"/>
                  </a:lnTo>
                  <a:cubicBezTo>
                    <a:pt x="101120" y="64943"/>
                    <a:pt x="102351" y="63713"/>
                    <a:pt x="102351" y="62200"/>
                  </a:cubicBezTo>
                  <a:lnTo>
                    <a:pt x="102351" y="2744"/>
                  </a:lnTo>
                  <a:cubicBezTo>
                    <a:pt x="102351" y="1228"/>
                    <a:pt x="101123" y="1"/>
                    <a:pt x="996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51"/>
            <p:cNvSpPr/>
            <p:nvPr/>
          </p:nvSpPr>
          <p:spPr>
            <a:xfrm>
              <a:off x="255425" y="1991200"/>
              <a:ext cx="2524175" cy="1588500"/>
            </a:xfrm>
            <a:custGeom>
              <a:rect b="b" l="l" r="r" t="t"/>
              <a:pathLst>
                <a:path extrusionOk="0" h="63540" w="100967">
                  <a:moveTo>
                    <a:pt x="98640" y="518"/>
                  </a:moveTo>
                  <a:cubicBezTo>
                    <a:pt x="99639" y="518"/>
                    <a:pt x="100449" y="1328"/>
                    <a:pt x="100449" y="2328"/>
                  </a:cubicBezTo>
                  <a:lnTo>
                    <a:pt x="100449" y="61214"/>
                  </a:lnTo>
                  <a:cubicBezTo>
                    <a:pt x="100448" y="62212"/>
                    <a:pt x="99639" y="63022"/>
                    <a:pt x="98640" y="63024"/>
                  </a:cubicBezTo>
                  <a:lnTo>
                    <a:pt x="2328" y="63024"/>
                  </a:lnTo>
                  <a:cubicBezTo>
                    <a:pt x="1328" y="63022"/>
                    <a:pt x="519" y="62212"/>
                    <a:pt x="517" y="61214"/>
                  </a:cubicBezTo>
                  <a:lnTo>
                    <a:pt x="517" y="2328"/>
                  </a:lnTo>
                  <a:cubicBezTo>
                    <a:pt x="519" y="1328"/>
                    <a:pt x="1328" y="519"/>
                    <a:pt x="2328" y="518"/>
                  </a:cubicBezTo>
                  <a:close/>
                  <a:moveTo>
                    <a:pt x="2328" y="1"/>
                  </a:moveTo>
                  <a:cubicBezTo>
                    <a:pt x="1042" y="2"/>
                    <a:pt x="2" y="1043"/>
                    <a:pt x="0" y="2328"/>
                  </a:cubicBezTo>
                  <a:lnTo>
                    <a:pt x="0" y="61214"/>
                  </a:lnTo>
                  <a:cubicBezTo>
                    <a:pt x="2" y="62498"/>
                    <a:pt x="1042" y="63538"/>
                    <a:pt x="2328" y="63540"/>
                  </a:cubicBezTo>
                  <a:lnTo>
                    <a:pt x="98640" y="63540"/>
                  </a:lnTo>
                  <a:cubicBezTo>
                    <a:pt x="99925" y="63538"/>
                    <a:pt x="100965" y="62498"/>
                    <a:pt x="100967" y="61214"/>
                  </a:cubicBezTo>
                  <a:lnTo>
                    <a:pt x="100967" y="2328"/>
                  </a:lnTo>
                  <a:cubicBezTo>
                    <a:pt x="100967" y="1043"/>
                    <a:pt x="99925" y="1"/>
                    <a:pt x="986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" name="Google Shape;632;p51"/>
            <p:cNvSpPr/>
            <p:nvPr/>
          </p:nvSpPr>
          <p:spPr>
            <a:xfrm>
              <a:off x="1091150" y="3888075"/>
              <a:ext cx="856825" cy="25"/>
            </a:xfrm>
            <a:custGeom>
              <a:rect b="b" l="l" r="r" t="t"/>
              <a:pathLst>
                <a:path extrusionOk="0" h="1" w="34273">
                  <a:moveTo>
                    <a:pt x="1" y="0"/>
                  </a:moveTo>
                  <a:lnTo>
                    <a:pt x="34272" y="0"/>
                  </a:ln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1"/>
            <p:cNvSpPr/>
            <p:nvPr/>
          </p:nvSpPr>
          <p:spPr>
            <a:xfrm>
              <a:off x="1091125" y="3881600"/>
              <a:ext cx="856850" cy="12925"/>
            </a:xfrm>
            <a:custGeom>
              <a:rect b="b" l="l" r="r" t="t"/>
              <a:pathLst>
                <a:path extrusionOk="0" h="517" w="34274">
                  <a:moveTo>
                    <a:pt x="0" y="1"/>
                  </a:moveTo>
                  <a:lnTo>
                    <a:pt x="0" y="516"/>
                  </a:lnTo>
                  <a:lnTo>
                    <a:pt x="34273" y="516"/>
                  </a:lnTo>
                  <a:lnTo>
                    <a:pt x="342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37" name="Shape 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" name="Google Shape;638;p52"/>
          <p:cNvSpPr txBox="1"/>
          <p:nvPr>
            <p:ph type="title"/>
          </p:nvPr>
        </p:nvSpPr>
        <p:spPr>
          <a:xfrm>
            <a:off x="704875" y="604350"/>
            <a:ext cx="3930300" cy="1164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639" name="Google Shape;639;p52"/>
          <p:cNvSpPr txBox="1"/>
          <p:nvPr>
            <p:ph idx="1" type="subTitle"/>
          </p:nvPr>
        </p:nvSpPr>
        <p:spPr>
          <a:xfrm>
            <a:off x="704875" y="1768950"/>
            <a:ext cx="4335900" cy="1318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+91 620 421 838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yourcompany.com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" name="Google Shape;640;p52"/>
          <p:cNvSpPr txBox="1"/>
          <p:nvPr/>
        </p:nvSpPr>
        <p:spPr>
          <a:xfrm>
            <a:off x="704875" y="4182700"/>
            <a:ext cx="3447300" cy="35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accent1"/>
                </a:solidFill>
                <a:latin typeface="Passion One"/>
                <a:ea typeface="Passion One"/>
                <a:cs typeface="Passion One"/>
                <a:sym typeface="Passion One"/>
              </a:rPr>
              <a:t>Please keep this slide for attribution.</a:t>
            </a:r>
            <a:endParaRPr b="1">
              <a:solidFill>
                <a:schemeClr val="accent1"/>
              </a:solidFill>
              <a:latin typeface="Passion One"/>
              <a:ea typeface="Passion One"/>
              <a:cs typeface="Passion One"/>
              <a:sym typeface="Passion One"/>
            </a:endParaRPr>
          </a:p>
        </p:txBody>
      </p:sp>
      <p:sp>
        <p:nvSpPr>
          <p:cNvPr id="641" name="Google Shape;641;p52"/>
          <p:cNvSpPr/>
          <p:nvPr/>
        </p:nvSpPr>
        <p:spPr>
          <a:xfrm>
            <a:off x="793824" y="3130669"/>
            <a:ext cx="283039" cy="283352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2" name="Google Shape;642;p52"/>
          <p:cNvGrpSpPr/>
          <p:nvPr/>
        </p:nvGrpSpPr>
        <p:grpSpPr>
          <a:xfrm>
            <a:off x="1161834" y="3130674"/>
            <a:ext cx="283350" cy="283038"/>
            <a:chOff x="3303268" y="3817349"/>
            <a:chExt cx="346056" cy="345674"/>
          </a:xfrm>
        </p:grpSpPr>
        <p:sp>
          <p:nvSpPr>
            <p:cNvPr id="643" name="Google Shape;643;p52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2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2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" name="Google Shape;646;p52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" name="Google Shape;647;p52"/>
          <p:cNvGrpSpPr/>
          <p:nvPr/>
        </p:nvGrpSpPr>
        <p:grpSpPr>
          <a:xfrm>
            <a:off x="1529548" y="3130674"/>
            <a:ext cx="283350" cy="283038"/>
            <a:chOff x="3752358" y="3817349"/>
            <a:chExt cx="346056" cy="345674"/>
          </a:xfrm>
        </p:grpSpPr>
        <p:sp>
          <p:nvSpPr>
            <p:cNvPr id="648" name="Google Shape;648;p52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DD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2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DD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" name="Google Shape;650;p52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DD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" name="Google Shape;651;p52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DD6B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652" name="Google Shape;652;p52"/>
          <p:cNvPicPr preferRelativeResize="0"/>
          <p:nvPr/>
        </p:nvPicPr>
        <p:blipFill rotWithShape="1">
          <a:blip r:embed="rId3">
            <a:alphaModFix/>
          </a:blip>
          <a:srcRect b="0" l="0" r="31852" t="0"/>
          <a:stretch/>
        </p:blipFill>
        <p:spPr>
          <a:xfrm>
            <a:off x="6071325" y="1067050"/>
            <a:ext cx="3072677" cy="30093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656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" name="Google Shape;657;p53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ICONS</a:t>
            </a:r>
            <a:endParaRPr/>
          </a:p>
        </p:txBody>
      </p:sp>
      <p:grpSp>
        <p:nvGrpSpPr>
          <p:cNvPr id="658" name="Google Shape;658;p53"/>
          <p:cNvGrpSpPr/>
          <p:nvPr/>
        </p:nvGrpSpPr>
        <p:grpSpPr>
          <a:xfrm>
            <a:off x="3132429" y="513072"/>
            <a:ext cx="415272" cy="409369"/>
            <a:chOff x="2098875" y="426750"/>
            <a:chExt cx="453750" cy="447300"/>
          </a:xfrm>
        </p:grpSpPr>
        <p:sp>
          <p:nvSpPr>
            <p:cNvPr id="659" name="Google Shape;659;p53"/>
            <p:cNvSpPr/>
            <p:nvPr/>
          </p:nvSpPr>
          <p:spPr>
            <a:xfrm>
              <a:off x="2098875" y="426750"/>
              <a:ext cx="158900" cy="447300"/>
            </a:xfrm>
            <a:custGeom>
              <a:rect b="b" l="l" r="r" t="t"/>
              <a:pathLst>
                <a:path extrusionOk="0" h="17892" w="6356">
                  <a:moveTo>
                    <a:pt x="3178" y="533"/>
                  </a:moveTo>
                  <a:cubicBezTo>
                    <a:pt x="3809" y="533"/>
                    <a:pt x="4485" y="1501"/>
                    <a:pt x="4981" y="3121"/>
                  </a:cubicBezTo>
                  <a:cubicBezTo>
                    <a:pt x="5026" y="3263"/>
                    <a:pt x="5067" y="3409"/>
                    <a:pt x="5107" y="3556"/>
                  </a:cubicBezTo>
                  <a:lnTo>
                    <a:pt x="578" y="8086"/>
                  </a:lnTo>
                  <a:cubicBezTo>
                    <a:pt x="680" y="6213"/>
                    <a:pt x="954" y="4491"/>
                    <a:pt x="1374" y="3121"/>
                  </a:cubicBezTo>
                  <a:cubicBezTo>
                    <a:pt x="1871" y="1501"/>
                    <a:pt x="2546" y="533"/>
                    <a:pt x="3178" y="533"/>
                  </a:cubicBezTo>
                  <a:close/>
                  <a:moveTo>
                    <a:pt x="5257" y="4159"/>
                  </a:moveTo>
                  <a:cubicBezTo>
                    <a:pt x="5578" y="5571"/>
                    <a:pt x="5770" y="7231"/>
                    <a:pt x="5813" y="8999"/>
                  </a:cubicBezTo>
                  <a:lnTo>
                    <a:pt x="846" y="13966"/>
                  </a:lnTo>
                  <a:cubicBezTo>
                    <a:pt x="670" y="12849"/>
                    <a:pt x="563" y="11617"/>
                    <a:pt x="538" y="10333"/>
                  </a:cubicBezTo>
                  <a:lnTo>
                    <a:pt x="538" y="10312"/>
                  </a:lnTo>
                  <a:cubicBezTo>
                    <a:pt x="537" y="10234"/>
                    <a:pt x="537" y="10156"/>
                    <a:pt x="535" y="10078"/>
                  </a:cubicBezTo>
                  <a:lnTo>
                    <a:pt x="535" y="10028"/>
                  </a:lnTo>
                  <a:cubicBezTo>
                    <a:pt x="535" y="9935"/>
                    <a:pt x="534" y="9840"/>
                    <a:pt x="534" y="9746"/>
                  </a:cubicBezTo>
                  <a:cubicBezTo>
                    <a:pt x="534" y="9603"/>
                    <a:pt x="535" y="9459"/>
                    <a:pt x="537" y="9316"/>
                  </a:cubicBezTo>
                  <a:lnTo>
                    <a:pt x="537" y="9307"/>
                  </a:lnTo>
                  <a:cubicBezTo>
                    <a:pt x="540" y="9161"/>
                    <a:pt x="543" y="9016"/>
                    <a:pt x="547" y="8870"/>
                  </a:cubicBezTo>
                  <a:lnTo>
                    <a:pt x="5257" y="4159"/>
                  </a:lnTo>
                  <a:close/>
                  <a:moveTo>
                    <a:pt x="5822" y="9743"/>
                  </a:moveTo>
                  <a:lnTo>
                    <a:pt x="5823" y="9746"/>
                  </a:lnTo>
                  <a:cubicBezTo>
                    <a:pt x="5823" y="12794"/>
                    <a:pt x="5365" y="15620"/>
                    <a:pt x="4592" y="17361"/>
                  </a:cubicBezTo>
                  <a:lnTo>
                    <a:pt x="3444" y="17361"/>
                  </a:lnTo>
                  <a:lnTo>
                    <a:pt x="3444" y="14503"/>
                  </a:lnTo>
                  <a:lnTo>
                    <a:pt x="2912" y="14503"/>
                  </a:lnTo>
                  <a:lnTo>
                    <a:pt x="2912" y="17361"/>
                  </a:lnTo>
                  <a:lnTo>
                    <a:pt x="1763" y="17361"/>
                  </a:lnTo>
                  <a:cubicBezTo>
                    <a:pt x="1433" y="16618"/>
                    <a:pt x="1160" y="15678"/>
                    <a:pt x="957" y="14608"/>
                  </a:cubicBezTo>
                  <a:lnTo>
                    <a:pt x="5822" y="9743"/>
                  </a:lnTo>
                  <a:close/>
                  <a:moveTo>
                    <a:pt x="3178" y="1"/>
                  </a:moveTo>
                  <a:cubicBezTo>
                    <a:pt x="2260" y="1"/>
                    <a:pt x="1461" y="1027"/>
                    <a:pt x="866" y="2965"/>
                  </a:cubicBezTo>
                  <a:cubicBezTo>
                    <a:pt x="388" y="4517"/>
                    <a:pt x="95" y="6503"/>
                    <a:pt x="19" y="8643"/>
                  </a:cubicBezTo>
                  <a:lnTo>
                    <a:pt x="17" y="8747"/>
                  </a:lnTo>
                  <a:cubicBezTo>
                    <a:pt x="12" y="8912"/>
                    <a:pt x="8" y="9078"/>
                    <a:pt x="5" y="9246"/>
                  </a:cubicBezTo>
                  <a:cubicBezTo>
                    <a:pt x="2" y="9411"/>
                    <a:pt x="0" y="9578"/>
                    <a:pt x="0" y="9744"/>
                  </a:cubicBezTo>
                  <a:cubicBezTo>
                    <a:pt x="0" y="9846"/>
                    <a:pt x="2" y="9948"/>
                    <a:pt x="2" y="10051"/>
                  </a:cubicBezTo>
                  <a:cubicBezTo>
                    <a:pt x="2" y="10116"/>
                    <a:pt x="5" y="10182"/>
                    <a:pt x="5" y="10247"/>
                  </a:cubicBezTo>
                  <a:cubicBezTo>
                    <a:pt x="5" y="10281"/>
                    <a:pt x="5" y="10315"/>
                    <a:pt x="6" y="10350"/>
                  </a:cubicBezTo>
                  <a:cubicBezTo>
                    <a:pt x="36" y="11836"/>
                    <a:pt x="171" y="13284"/>
                    <a:pt x="401" y="14571"/>
                  </a:cubicBezTo>
                  <a:lnTo>
                    <a:pt x="493" y="15072"/>
                  </a:lnTo>
                  <a:lnTo>
                    <a:pt x="507" y="15057"/>
                  </a:lnTo>
                  <a:cubicBezTo>
                    <a:pt x="727" y="16102"/>
                    <a:pt x="1012" y="17018"/>
                    <a:pt x="1354" y="17739"/>
                  </a:cubicBezTo>
                  <a:lnTo>
                    <a:pt x="1424" y="17892"/>
                  </a:lnTo>
                  <a:lnTo>
                    <a:pt x="4931" y="17892"/>
                  </a:lnTo>
                  <a:lnTo>
                    <a:pt x="5003" y="17739"/>
                  </a:lnTo>
                  <a:cubicBezTo>
                    <a:pt x="5851" y="15947"/>
                    <a:pt x="6355" y="12958"/>
                    <a:pt x="6355" y="9744"/>
                  </a:cubicBezTo>
                  <a:cubicBezTo>
                    <a:pt x="6355" y="9566"/>
                    <a:pt x="6354" y="9389"/>
                    <a:pt x="6351" y="9214"/>
                  </a:cubicBezTo>
                  <a:lnTo>
                    <a:pt x="6351" y="9215"/>
                  </a:lnTo>
                  <a:lnTo>
                    <a:pt x="6349" y="9136"/>
                  </a:lnTo>
                  <a:cubicBezTo>
                    <a:pt x="6309" y="7038"/>
                    <a:pt x="6060" y="5066"/>
                    <a:pt x="5637" y="3475"/>
                  </a:cubicBezTo>
                  <a:lnTo>
                    <a:pt x="5544" y="3120"/>
                  </a:lnTo>
                  <a:lnTo>
                    <a:pt x="5538" y="3124"/>
                  </a:lnTo>
                  <a:cubicBezTo>
                    <a:pt x="5524" y="3071"/>
                    <a:pt x="5508" y="3018"/>
                    <a:pt x="5491" y="2965"/>
                  </a:cubicBezTo>
                  <a:cubicBezTo>
                    <a:pt x="4896" y="1027"/>
                    <a:pt x="4095" y="1"/>
                    <a:pt x="31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3"/>
            <p:cNvSpPr/>
            <p:nvPr/>
          </p:nvSpPr>
          <p:spPr>
            <a:xfrm>
              <a:off x="2278125" y="426750"/>
              <a:ext cx="156050" cy="299200"/>
            </a:xfrm>
            <a:custGeom>
              <a:rect b="b" l="l" r="r" t="t"/>
              <a:pathLst>
                <a:path extrusionOk="0" h="11968" w="6242">
                  <a:moveTo>
                    <a:pt x="3178" y="1"/>
                  </a:moveTo>
                  <a:cubicBezTo>
                    <a:pt x="2260" y="1"/>
                    <a:pt x="1461" y="1027"/>
                    <a:pt x="866" y="2965"/>
                  </a:cubicBezTo>
                  <a:cubicBezTo>
                    <a:pt x="308" y="4780"/>
                    <a:pt x="0" y="7188"/>
                    <a:pt x="0" y="9746"/>
                  </a:cubicBezTo>
                  <a:cubicBezTo>
                    <a:pt x="0" y="10496"/>
                    <a:pt x="28" y="11244"/>
                    <a:pt x="80" y="11967"/>
                  </a:cubicBezTo>
                  <a:lnTo>
                    <a:pt x="612" y="11928"/>
                  </a:lnTo>
                  <a:cubicBezTo>
                    <a:pt x="560" y="11217"/>
                    <a:pt x="534" y="10483"/>
                    <a:pt x="534" y="9746"/>
                  </a:cubicBezTo>
                  <a:cubicBezTo>
                    <a:pt x="534" y="7240"/>
                    <a:pt x="832" y="4887"/>
                    <a:pt x="1374" y="3121"/>
                  </a:cubicBezTo>
                  <a:cubicBezTo>
                    <a:pt x="1803" y="1727"/>
                    <a:pt x="2362" y="817"/>
                    <a:pt x="2912" y="590"/>
                  </a:cubicBezTo>
                  <a:lnTo>
                    <a:pt x="2912" y="11876"/>
                  </a:lnTo>
                  <a:lnTo>
                    <a:pt x="3444" y="11876"/>
                  </a:lnTo>
                  <a:lnTo>
                    <a:pt x="3444" y="590"/>
                  </a:lnTo>
                  <a:cubicBezTo>
                    <a:pt x="3877" y="770"/>
                    <a:pt x="4321" y="1375"/>
                    <a:pt x="4697" y="2309"/>
                  </a:cubicBezTo>
                  <a:cubicBezTo>
                    <a:pt x="5182" y="3515"/>
                    <a:pt x="5543" y="5231"/>
                    <a:pt x="5711" y="7143"/>
                  </a:cubicBezTo>
                  <a:lnTo>
                    <a:pt x="6242" y="7096"/>
                  </a:lnTo>
                  <a:cubicBezTo>
                    <a:pt x="6068" y="5134"/>
                    <a:pt x="5695" y="3363"/>
                    <a:pt x="5191" y="2110"/>
                  </a:cubicBezTo>
                  <a:cubicBezTo>
                    <a:pt x="4636" y="730"/>
                    <a:pt x="3941" y="1"/>
                    <a:pt x="31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3"/>
            <p:cNvSpPr/>
            <p:nvPr/>
          </p:nvSpPr>
          <p:spPr>
            <a:xfrm>
              <a:off x="2371025" y="635550"/>
              <a:ext cx="181600" cy="235375"/>
            </a:xfrm>
            <a:custGeom>
              <a:rect b="b" l="l" r="r" t="t"/>
              <a:pathLst>
                <a:path extrusionOk="0" h="9415" w="7264">
                  <a:moveTo>
                    <a:pt x="2746" y="1"/>
                  </a:moveTo>
                  <a:cubicBezTo>
                    <a:pt x="2042" y="1"/>
                    <a:pt x="1318" y="165"/>
                    <a:pt x="614" y="489"/>
                  </a:cubicBezTo>
                  <a:lnTo>
                    <a:pt x="1" y="772"/>
                  </a:lnTo>
                  <a:lnTo>
                    <a:pt x="643" y="984"/>
                  </a:lnTo>
                  <a:cubicBezTo>
                    <a:pt x="659" y="990"/>
                    <a:pt x="2250" y="1537"/>
                    <a:pt x="2250" y="3453"/>
                  </a:cubicBezTo>
                  <a:cubicBezTo>
                    <a:pt x="2250" y="4187"/>
                    <a:pt x="2011" y="4863"/>
                    <a:pt x="1522" y="5514"/>
                  </a:cubicBezTo>
                  <a:lnTo>
                    <a:pt x="1948" y="5834"/>
                  </a:lnTo>
                  <a:cubicBezTo>
                    <a:pt x="2501" y="5097"/>
                    <a:pt x="2782" y="4296"/>
                    <a:pt x="2782" y="3453"/>
                  </a:cubicBezTo>
                  <a:cubicBezTo>
                    <a:pt x="2782" y="2256"/>
                    <a:pt x="2249" y="1512"/>
                    <a:pt x="1802" y="1099"/>
                  </a:cubicBezTo>
                  <a:cubicBezTo>
                    <a:pt x="1668" y="975"/>
                    <a:pt x="1523" y="863"/>
                    <a:pt x="1370" y="763"/>
                  </a:cubicBezTo>
                  <a:cubicBezTo>
                    <a:pt x="1837" y="609"/>
                    <a:pt x="2303" y="533"/>
                    <a:pt x="2753" y="533"/>
                  </a:cubicBezTo>
                  <a:cubicBezTo>
                    <a:pt x="3813" y="533"/>
                    <a:pt x="4791" y="953"/>
                    <a:pt x="5511" y="1764"/>
                  </a:cubicBezTo>
                  <a:cubicBezTo>
                    <a:pt x="6714" y="3119"/>
                    <a:pt x="7263" y="5768"/>
                    <a:pt x="5200" y="9136"/>
                  </a:cubicBezTo>
                  <a:lnTo>
                    <a:pt x="5654" y="9415"/>
                  </a:lnTo>
                  <a:cubicBezTo>
                    <a:pt x="6612" y="7851"/>
                    <a:pt x="7116" y="6253"/>
                    <a:pt x="7110" y="4796"/>
                  </a:cubicBezTo>
                  <a:cubicBezTo>
                    <a:pt x="7106" y="3462"/>
                    <a:pt x="6690" y="2292"/>
                    <a:pt x="5909" y="1410"/>
                  </a:cubicBezTo>
                  <a:cubicBezTo>
                    <a:pt x="5296" y="716"/>
                    <a:pt x="4469" y="246"/>
                    <a:pt x="3558" y="76"/>
                  </a:cubicBezTo>
                  <a:cubicBezTo>
                    <a:pt x="3292" y="26"/>
                    <a:pt x="3020" y="1"/>
                    <a:pt x="27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3"/>
            <p:cNvSpPr/>
            <p:nvPr/>
          </p:nvSpPr>
          <p:spPr>
            <a:xfrm>
              <a:off x="2499925" y="780250"/>
              <a:ext cx="15800" cy="15825"/>
            </a:xfrm>
            <a:custGeom>
              <a:rect b="b" l="l" r="r" t="t"/>
              <a:pathLst>
                <a:path extrusionOk="0" h="633" w="632">
                  <a:moveTo>
                    <a:pt x="107" y="0"/>
                  </a:moveTo>
                  <a:cubicBezTo>
                    <a:pt x="78" y="167"/>
                    <a:pt x="42" y="335"/>
                    <a:pt x="1" y="503"/>
                  </a:cubicBezTo>
                  <a:lnTo>
                    <a:pt x="517" y="633"/>
                  </a:lnTo>
                  <a:cubicBezTo>
                    <a:pt x="563" y="451"/>
                    <a:pt x="601" y="270"/>
                    <a:pt x="632" y="93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3"/>
            <p:cNvSpPr/>
            <p:nvPr/>
          </p:nvSpPr>
          <p:spPr>
            <a:xfrm>
              <a:off x="2492150" y="805225"/>
              <a:ext cx="16975" cy="16975"/>
            </a:xfrm>
            <a:custGeom>
              <a:rect b="b" l="l" r="r" t="t"/>
              <a:pathLst>
                <a:path extrusionOk="0" h="679" w="679">
                  <a:moveTo>
                    <a:pt x="170" y="1"/>
                  </a:moveTo>
                  <a:cubicBezTo>
                    <a:pt x="120" y="161"/>
                    <a:pt x="63" y="326"/>
                    <a:pt x="1" y="489"/>
                  </a:cubicBezTo>
                  <a:lnTo>
                    <a:pt x="499" y="679"/>
                  </a:lnTo>
                  <a:cubicBezTo>
                    <a:pt x="564" y="506"/>
                    <a:pt x="624" y="332"/>
                    <a:pt x="679" y="161"/>
                  </a:cubicBezTo>
                  <a:lnTo>
                    <a:pt x="1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" name="Google Shape;664;p53"/>
            <p:cNvSpPr/>
            <p:nvPr/>
          </p:nvSpPr>
          <p:spPr>
            <a:xfrm>
              <a:off x="2504275" y="754900"/>
              <a:ext cx="14000" cy="13950"/>
            </a:xfrm>
            <a:custGeom>
              <a:rect b="b" l="l" r="r" t="t"/>
              <a:pathLst>
                <a:path extrusionOk="0" h="558" w="560">
                  <a:moveTo>
                    <a:pt x="27" y="0"/>
                  </a:moveTo>
                  <a:cubicBezTo>
                    <a:pt x="27" y="165"/>
                    <a:pt x="17" y="336"/>
                    <a:pt x="1" y="507"/>
                  </a:cubicBezTo>
                  <a:lnTo>
                    <a:pt x="532" y="557"/>
                  </a:lnTo>
                  <a:cubicBezTo>
                    <a:pt x="551" y="370"/>
                    <a:pt x="558" y="183"/>
                    <a:pt x="560" y="2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" name="Google Shape;665;p53"/>
            <p:cNvSpPr/>
            <p:nvPr/>
          </p:nvSpPr>
          <p:spPr>
            <a:xfrm>
              <a:off x="2502450" y="727500"/>
              <a:ext cx="15175" cy="14800"/>
            </a:xfrm>
            <a:custGeom>
              <a:rect b="b" l="l" r="r" t="t"/>
              <a:pathLst>
                <a:path extrusionOk="0" h="592" w="607">
                  <a:moveTo>
                    <a:pt x="521" y="1"/>
                  </a:moveTo>
                  <a:lnTo>
                    <a:pt x="0" y="117"/>
                  </a:lnTo>
                  <a:cubicBezTo>
                    <a:pt x="36" y="274"/>
                    <a:pt x="61" y="433"/>
                    <a:pt x="75" y="592"/>
                  </a:cubicBezTo>
                  <a:lnTo>
                    <a:pt x="606" y="539"/>
                  </a:lnTo>
                  <a:cubicBezTo>
                    <a:pt x="588" y="358"/>
                    <a:pt x="559" y="179"/>
                    <a:pt x="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3"/>
            <p:cNvSpPr/>
            <p:nvPr/>
          </p:nvSpPr>
          <p:spPr>
            <a:xfrm>
              <a:off x="2481700" y="829450"/>
              <a:ext cx="17750" cy="17700"/>
            </a:xfrm>
            <a:custGeom>
              <a:rect b="b" l="l" r="r" t="t"/>
              <a:pathLst>
                <a:path extrusionOk="0" h="708" w="710">
                  <a:moveTo>
                    <a:pt x="221" y="0"/>
                  </a:moveTo>
                  <a:cubicBezTo>
                    <a:pt x="154" y="155"/>
                    <a:pt x="78" y="313"/>
                    <a:pt x="0" y="470"/>
                  </a:cubicBezTo>
                  <a:lnTo>
                    <a:pt x="478" y="708"/>
                  </a:lnTo>
                  <a:cubicBezTo>
                    <a:pt x="559" y="544"/>
                    <a:pt x="637" y="378"/>
                    <a:pt x="709" y="214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3"/>
            <p:cNvSpPr/>
            <p:nvPr/>
          </p:nvSpPr>
          <p:spPr>
            <a:xfrm>
              <a:off x="2469050" y="852700"/>
              <a:ext cx="18225" cy="18225"/>
            </a:xfrm>
            <a:custGeom>
              <a:rect b="b" l="l" r="r" t="t"/>
              <a:pathLst>
                <a:path extrusionOk="0" h="729" w="729">
                  <a:moveTo>
                    <a:pt x="263" y="0"/>
                  </a:moveTo>
                  <a:cubicBezTo>
                    <a:pt x="180" y="149"/>
                    <a:pt x="92" y="301"/>
                    <a:pt x="1" y="450"/>
                  </a:cubicBezTo>
                  <a:lnTo>
                    <a:pt x="455" y="729"/>
                  </a:lnTo>
                  <a:cubicBezTo>
                    <a:pt x="550" y="572"/>
                    <a:pt x="642" y="415"/>
                    <a:pt x="729" y="258"/>
                  </a:cubicBezTo>
                  <a:lnTo>
                    <a:pt x="26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3"/>
            <p:cNvSpPr/>
            <p:nvPr/>
          </p:nvSpPr>
          <p:spPr>
            <a:xfrm>
              <a:off x="2437000" y="816250"/>
              <a:ext cx="18750" cy="18700"/>
            </a:xfrm>
            <a:custGeom>
              <a:rect b="b" l="l" r="r" t="t"/>
              <a:pathLst>
                <a:path extrusionOk="0" h="748" w="750">
                  <a:moveTo>
                    <a:pt x="322" y="0"/>
                  </a:moveTo>
                  <a:cubicBezTo>
                    <a:pt x="220" y="136"/>
                    <a:pt x="112" y="273"/>
                    <a:pt x="0" y="406"/>
                  </a:cubicBezTo>
                  <a:lnTo>
                    <a:pt x="408" y="748"/>
                  </a:lnTo>
                  <a:cubicBezTo>
                    <a:pt x="526" y="606"/>
                    <a:pt x="641" y="462"/>
                    <a:pt x="749" y="317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3"/>
            <p:cNvSpPr/>
            <p:nvPr/>
          </p:nvSpPr>
          <p:spPr>
            <a:xfrm>
              <a:off x="2464975" y="771475"/>
              <a:ext cx="17475" cy="17450"/>
            </a:xfrm>
            <a:custGeom>
              <a:rect b="b" l="l" r="r" t="t"/>
              <a:pathLst>
                <a:path extrusionOk="0" h="698" w="699">
                  <a:moveTo>
                    <a:pt x="200" y="0"/>
                  </a:moveTo>
                  <a:cubicBezTo>
                    <a:pt x="142" y="155"/>
                    <a:pt x="74" y="314"/>
                    <a:pt x="0" y="471"/>
                  </a:cubicBezTo>
                  <a:lnTo>
                    <a:pt x="482" y="698"/>
                  </a:lnTo>
                  <a:cubicBezTo>
                    <a:pt x="562" y="528"/>
                    <a:pt x="635" y="356"/>
                    <a:pt x="699" y="18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3"/>
            <p:cNvSpPr/>
            <p:nvPr/>
          </p:nvSpPr>
          <p:spPr>
            <a:xfrm>
              <a:off x="2452400" y="794650"/>
              <a:ext cx="18300" cy="18300"/>
            </a:xfrm>
            <a:custGeom>
              <a:rect b="b" l="l" r="r" t="t"/>
              <a:pathLst>
                <a:path extrusionOk="0" h="732" w="732">
                  <a:moveTo>
                    <a:pt x="267" y="1"/>
                  </a:moveTo>
                  <a:cubicBezTo>
                    <a:pt x="185" y="148"/>
                    <a:pt x="95" y="295"/>
                    <a:pt x="0" y="440"/>
                  </a:cubicBezTo>
                  <a:lnTo>
                    <a:pt x="447" y="732"/>
                  </a:lnTo>
                  <a:cubicBezTo>
                    <a:pt x="547" y="577"/>
                    <a:pt x="643" y="419"/>
                    <a:pt x="731" y="262"/>
                  </a:cubicBezTo>
                  <a:lnTo>
                    <a:pt x="2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3"/>
            <p:cNvSpPr/>
            <p:nvPr/>
          </p:nvSpPr>
          <p:spPr>
            <a:xfrm>
              <a:off x="2399650" y="853950"/>
              <a:ext cx="18750" cy="18750"/>
            </a:xfrm>
            <a:custGeom>
              <a:rect b="b" l="l" r="r" t="t"/>
              <a:pathLst>
                <a:path extrusionOk="0" h="750" w="750">
                  <a:moveTo>
                    <a:pt x="403" y="0"/>
                  </a:moveTo>
                  <a:cubicBezTo>
                    <a:pt x="272" y="112"/>
                    <a:pt x="138" y="222"/>
                    <a:pt x="1" y="328"/>
                  </a:cubicBezTo>
                  <a:lnTo>
                    <a:pt x="327" y="749"/>
                  </a:lnTo>
                  <a:cubicBezTo>
                    <a:pt x="471" y="639"/>
                    <a:pt x="613" y="522"/>
                    <a:pt x="750" y="404"/>
                  </a:cubicBezTo>
                  <a:lnTo>
                    <a:pt x="4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" name="Google Shape;672;p53"/>
            <p:cNvSpPr/>
            <p:nvPr/>
          </p:nvSpPr>
          <p:spPr>
            <a:xfrm>
              <a:off x="2419300" y="83607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365" y="1"/>
                  </a:moveTo>
                  <a:cubicBezTo>
                    <a:pt x="248" y="124"/>
                    <a:pt x="126" y="248"/>
                    <a:pt x="1" y="369"/>
                  </a:cubicBezTo>
                  <a:lnTo>
                    <a:pt x="369" y="754"/>
                  </a:lnTo>
                  <a:cubicBezTo>
                    <a:pt x="502" y="627"/>
                    <a:pt x="632" y="497"/>
                    <a:pt x="754" y="365"/>
                  </a:cubicBezTo>
                  <a:lnTo>
                    <a:pt x="3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" name="Google Shape;673;p53"/>
            <p:cNvSpPr/>
            <p:nvPr/>
          </p:nvSpPr>
          <p:spPr>
            <a:xfrm>
              <a:off x="2512325" y="613750"/>
              <a:ext cx="18775" cy="18825"/>
            </a:xfrm>
            <a:custGeom>
              <a:rect b="b" l="l" r="r" t="t"/>
              <a:pathLst>
                <a:path extrusionOk="0" h="753" w="751">
                  <a:moveTo>
                    <a:pt x="329" y="0"/>
                  </a:moveTo>
                  <a:lnTo>
                    <a:pt x="329" y="2"/>
                  </a:lnTo>
                  <a:lnTo>
                    <a:pt x="0" y="420"/>
                  </a:lnTo>
                  <a:cubicBezTo>
                    <a:pt x="130" y="522"/>
                    <a:pt x="254" y="633"/>
                    <a:pt x="369" y="752"/>
                  </a:cubicBezTo>
                  <a:lnTo>
                    <a:pt x="751" y="382"/>
                  </a:lnTo>
                  <a:cubicBezTo>
                    <a:pt x="619" y="245"/>
                    <a:pt x="478" y="118"/>
                    <a:pt x="3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53"/>
            <p:cNvSpPr/>
            <p:nvPr/>
          </p:nvSpPr>
          <p:spPr>
            <a:xfrm>
              <a:off x="2490950" y="599625"/>
              <a:ext cx="17775" cy="17750"/>
            </a:xfrm>
            <a:custGeom>
              <a:rect b="b" l="l" r="r" t="t"/>
              <a:pathLst>
                <a:path extrusionOk="0" h="710" w="711">
                  <a:moveTo>
                    <a:pt x="196" y="1"/>
                  </a:moveTo>
                  <a:lnTo>
                    <a:pt x="0" y="496"/>
                  </a:lnTo>
                  <a:cubicBezTo>
                    <a:pt x="154" y="556"/>
                    <a:pt x="302" y="627"/>
                    <a:pt x="445" y="710"/>
                  </a:cubicBezTo>
                  <a:lnTo>
                    <a:pt x="711" y="247"/>
                  </a:lnTo>
                  <a:cubicBezTo>
                    <a:pt x="544" y="153"/>
                    <a:pt x="373" y="70"/>
                    <a:pt x="1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3"/>
            <p:cNvSpPr/>
            <p:nvPr/>
          </p:nvSpPr>
          <p:spPr>
            <a:xfrm>
              <a:off x="2529600" y="634025"/>
              <a:ext cx="18450" cy="18475"/>
            </a:xfrm>
            <a:custGeom>
              <a:rect b="b" l="l" r="r" t="t"/>
              <a:pathLst>
                <a:path extrusionOk="0" h="739" w="738">
                  <a:moveTo>
                    <a:pt x="427" y="0"/>
                  </a:moveTo>
                  <a:lnTo>
                    <a:pt x="1" y="321"/>
                  </a:lnTo>
                  <a:cubicBezTo>
                    <a:pt x="102" y="456"/>
                    <a:pt x="195" y="594"/>
                    <a:pt x="281" y="739"/>
                  </a:cubicBezTo>
                  <a:lnTo>
                    <a:pt x="738" y="466"/>
                  </a:lnTo>
                  <a:cubicBezTo>
                    <a:pt x="643" y="305"/>
                    <a:pt x="539" y="150"/>
                    <a:pt x="4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3"/>
            <p:cNvSpPr/>
            <p:nvPr/>
          </p:nvSpPr>
          <p:spPr>
            <a:xfrm>
              <a:off x="2466925" y="592950"/>
              <a:ext cx="15375" cy="15375"/>
            </a:xfrm>
            <a:custGeom>
              <a:rect b="b" l="l" r="r" t="t"/>
              <a:pathLst>
                <a:path extrusionOk="0" h="615" w="615">
                  <a:moveTo>
                    <a:pt x="58" y="1"/>
                  </a:moveTo>
                  <a:lnTo>
                    <a:pt x="0" y="530"/>
                  </a:lnTo>
                  <a:cubicBezTo>
                    <a:pt x="165" y="548"/>
                    <a:pt x="329" y="576"/>
                    <a:pt x="490" y="614"/>
                  </a:cubicBezTo>
                  <a:lnTo>
                    <a:pt x="615" y="97"/>
                  </a:lnTo>
                  <a:cubicBezTo>
                    <a:pt x="431" y="52"/>
                    <a:pt x="245" y="20"/>
                    <a:pt x="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3"/>
            <p:cNvSpPr/>
            <p:nvPr/>
          </p:nvSpPr>
          <p:spPr>
            <a:xfrm>
              <a:off x="2483875" y="539225"/>
              <a:ext cx="18400" cy="18375"/>
            </a:xfrm>
            <a:custGeom>
              <a:rect b="b" l="l" r="r" t="t"/>
              <a:pathLst>
                <a:path extrusionOk="0" h="735" w="736">
                  <a:moveTo>
                    <a:pt x="254" y="1"/>
                  </a:moveTo>
                  <a:lnTo>
                    <a:pt x="0" y="469"/>
                  </a:lnTo>
                  <a:cubicBezTo>
                    <a:pt x="145" y="548"/>
                    <a:pt x="285" y="637"/>
                    <a:pt x="416" y="735"/>
                  </a:cubicBezTo>
                  <a:lnTo>
                    <a:pt x="736" y="309"/>
                  </a:lnTo>
                  <a:cubicBezTo>
                    <a:pt x="582" y="195"/>
                    <a:pt x="422" y="92"/>
                    <a:pt x="2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3"/>
            <p:cNvSpPr/>
            <p:nvPr/>
          </p:nvSpPr>
          <p:spPr>
            <a:xfrm>
              <a:off x="2503625" y="556250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76" y="1"/>
                  </a:moveTo>
                  <a:lnTo>
                    <a:pt x="0" y="378"/>
                  </a:lnTo>
                  <a:cubicBezTo>
                    <a:pt x="117" y="494"/>
                    <a:pt x="226" y="620"/>
                    <a:pt x="326" y="751"/>
                  </a:cubicBezTo>
                  <a:lnTo>
                    <a:pt x="751" y="428"/>
                  </a:lnTo>
                  <a:cubicBezTo>
                    <a:pt x="636" y="278"/>
                    <a:pt x="510" y="135"/>
                    <a:pt x="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3"/>
            <p:cNvSpPr/>
            <p:nvPr/>
          </p:nvSpPr>
          <p:spPr>
            <a:xfrm>
              <a:off x="2460700" y="529350"/>
              <a:ext cx="16525" cy="16525"/>
            </a:xfrm>
            <a:custGeom>
              <a:rect b="b" l="l" r="r" t="t"/>
              <a:pathLst>
                <a:path extrusionOk="0" h="661" w="661">
                  <a:moveTo>
                    <a:pt x="118" y="1"/>
                  </a:moveTo>
                  <a:lnTo>
                    <a:pt x="0" y="519"/>
                  </a:lnTo>
                  <a:cubicBezTo>
                    <a:pt x="162" y="556"/>
                    <a:pt x="321" y="603"/>
                    <a:pt x="476" y="661"/>
                  </a:cubicBezTo>
                  <a:lnTo>
                    <a:pt x="660" y="161"/>
                  </a:lnTo>
                  <a:cubicBezTo>
                    <a:pt x="484" y="96"/>
                    <a:pt x="302" y="43"/>
                    <a:pt x="1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3"/>
            <p:cNvSpPr/>
            <p:nvPr/>
          </p:nvSpPr>
          <p:spPr>
            <a:xfrm>
              <a:off x="2248975" y="725550"/>
              <a:ext cx="152400" cy="146375"/>
            </a:xfrm>
            <a:custGeom>
              <a:rect b="b" l="l" r="r" t="t"/>
              <a:pathLst>
                <a:path extrusionOk="0" h="5855" w="6096">
                  <a:moveTo>
                    <a:pt x="2607" y="1"/>
                  </a:moveTo>
                  <a:lnTo>
                    <a:pt x="2739" y="419"/>
                  </a:lnTo>
                  <a:cubicBezTo>
                    <a:pt x="2745" y="436"/>
                    <a:pt x="3258" y="2091"/>
                    <a:pt x="2568" y="3033"/>
                  </a:cubicBezTo>
                  <a:cubicBezTo>
                    <a:pt x="2176" y="3567"/>
                    <a:pt x="1169" y="4258"/>
                    <a:pt x="0" y="4794"/>
                  </a:cubicBezTo>
                  <a:lnTo>
                    <a:pt x="223" y="5278"/>
                  </a:lnTo>
                  <a:cubicBezTo>
                    <a:pt x="1213" y="4822"/>
                    <a:pt x="2462" y="4077"/>
                    <a:pt x="2997" y="3348"/>
                  </a:cubicBezTo>
                  <a:cubicBezTo>
                    <a:pt x="3607" y="2517"/>
                    <a:pt x="3484" y="1330"/>
                    <a:pt x="3355" y="696"/>
                  </a:cubicBezTo>
                  <a:lnTo>
                    <a:pt x="3355" y="696"/>
                  </a:lnTo>
                  <a:cubicBezTo>
                    <a:pt x="4258" y="962"/>
                    <a:pt x="4913" y="1541"/>
                    <a:pt x="5186" y="2331"/>
                  </a:cubicBezTo>
                  <a:cubicBezTo>
                    <a:pt x="5528" y="3323"/>
                    <a:pt x="5199" y="4507"/>
                    <a:pt x="4306" y="5498"/>
                  </a:cubicBezTo>
                  <a:lnTo>
                    <a:pt x="4701" y="5854"/>
                  </a:lnTo>
                  <a:cubicBezTo>
                    <a:pt x="5726" y="4718"/>
                    <a:pt x="6096" y="3337"/>
                    <a:pt x="5689" y="2157"/>
                  </a:cubicBezTo>
                  <a:lnTo>
                    <a:pt x="5690" y="2156"/>
                  </a:lnTo>
                  <a:cubicBezTo>
                    <a:pt x="5313" y="1064"/>
                    <a:pt x="4347" y="306"/>
                    <a:pt x="3038" y="76"/>
                  </a:cubicBezTo>
                  <a:lnTo>
                    <a:pt x="260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" name="Google Shape;681;p53"/>
          <p:cNvGrpSpPr/>
          <p:nvPr/>
        </p:nvGrpSpPr>
        <p:grpSpPr>
          <a:xfrm>
            <a:off x="2471560" y="511860"/>
            <a:ext cx="411543" cy="411794"/>
            <a:chOff x="1357975" y="408325"/>
            <a:chExt cx="449675" cy="449950"/>
          </a:xfrm>
        </p:grpSpPr>
        <p:sp>
          <p:nvSpPr>
            <p:cNvPr id="682" name="Google Shape;682;p53"/>
            <p:cNvSpPr/>
            <p:nvPr/>
          </p:nvSpPr>
          <p:spPr>
            <a:xfrm>
              <a:off x="1562875" y="457350"/>
              <a:ext cx="241425" cy="299375"/>
            </a:xfrm>
            <a:custGeom>
              <a:rect b="b" l="l" r="r" t="t"/>
              <a:pathLst>
                <a:path extrusionOk="0" h="11975" w="9657">
                  <a:moveTo>
                    <a:pt x="4582" y="547"/>
                  </a:moveTo>
                  <a:lnTo>
                    <a:pt x="5045" y="1628"/>
                  </a:lnTo>
                  <a:lnTo>
                    <a:pt x="3371" y="2721"/>
                  </a:lnTo>
                  <a:lnTo>
                    <a:pt x="4728" y="4798"/>
                  </a:lnTo>
                  <a:lnTo>
                    <a:pt x="5177" y="4505"/>
                  </a:lnTo>
                  <a:lnTo>
                    <a:pt x="4111" y="2876"/>
                  </a:lnTo>
                  <a:lnTo>
                    <a:pt x="5715" y="1831"/>
                  </a:lnTo>
                  <a:lnTo>
                    <a:pt x="5172" y="566"/>
                  </a:lnTo>
                  <a:lnTo>
                    <a:pt x="5172" y="566"/>
                  </a:lnTo>
                  <a:cubicBezTo>
                    <a:pt x="6808" y="837"/>
                    <a:pt x="8091" y="2925"/>
                    <a:pt x="8125" y="5468"/>
                  </a:cubicBezTo>
                  <a:lnTo>
                    <a:pt x="1496" y="5468"/>
                  </a:lnTo>
                  <a:cubicBezTo>
                    <a:pt x="1528" y="2854"/>
                    <a:pt x="2881" y="723"/>
                    <a:pt x="4582" y="549"/>
                  </a:cubicBezTo>
                  <a:lnTo>
                    <a:pt x="4582" y="547"/>
                  </a:lnTo>
                  <a:close/>
                  <a:moveTo>
                    <a:pt x="8669" y="6001"/>
                  </a:moveTo>
                  <a:lnTo>
                    <a:pt x="8526" y="6862"/>
                  </a:lnTo>
                  <a:cubicBezTo>
                    <a:pt x="8291" y="8295"/>
                    <a:pt x="7236" y="9474"/>
                    <a:pt x="5837" y="9869"/>
                  </a:cubicBezTo>
                  <a:lnTo>
                    <a:pt x="5601" y="9936"/>
                  </a:lnTo>
                  <a:lnTo>
                    <a:pt x="5890" y="11441"/>
                  </a:lnTo>
                  <a:lnTo>
                    <a:pt x="3517" y="11441"/>
                  </a:lnTo>
                  <a:lnTo>
                    <a:pt x="3873" y="9899"/>
                  </a:lnTo>
                  <a:lnTo>
                    <a:pt x="3642" y="9822"/>
                  </a:lnTo>
                  <a:cubicBezTo>
                    <a:pt x="2317" y="9392"/>
                    <a:pt x="1339" y="8261"/>
                    <a:pt x="1105" y="6889"/>
                  </a:cubicBezTo>
                  <a:lnTo>
                    <a:pt x="984" y="6001"/>
                  </a:lnTo>
                  <a:close/>
                  <a:moveTo>
                    <a:pt x="4809" y="0"/>
                  </a:moveTo>
                  <a:cubicBezTo>
                    <a:pt x="3761" y="0"/>
                    <a:pt x="2783" y="593"/>
                    <a:pt x="2056" y="1670"/>
                  </a:cubicBezTo>
                  <a:cubicBezTo>
                    <a:pt x="1365" y="2690"/>
                    <a:pt x="978" y="4036"/>
                    <a:pt x="961" y="5468"/>
                  </a:cubicBezTo>
                  <a:lnTo>
                    <a:pt x="1" y="5468"/>
                  </a:lnTo>
                  <a:lnTo>
                    <a:pt x="1" y="6001"/>
                  </a:lnTo>
                  <a:lnTo>
                    <a:pt x="443" y="6001"/>
                  </a:lnTo>
                  <a:lnTo>
                    <a:pt x="577" y="6965"/>
                  </a:lnTo>
                  <a:lnTo>
                    <a:pt x="577" y="6973"/>
                  </a:lnTo>
                  <a:cubicBezTo>
                    <a:pt x="828" y="8457"/>
                    <a:pt x="1841" y="9701"/>
                    <a:pt x="3244" y="10248"/>
                  </a:cubicBezTo>
                  <a:lnTo>
                    <a:pt x="2845" y="11974"/>
                  </a:lnTo>
                  <a:lnTo>
                    <a:pt x="6539" y="11974"/>
                  </a:lnTo>
                  <a:lnTo>
                    <a:pt x="6217" y="10309"/>
                  </a:lnTo>
                  <a:cubicBezTo>
                    <a:pt x="7697" y="9797"/>
                    <a:pt x="8800" y="8503"/>
                    <a:pt x="9053" y="6948"/>
                  </a:cubicBezTo>
                  <a:lnTo>
                    <a:pt x="9210" y="6001"/>
                  </a:lnTo>
                  <a:lnTo>
                    <a:pt x="9656" y="6001"/>
                  </a:lnTo>
                  <a:lnTo>
                    <a:pt x="9656" y="5468"/>
                  </a:lnTo>
                  <a:lnTo>
                    <a:pt x="8658" y="5468"/>
                  </a:lnTo>
                  <a:cubicBezTo>
                    <a:pt x="8642" y="4036"/>
                    <a:pt x="8254" y="2690"/>
                    <a:pt x="7565" y="1670"/>
                  </a:cubicBezTo>
                  <a:cubicBezTo>
                    <a:pt x="6836" y="593"/>
                    <a:pt x="5858" y="0"/>
                    <a:pt x="48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53"/>
            <p:cNvSpPr/>
            <p:nvPr/>
          </p:nvSpPr>
          <p:spPr>
            <a:xfrm>
              <a:off x="1357975" y="778950"/>
              <a:ext cx="449675" cy="79325"/>
            </a:xfrm>
            <a:custGeom>
              <a:rect b="b" l="l" r="r" t="t"/>
              <a:pathLst>
                <a:path extrusionOk="0" h="3173" w="17987">
                  <a:moveTo>
                    <a:pt x="1195" y="534"/>
                  </a:moveTo>
                  <a:cubicBezTo>
                    <a:pt x="1196" y="534"/>
                    <a:pt x="1197" y="534"/>
                    <a:pt x="1198" y="534"/>
                  </a:cubicBezTo>
                  <a:lnTo>
                    <a:pt x="16958" y="534"/>
                  </a:lnTo>
                  <a:cubicBezTo>
                    <a:pt x="17283" y="534"/>
                    <a:pt x="17499" y="873"/>
                    <a:pt x="17360" y="1170"/>
                  </a:cubicBezTo>
                  <a:lnTo>
                    <a:pt x="17360" y="1171"/>
                  </a:lnTo>
                  <a:cubicBezTo>
                    <a:pt x="16938" y="2076"/>
                    <a:pt x="15817" y="2638"/>
                    <a:pt x="14434" y="2638"/>
                  </a:cubicBezTo>
                  <a:cubicBezTo>
                    <a:pt x="13458" y="2638"/>
                    <a:pt x="12736" y="2362"/>
                    <a:pt x="12229" y="1790"/>
                  </a:cubicBezTo>
                  <a:cubicBezTo>
                    <a:pt x="11974" y="1503"/>
                    <a:pt x="11610" y="1338"/>
                    <a:pt x="11225" y="1338"/>
                  </a:cubicBezTo>
                  <a:lnTo>
                    <a:pt x="11179" y="1338"/>
                  </a:lnTo>
                  <a:lnTo>
                    <a:pt x="1219" y="1681"/>
                  </a:lnTo>
                  <a:cubicBezTo>
                    <a:pt x="1212" y="1681"/>
                    <a:pt x="1206" y="1681"/>
                    <a:pt x="1200" y="1681"/>
                  </a:cubicBezTo>
                  <a:cubicBezTo>
                    <a:pt x="887" y="1681"/>
                    <a:pt x="629" y="1432"/>
                    <a:pt x="625" y="1117"/>
                  </a:cubicBezTo>
                  <a:cubicBezTo>
                    <a:pt x="619" y="798"/>
                    <a:pt x="875" y="534"/>
                    <a:pt x="1195" y="534"/>
                  </a:cubicBezTo>
                  <a:close/>
                  <a:moveTo>
                    <a:pt x="1198" y="1"/>
                  </a:moveTo>
                  <a:cubicBezTo>
                    <a:pt x="747" y="1"/>
                    <a:pt x="340" y="275"/>
                    <a:pt x="170" y="693"/>
                  </a:cubicBezTo>
                  <a:cubicBezTo>
                    <a:pt x="1" y="1112"/>
                    <a:pt x="103" y="1591"/>
                    <a:pt x="428" y="1905"/>
                  </a:cubicBezTo>
                  <a:cubicBezTo>
                    <a:pt x="633" y="2106"/>
                    <a:pt x="908" y="2217"/>
                    <a:pt x="1193" y="2217"/>
                  </a:cubicBezTo>
                  <a:cubicBezTo>
                    <a:pt x="1208" y="2217"/>
                    <a:pt x="1222" y="2217"/>
                    <a:pt x="1236" y="2216"/>
                  </a:cubicBezTo>
                  <a:lnTo>
                    <a:pt x="11198" y="1873"/>
                  </a:lnTo>
                  <a:cubicBezTo>
                    <a:pt x="11207" y="1873"/>
                    <a:pt x="11215" y="1872"/>
                    <a:pt x="11223" y="1872"/>
                  </a:cubicBezTo>
                  <a:cubicBezTo>
                    <a:pt x="11454" y="1872"/>
                    <a:pt x="11675" y="1972"/>
                    <a:pt x="11829" y="2147"/>
                  </a:cubicBezTo>
                  <a:cubicBezTo>
                    <a:pt x="12434" y="2828"/>
                    <a:pt x="13311" y="3173"/>
                    <a:pt x="14434" y="3173"/>
                  </a:cubicBezTo>
                  <a:cubicBezTo>
                    <a:pt x="16027" y="3173"/>
                    <a:pt x="17333" y="2492"/>
                    <a:pt x="17845" y="1397"/>
                  </a:cubicBezTo>
                  <a:cubicBezTo>
                    <a:pt x="17986" y="1093"/>
                    <a:pt x="17964" y="736"/>
                    <a:pt x="17783" y="453"/>
                  </a:cubicBezTo>
                  <a:cubicBezTo>
                    <a:pt x="17603" y="172"/>
                    <a:pt x="17292" y="1"/>
                    <a:pt x="169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3"/>
            <p:cNvSpPr/>
            <p:nvPr/>
          </p:nvSpPr>
          <p:spPr>
            <a:xfrm>
              <a:off x="1413225" y="7041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3"/>
            <p:cNvSpPr/>
            <p:nvPr/>
          </p:nvSpPr>
          <p:spPr>
            <a:xfrm>
              <a:off x="1439950" y="704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3"/>
            <p:cNvSpPr/>
            <p:nvPr/>
          </p:nvSpPr>
          <p:spPr>
            <a:xfrm>
              <a:off x="1493425" y="704100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" name="Google Shape;687;p53"/>
            <p:cNvSpPr/>
            <p:nvPr/>
          </p:nvSpPr>
          <p:spPr>
            <a:xfrm>
              <a:off x="1466700" y="7041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" name="Google Shape;688;p53"/>
            <p:cNvSpPr/>
            <p:nvPr/>
          </p:nvSpPr>
          <p:spPr>
            <a:xfrm>
              <a:off x="1386500" y="7041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3"/>
            <p:cNvSpPr/>
            <p:nvPr/>
          </p:nvSpPr>
          <p:spPr>
            <a:xfrm>
              <a:off x="1520150" y="704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3"/>
            <p:cNvSpPr/>
            <p:nvPr/>
          </p:nvSpPr>
          <p:spPr>
            <a:xfrm>
              <a:off x="1500525" y="6774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3"/>
            <p:cNvSpPr/>
            <p:nvPr/>
          </p:nvSpPr>
          <p:spPr>
            <a:xfrm>
              <a:off x="1447100" y="677400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0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" name="Google Shape;692;p53"/>
            <p:cNvSpPr/>
            <p:nvPr/>
          </p:nvSpPr>
          <p:spPr>
            <a:xfrm>
              <a:off x="1473825" y="677400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0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" name="Google Shape;693;p53"/>
            <p:cNvSpPr/>
            <p:nvPr/>
          </p:nvSpPr>
          <p:spPr>
            <a:xfrm>
              <a:off x="1420350" y="6774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5"/>
                  </a:lnTo>
                  <a:lnTo>
                    <a:pt x="535" y="535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3"/>
            <p:cNvSpPr/>
            <p:nvPr/>
          </p:nvSpPr>
          <p:spPr>
            <a:xfrm>
              <a:off x="1527250" y="6774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3"/>
            <p:cNvSpPr/>
            <p:nvPr/>
          </p:nvSpPr>
          <p:spPr>
            <a:xfrm>
              <a:off x="1402550" y="65067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0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3"/>
            <p:cNvSpPr/>
            <p:nvPr/>
          </p:nvSpPr>
          <p:spPr>
            <a:xfrm>
              <a:off x="1429250" y="6506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3"/>
            <p:cNvSpPr/>
            <p:nvPr/>
          </p:nvSpPr>
          <p:spPr>
            <a:xfrm>
              <a:off x="1455975" y="6506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3"/>
            <p:cNvSpPr/>
            <p:nvPr/>
          </p:nvSpPr>
          <p:spPr>
            <a:xfrm>
              <a:off x="1482725" y="6506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3"/>
            <p:cNvSpPr/>
            <p:nvPr/>
          </p:nvSpPr>
          <p:spPr>
            <a:xfrm>
              <a:off x="1509450" y="6506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3"/>
            <p:cNvSpPr/>
            <p:nvPr/>
          </p:nvSpPr>
          <p:spPr>
            <a:xfrm>
              <a:off x="1447100" y="6257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0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3"/>
            <p:cNvSpPr/>
            <p:nvPr/>
          </p:nvSpPr>
          <p:spPr>
            <a:xfrm>
              <a:off x="1473825" y="6257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0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" name="Google Shape;702;p53"/>
            <p:cNvSpPr/>
            <p:nvPr/>
          </p:nvSpPr>
          <p:spPr>
            <a:xfrm>
              <a:off x="1527250" y="6257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" name="Google Shape;703;p53"/>
            <p:cNvSpPr/>
            <p:nvPr/>
          </p:nvSpPr>
          <p:spPr>
            <a:xfrm>
              <a:off x="1500525" y="6257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3"/>
            <p:cNvSpPr/>
            <p:nvPr/>
          </p:nvSpPr>
          <p:spPr>
            <a:xfrm>
              <a:off x="1432825" y="6007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" name="Google Shape;705;p53"/>
            <p:cNvSpPr/>
            <p:nvPr/>
          </p:nvSpPr>
          <p:spPr>
            <a:xfrm>
              <a:off x="1406075" y="6007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" name="Google Shape;706;p53"/>
            <p:cNvSpPr/>
            <p:nvPr/>
          </p:nvSpPr>
          <p:spPr>
            <a:xfrm>
              <a:off x="1509450" y="5758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" name="Google Shape;707;p53"/>
            <p:cNvSpPr/>
            <p:nvPr/>
          </p:nvSpPr>
          <p:spPr>
            <a:xfrm>
              <a:off x="1455975" y="5758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" name="Google Shape;708;p53"/>
            <p:cNvSpPr/>
            <p:nvPr/>
          </p:nvSpPr>
          <p:spPr>
            <a:xfrm>
              <a:off x="1482725" y="57582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" name="Google Shape;709;p53"/>
            <p:cNvSpPr/>
            <p:nvPr/>
          </p:nvSpPr>
          <p:spPr>
            <a:xfrm>
              <a:off x="1358200" y="408325"/>
              <a:ext cx="230100" cy="343050"/>
            </a:xfrm>
            <a:custGeom>
              <a:rect b="b" l="l" r="r" t="t"/>
              <a:pathLst>
                <a:path extrusionOk="0" h="13722" w="9204">
                  <a:moveTo>
                    <a:pt x="4588" y="536"/>
                  </a:moveTo>
                  <a:cubicBezTo>
                    <a:pt x="6132" y="536"/>
                    <a:pt x="7388" y="1790"/>
                    <a:pt x="7388" y="3334"/>
                  </a:cubicBezTo>
                  <a:lnTo>
                    <a:pt x="7388" y="3634"/>
                  </a:lnTo>
                  <a:lnTo>
                    <a:pt x="1790" y="3634"/>
                  </a:lnTo>
                  <a:lnTo>
                    <a:pt x="1790" y="3334"/>
                  </a:lnTo>
                  <a:cubicBezTo>
                    <a:pt x="1790" y="1790"/>
                    <a:pt x="3045" y="536"/>
                    <a:pt x="4588" y="536"/>
                  </a:cubicBezTo>
                  <a:close/>
                  <a:moveTo>
                    <a:pt x="4588" y="1"/>
                  </a:moveTo>
                  <a:cubicBezTo>
                    <a:pt x="2750" y="1"/>
                    <a:pt x="1255" y="1495"/>
                    <a:pt x="1255" y="3334"/>
                  </a:cubicBezTo>
                  <a:lnTo>
                    <a:pt x="1255" y="3634"/>
                  </a:lnTo>
                  <a:lnTo>
                    <a:pt x="1241" y="3985"/>
                  </a:lnTo>
                  <a:cubicBezTo>
                    <a:pt x="1098" y="4989"/>
                    <a:pt x="100" y="11973"/>
                    <a:pt x="89" y="12048"/>
                  </a:cubicBezTo>
                  <a:lnTo>
                    <a:pt x="88" y="12060"/>
                  </a:lnTo>
                  <a:cubicBezTo>
                    <a:pt x="1" y="12951"/>
                    <a:pt x="701" y="13722"/>
                    <a:pt x="1594" y="13722"/>
                  </a:cubicBezTo>
                  <a:lnTo>
                    <a:pt x="7606" y="13722"/>
                  </a:lnTo>
                  <a:cubicBezTo>
                    <a:pt x="8503" y="13722"/>
                    <a:pt x="9204" y="12945"/>
                    <a:pt x="9112" y="12051"/>
                  </a:cubicBezTo>
                  <a:lnTo>
                    <a:pt x="9112" y="12051"/>
                  </a:lnTo>
                  <a:lnTo>
                    <a:pt x="8580" y="12106"/>
                  </a:lnTo>
                  <a:cubicBezTo>
                    <a:pt x="8641" y="12684"/>
                    <a:pt x="8187" y="13186"/>
                    <a:pt x="7606" y="13186"/>
                  </a:cubicBezTo>
                  <a:lnTo>
                    <a:pt x="1596" y="13186"/>
                  </a:lnTo>
                  <a:cubicBezTo>
                    <a:pt x="1595" y="13186"/>
                    <a:pt x="1594" y="13186"/>
                    <a:pt x="1593" y="13186"/>
                  </a:cubicBezTo>
                  <a:cubicBezTo>
                    <a:pt x="1018" y="13186"/>
                    <a:pt x="567" y="12692"/>
                    <a:pt x="620" y="12118"/>
                  </a:cubicBezTo>
                  <a:lnTo>
                    <a:pt x="1202" y="8033"/>
                  </a:lnTo>
                  <a:lnTo>
                    <a:pt x="1754" y="4169"/>
                  </a:lnTo>
                  <a:lnTo>
                    <a:pt x="7423" y="4169"/>
                  </a:lnTo>
                  <a:lnTo>
                    <a:pt x="7794" y="6721"/>
                  </a:lnTo>
                  <a:lnTo>
                    <a:pt x="8324" y="6644"/>
                  </a:lnTo>
                  <a:lnTo>
                    <a:pt x="7921" y="3882"/>
                  </a:lnTo>
                  <a:lnTo>
                    <a:pt x="7921" y="3334"/>
                  </a:lnTo>
                  <a:cubicBezTo>
                    <a:pt x="7921" y="1495"/>
                    <a:pt x="6425" y="1"/>
                    <a:pt x="4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" name="Google Shape;710;p53"/>
          <p:cNvGrpSpPr/>
          <p:nvPr/>
        </p:nvGrpSpPr>
        <p:grpSpPr>
          <a:xfrm>
            <a:off x="1906806" y="511886"/>
            <a:ext cx="315424" cy="411748"/>
            <a:chOff x="805100" y="318200"/>
            <a:chExt cx="344650" cy="449900"/>
          </a:xfrm>
        </p:grpSpPr>
        <p:sp>
          <p:nvSpPr>
            <p:cNvPr id="711" name="Google Shape;711;p53"/>
            <p:cNvSpPr/>
            <p:nvPr/>
          </p:nvSpPr>
          <p:spPr>
            <a:xfrm>
              <a:off x="805100" y="462425"/>
              <a:ext cx="344650" cy="305675"/>
            </a:xfrm>
            <a:custGeom>
              <a:rect b="b" l="l" r="r" t="t"/>
              <a:pathLst>
                <a:path extrusionOk="0" h="12227" w="13786">
                  <a:moveTo>
                    <a:pt x="9630" y="543"/>
                  </a:moveTo>
                  <a:cubicBezTo>
                    <a:pt x="9826" y="543"/>
                    <a:pt x="9987" y="702"/>
                    <a:pt x="9987" y="900"/>
                  </a:cubicBezTo>
                  <a:cubicBezTo>
                    <a:pt x="9989" y="1024"/>
                    <a:pt x="9924" y="1140"/>
                    <a:pt x="9818" y="1203"/>
                  </a:cubicBezTo>
                  <a:cubicBezTo>
                    <a:pt x="9542" y="1361"/>
                    <a:pt x="9372" y="1655"/>
                    <a:pt x="9371" y="1973"/>
                  </a:cubicBezTo>
                  <a:lnTo>
                    <a:pt x="9371" y="2518"/>
                  </a:lnTo>
                  <a:lnTo>
                    <a:pt x="10205" y="2386"/>
                  </a:lnTo>
                  <a:cubicBezTo>
                    <a:pt x="10347" y="2363"/>
                    <a:pt x="10487" y="2352"/>
                    <a:pt x="10625" y="2352"/>
                  </a:cubicBezTo>
                  <a:cubicBezTo>
                    <a:pt x="12043" y="2352"/>
                    <a:pt x="13242" y="3505"/>
                    <a:pt x="13242" y="4976"/>
                  </a:cubicBezTo>
                  <a:cubicBezTo>
                    <a:pt x="13242" y="8120"/>
                    <a:pt x="9607" y="9914"/>
                    <a:pt x="8492" y="10387"/>
                  </a:cubicBezTo>
                  <a:lnTo>
                    <a:pt x="8426" y="10417"/>
                  </a:lnTo>
                  <a:lnTo>
                    <a:pt x="8383" y="10473"/>
                  </a:lnTo>
                  <a:cubicBezTo>
                    <a:pt x="8015" y="10959"/>
                    <a:pt x="7558" y="11370"/>
                    <a:pt x="7036" y="11684"/>
                  </a:cubicBezTo>
                  <a:lnTo>
                    <a:pt x="3569" y="11684"/>
                  </a:lnTo>
                  <a:cubicBezTo>
                    <a:pt x="2121" y="10804"/>
                    <a:pt x="1237" y="9233"/>
                    <a:pt x="1232" y="7539"/>
                  </a:cubicBezTo>
                  <a:lnTo>
                    <a:pt x="1232" y="1973"/>
                  </a:lnTo>
                  <a:cubicBezTo>
                    <a:pt x="1232" y="1655"/>
                    <a:pt x="1061" y="1361"/>
                    <a:pt x="787" y="1203"/>
                  </a:cubicBezTo>
                  <a:cubicBezTo>
                    <a:pt x="680" y="1140"/>
                    <a:pt x="616" y="1024"/>
                    <a:pt x="618" y="900"/>
                  </a:cubicBezTo>
                  <a:cubicBezTo>
                    <a:pt x="618" y="702"/>
                    <a:pt x="777" y="543"/>
                    <a:pt x="974" y="543"/>
                  </a:cubicBezTo>
                  <a:close/>
                  <a:moveTo>
                    <a:pt x="974" y="1"/>
                  </a:moveTo>
                  <a:cubicBezTo>
                    <a:pt x="569" y="1"/>
                    <a:pt x="214" y="272"/>
                    <a:pt x="106" y="662"/>
                  </a:cubicBezTo>
                  <a:cubicBezTo>
                    <a:pt x="0" y="1053"/>
                    <a:pt x="168" y="1467"/>
                    <a:pt x="517" y="1674"/>
                  </a:cubicBezTo>
                  <a:cubicBezTo>
                    <a:pt x="624" y="1736"/>
                    <a:pt x="690" y="1849"/>
                    <a:pt x="690" y="1971"/>
                  </a:cubicBezTo>
                  <a:lnTo>
                    <a:pt x="690" y="7539"/>
                  </a:lnTo>
                  <a:cubicBezTo>
                    <a:pt x="694" y="9451"/>
                    <a:pt x="1707" y="11220"/>
                    <a:pt x="3357" y="12190"/>
                  </a:cubicBezTo>
                  <a:lnTo>
                    <a:pt x="3420" y="12227"/>
                  </a:lnTo>
                  <a:lnTo>
                    <a:pt x="7185" y="12227"/>
                  </a:lnTo>
                  <a:lnTo>
                    <a:pt x="7248" y="12190"/>
                  </a:lnTo>
                  <a:cubicBezTo>
                    <a:pt x="7835" y="11846"/>
                    <a:pt x="8352" y="11395"/>
                    <a:pt x="8771" y="10859"/>
                  </a:cubicBezTo>
                  <a:cubicBezTo>
                    <a:pt x="10033" y="10310"/>
                    <a:pt x="13784" y="8391"/>
                    <a:pt x="13784" y="4976"/>
                  </a:cubicBezTo>
                  <a:cubicBezTo>
                    <a:pt x="13786" y="4048"/>
                    <a:pt x="13379" y="3168"/>
                    <a:pt x="12673" y="2567"/>
                  </a:cubicBezTo>
                  <a:cubicBezTo>
                    <a:pt x="12096" y="2075"/>
                    <a:pt x="11366" y="1810"/>
                    <a:pt x="10618" y="1810"/>
                  </a:cubicBezTo>
                  <a:cubicBezTo>
                    <a:pt x="10453" y="1810"/>
                    <a:pt x="10286" y="1823"/>
                    <a:pt x="10120" y="1849"/>
                  </a:cubicBezTo>
                  <a:lnTo>
                    <a:pt x="9927" y="1880"/>
                  </a:lnTo>
                  <a:cubicBezTo>
                    <a:pt x="9952" y="1793"/>
                    <a:pt x="10009" y="1719"/>
                    <a:pt x="10087" y="1674"/>
                  </a:cubicBezTo>
                  <a:cubicBezTo>
                    <a:pt x="10437" y="1467"/>
                    <a:pt x="10605" y="1053"/>
                    <a:pt x="10497" y="662"/>
                  </a:cubicBezTo>
                  <a:cubicBezTo>
                    <a:pt x="10391" y="272"/>
                    <a:pt x="10036" y="1"/>
                    <a:pt x="96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" name="Google Shape;712;p53"/>
            <p:cNvSpPr/>
            <p:nvPr/>
          </p:nvSpPr>
          <p:spPr>
            <a:xfrm>
              <a:off x="1030400" y="534775"/>
              <a:ext cx="92200" cy="165000"/>
            </a:xfrm>
            <a:custGeom>
              <a:rect b="b" l="l" r="r" t="t"/>
              <a:pathLst>
                <a:path extrusionOk="0" h="6600" w="3688">
                  <a:moveTo>
                    <a:pt x="1621" y="543"/>
                  </a:moveTo>
                  <a:cubicBezTo>
                    <a:pt x="2462" y="549"/>
                    <a:pt x="3145" y="1236"/>
                    <a:pt x="3145" y="2082"/>
                  </a:cubicBezTo>
                  <a:cubicBezTo>
                    <a:pt x="3145" y="3508"/>
                    <a:pt x="1880" y="4691"/>
                    <a:pt x="847" y="5418"/>
                  </a:cubicBezTo>
                  <a:lnTo>
                    <a:pt x="847" y="5418"/>
                  </a:lnTo>
                  <a:cubicBezTo>
                    <a:pt x="884" y="5162"/>
                    <a:pt x="901" y="4904"/>
                    <a:pt x="901" y="4645"/>
                  </a:cubicBezTo>
                  <a:lnTo>
                    <a:pt x="901" y="670"/>
                  </a:lnTo>
                  <a:cubicBezTo>
                    <a:pt x="1459" y="566"/>
                    <a:pt x="1591" y="547"/>
                    <a:pt x="1621" y="543"/>
                  </a:cubicBezTo>
                  <a:close/>
                  <a:moveTo>
                    <a:pt x="1613" y="0"/>
                  </a:moveTo>
                  <a:cubicBezTo>
                    <a:pt x="1575" y="0"/>
                    <a:pt x="1523" y="0"/>
                    <a:pt x="581" y="179"/>
                  </a:cubicBezTo>
                  <a:lnTo>
                    <a:pt x="360" y="220"/>
                  </a:lnTo>
                  <a:lnTo>
                    <a:pt x="360" y="4645"/>
                  </a:lnTo>
                  <a:cubicBezTo>
                    <a:pt x="360" y="5080"/>
                    <a:pt x="301" y="5515"/>
                    <a:pt x="185" y="5935"/>
                  </a:cubicBezTo>
                  <a:lnTo>
                    <a:pt x="1" y="6600"/>
                  </a:lnTo>
                  <a:lnTo>
                    <a:pt x="1" y="6600"/>
                  </a:lnTo>
                  <a:lnTo>
                    <a:pt x="589" y="6237"/>
                  </a:lnTo>
                  <a:cubicBezTo>
                    <a:pt x="2003" y="5367"/>
                    <a:pt x="3687" y="3941"/>
                    <a:pt x="3687" y="2082"/>
                  </a:cubicBezTo>
                  <a:cubicBezTo>
                    <a:pt x="3687" y="935"/>
                    <a:pt x="2757" y="0"/>
                    <a:pt x="16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3"/>
            <p:cNvSpPr/>
            <p:nvPr/>
          </p:nvSpPr>
          <p:spPr>
            <a:xfrm>
              <a:off x="836825" y="399550"/>
              <a:ext cx="13575" cy="13625"/>
            </a:xfrm>
            <a:custGeom>
              <a:rect b="b" l="l" r="r" t="t"/>
              <a:pathLst>
                <a:path extrusionOk="0" h="545" w="543">
                  <a:moveTo>
                    <a:pt x="0" y="1"/>
                  </a:moveTo>
                  <a:lnTo>
                    <a:pt x="0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3"/>
            <p:cNvSpPr/>
            <p:nvPr/>
          </p:nvSpPr>
          <p:spPr>
            <a:xfrm>
              <a:off x="836825" y="426725"/>
              <a:ext cx="13575" cy="13575"/>
            </a:xfrm>
            <a:custGeom>
              <a:rect b="b" l="l" r="r" t="t"/>
              <a:pathLst>
                <a:path extrusionOk="0" h="543" w="543">
                  <a:moveTo>
                    <a:pt x="0" y="0"/>
                  </a:moveTo>
                  <a:lnTo>
                    <a:pt x="0" y="543"/>
                  </a:lnTo>
                  <a:lnTo>
                    <a:pt x="543" y="543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3"/>
            <p:cNvSpPr/>
            <p:nvPr/>
          </p:nvSpPr>
          <p:spPr>
            <a:xfrm>
              <a:off x="836825" y="372425"/>
              <a:ext cx="13575" cy="13625"/>
            </a:xfrm>
            <a:custGeom>
              <a:rect b="b" l="l" r="r" t="t"/>
              <a:pathLst>
                <a:path extrusionOk="0" h="545" w="543">
                  <a:moveTo>
                    <a:pt x="0" y="1"/>
                  </a:moveTo>
                  <a:lnTo>
                    <a:pt x="0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3"/>
            <p:cNvSpPr/>
            <p:nvPr/>
          </p:nvSpPr>
          <p:spPr>
            <a:xfrm>
              <a:off x="884275" y="345300"/>
              <a:ext cx="13600" cy="13600"/>
            </a:xfrm>
            <a:custGeom>
              <a:rect b="b" l="l" r="r" t="t"/>
              <a:pathLst>
                <a:path extrusionOk="0" h="544" w="544">
                  <a:moveTo>
                    <a:pt x="1" y="1"/>
                  </a:moveTo>
                  <a:lnTo>
                    <a:pt x="1" y="543"/>
                  </a:lnTo>
                  <a:lnTo>
                    <a:pt x="543" y="543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3"/>
            <p:cNvSpPr/>
            <p:nvPr/>
          </p:nvSpPr>
          <p:spPr>
            <a:xfrm>
              <a:off x="884275" y="372425"/>
              <a:ext cx="13600" cy="13625"/>
            </a:xfrm>
            <a:custGeom>
              <a:rect b="b" l="l" r="r" t="t"/>
              <a:pathLst>
                <a:path extrusionOk="0" h="545" w="544">
                  <a:moveTo>
                    <a:pt x="1" y="1"/>
                  </a:moveTo>
                  <a:lnTo>
                    <a:pt x="1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3"/>
            <p:cNvSpPr/>
            <p:nvPr/>
          </p:nvSpPr>
          <p:spPr>
            <a:xfrm>
              <a:off x="884275" y="399550"/>
              <a:ext cx="13600" cy="13625"/>
            </a:xfrm>
            <a:custGeom>
              <a:rect b="b" l="l" r="r" t="t"/>
              <a:pathLst>
                <a:path extrusionOk="0" h="545" w="544">
                  <a:moveTo>
                    <a:pt x="1" y="1"/>
                  </a:moveTo>
                  <a:lnTo>
                    <a:pt x="1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" name="Google Shape;719;p53"/>
            <p:cNvSpPr/>
            <p:nvPr/>
          </p:nvSpPr>
          <p:spPr>
            <a:xfrm>
              <a:off x="884275" y="426725"/>
              <a:ext cx="13600" cy="13575"/>
            </a:xfrm>
            <a:custGeom>
              <a:rect b="b" l="l" r="r" t="t"/>
              <a:pathLst>
                <a:path extrusionOk="0" h="543" w="544">
                  <a:moveTo>
                    <a:pt x="1" y="0"/>
                  </a:moveTo>
                  <a:lnTo>
                    <a:pt x="1" y="543"/>
                  </a:lnTo>
                  <a:lnTo>
                    <a:pt x="543" y="543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53"/>
            <p:cNvSpPr/>
            <p:nvPr/>
          </p:nvSpPr>
          <p:spPr>
            <a:xfrm>
              <a:off x="931750" y="399550"/>
              <a:ext cx="13575" cy="13625"/>
            </a:xfrm>
            <a:custGeom>
              <a:rect b="b" l="l" r="r" t="t"/>
              <a:pathLst>
                <a:path extrusionOk="0" h="545" w="543">
                  <a:moveTo>
                    <a:pt x="1" y="1"/>
                  </a:moveTo>
                  <a:lnTo>
                    <a:pt x="1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3"/>
            <p:cNvSpPr/>
            <p:nvPr/>
          </p:nvSpPr>
          <p:spPr>
            <a:xfrm>
              <a:off x="931750" y="372425"/>
              <a:ext cx="13575" cy="13625"/>
            </a:xfrm>
            <a:custGeom>
              <a:rect b="b" l="l" r="r" t="t"/>
              <a:pathLst>
                <a:path extrusionOk="0" h="545" w="543">
                  <a:moveTo>
                    <a:pt x="1" y="1"/>
                  </a:moveTo>
                  <a:lnTo>
                    <a:pt x="1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3"/>
            <p:cNvSpPr/>
            <p:nvPr/>
          </p:nvSpPr>
          <p:spPr>
            <a:xfrm>
              <a:off x="931750" y="426725"/>
              <a:ext cx="13575" cy="13575"/>
            </a:xfrm>
            <a:custGeom>
              <a:rect b="b" l="l" r="r" t="t"/>
              <a:pathLst>
                <a:path extrusionOk="0" h="543" w="543">
                  <a:moveTo>
                    <a:pt x="1" y="0"/>
                  </a:moveTo>
                  <a:lnTo>
                    <a:pt x="1" y="543"/>
                  </a:lnTo>
                  <a:lnTo>
                    <a:pt x="543" y="543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53"/>
            <p:cNvSpPr/>
            <p:nvPr/>
          </p:nvSpPr>
          <p:spPr>
            <a:xfrm>
              <a:off x="931750" y="345300"/>
              <a:ext cx="13575" cy="13600"/>
            </a:xfrm>
            <a:custGeom>
              <a:rect b="b" l="l" r="r" t="t"/>
              <a:pathLst>
                <a:path extrusionOk="0" h="544" w="543">
                  <a:moveTo>
                    <a:pt x="1" y="1"/>
                  </a:moveTo>
                  <a:lnTo>
                    <a:pt x="1" y="543"/>
                  </a:lnTo>
                  <a:lnTo>
                    <a:pt x="543" y="543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53"/>
            <p:cNvSpPr/>
            <p:nvPr/>
          </p:nvSpPr>
          <p:spPr>
            <a:xfrm>
              <a:off x="931750" y="318200"/>
              <a:ext cx="13575" cy="13575"/>
            </a:xfrm>
            <a:custGeom>
              <a:rect b="b" l="l" r="r" t="t"/>
              <a:pathLst>
                <a:path extrusionOk="0" h="543" w="543">
                  <a:moveTo>
                    <a:pt x="1" y="0"/>
                  </a:moveTo>
                  <a:lnTo>
                    <a:pt x="1" y="542"/>
                  </a:lnTo>
                  <a:lnTo>
                    <a:pt x="543" y="542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" name="Google Shape;725;p53"/>
            <p:cNvSpPr/>
            <p:nvPr/>
          </p:nvSpPr>
          <p:spPr>
            <a:xfrm>
              <a:off x="979250" y="345300"/>
              <a:ext cx="13600" cy="13600"/>
            </a:xfrm>
            <a:custGeom>
              <a:rect b="b" l="l" r="r" t="t"/>
              <a:pathLst>
                <a:path extrusionOk="0" h="544" w="544">
                  <a:moveTo>
                    <a:pt x="1" y="1"/>
                  </a:moveTo>
                  <a:lnTo>
                    <a:pt x="1" y="543"/>
                  </a:lnTo>
                  <a:lnTo>
                    <a:pt x="543" y="543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" name="Google Shape;726;p53"/>
            <p:cNvSpPr/>
            <p:nvPr/>
          </p:nvSpPr>
          <p:spPr>
            <a:xfrm>
              <a:off x="979250" y="399550"/>
              <a:ext cx="13600" cy="13625"/>
            </a:xfrm>
            <a:custGeom>
              <a:rect b="b" l="l" r="r" t="t"/>
              <a:pathLst>
                <a:path extrusionOk="0" h="545" w="544">
                  <a:moveTo>
                    <a:pt x="1" y="1"/>
                  </a:moveTo>
                  <a:lnTo>
                    <a:pt x="1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3"/>
            <p:cNvSpPr/>
            <p:nvPr/>
          </p:nvSpPr>
          <p:spPr>
            <a:xfrm>
              <a:off x="979250" y="372425"/>
              <a:ext cx="13600" cy="13625"/>
            </a:xfrm>
            <a:custGeom>
              <a:rect b="b" l="l" r="r" t="t"/>
              <a:pathLst>
                <a:path extrusionOk="0" h="545" w="544">
                  <a:moveTo>
                    <a:pt x="1" y="1"/>
                  </a:moveTo>
                  <a:lnTo>
                    <a:pt x="1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3"/>
            <p:cNvSpPr/>
            <p:nvPr/>
          </p:nvSpPr>
          <p:spPr>
            <a:xfrm>
              <a:off x="979250" y="426725"/>
              <a:ext cx="13600" cy="13575"/>
            </a:xfrm>
            <a:custGeom>
              <a:rect b="b" l="l" r="r" t="t"/>
              <a:pathLst>
                <a:path extrusionOk="0" h="543" w="544">
                  <a:moveTo>
                    <a:pt x="1" y="0"/>
                  </a:moveTo>
                  <a:lnTo>
                    <a:pt x="1" y="543"/>
                  </a:lnTo>
                  <a:lnTo>
                    <a:pt x="543" y="543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" name="Google Shape;729;p53"/>
            <p:cNvSpPr/>
            <p:nvPr/>
          </p:nvSpPr>
          <p:spPr>
            <a:xfrm>
              <a:off x="1026725" y="372425"/>
              <a:ext cx="13575" cy="13625"/>
            </a:xfrm>
            <a:custGeom>
              <a:rect b="b" l="l" r="r" t="t"/>
              <a:pathLst>
                <a:path extrusionOk="0" h="545" w="543">
                  <a:moveTo>
                    <a:pt x="0" y="1"/>
                  </a:moveTo>
                  <a:lnTo>
                    <a:pt x="0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" name="Google Shape;730;p53"/>
            <p:cNvSpPr/>
            <p:nvPr/>
          </p:nvSpPr>
          <p:spPr>
            <a:xfrm>
              <a:off x="1026725" y="426725"/>
              <a:ext cx="13575" cy="13575"/>
            </a:xfrm>
            <a:custGeom>
              <a:rect b="b" l="l" r="r" t="t"/>
              <a:pathLst>
                <a:path extrusionOk="0" h="543" w="543">
                  <a:moveTo>
                    <a:pt x="0" y="0"/>
                  </a:moveTo>
                  <a:lnTo>
                    <a:pt x="0" y="543"/>
                  </a:lnTo>
                  <a:lnTo>
                    <a:pt x="543" y="543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53"/>
            <p:cNvSpPr/>
            <p:nvPr/>
          </p:nvSpPr>
          <p:spPr>
            <a:xfrm>
              <a:off x="1026725" y="399550"/>
              <a:ext cx="13575" cy="13625"/>
            </a:xfrm>
            <a:custGeom>
              <a:rect b="b" l="l" r="r" t="t"/>
              <a:pathLst>
                <a:path extrusionOk="0" h="545" w="543">
                  <a:moveTo>
                    <a:pt x="0" y="1"/>
                  </a:moveTo>
                  <a:lnTo>
                    <a:pt x="0" y="545"/>
                  </a:lnTo>
                  <a:lnTo>
                    <a:pt x="543" y="545"/>
                  </a:lnTo>
                  <a:lnTo>
                    <a:pt x="5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3"/>
            <p:cNvSpPr/>
            <p:nvPr/>
          </p:nvSpPr>
          <p:spPr>
            <a:xfrm>
              <a:off x="863950" y="532975"/>
              <a:ext cx="109325" cy="148650"/>
            </a:xfrm>
            <a:custGeom>
              <a:rect b="b" l="l" r="r" t="t"/>
              <a:pathLst>
                <a:path extrusionOk="0" h="5946" w="4373">
                  <a:moveTo>
                    <a:pt x="2876" y="543"/>
                  </a:moveTo>
                  <a:cubicBezTo>
                    <a:pt x="3200" y="543"/>
                    <a:pt x="3519" y="624"/>
                    <a:pt x="3806" y="775"/>
                  </a:cubicBezTo>
                  <a:cubicBezTo>
                    <a:pt x="3702" y="1713"/>
                    <a:pt x="3240" y="2465"/>
                    <a:pt x="2434" y="3013"/>
                  </a:cubicBezTo>
                  <a:cubicBezTo>
                    <a:pt x="1769" y="3460"/>
                    <a:pt x="1233" y="4073"/>
                    <a:pt x="877" y="4789"/>
                  </a:cubicBezTo>
                  <a:cubicBezTo>
                    <a:pt x="655" y="4341"/>
                    <a:pt x="541" y="3847"/>
                    <a:pt x="543" y="3346"/>
                  </a:cubicBezTo>
                  <a:cubicBezTo>
                    <a:pt x="543" y="1801"/>
                    <a:pt x="1589" y="543"/>
                    <a:pt x="2876" y="543"/>
                  </a:cubicBezTo>
                  <a:close/>
                  <a:moveTo>
                    <a:pt x="2876" y="0"/>
                  </a:moveTo>
                  <a:cubicBezTo>
                    <a:pt x="1291" y="0"/>
                    <a:pt x="0" y="1501"/>
                    <a:pt x="0" y="3346"/>
                  </a:cubicBezTo>
                  <a:cubicBezTo>
                    <a:pt x="0" y="4153"/>
                    <a:pt x="251" y="4931"/>
                    <a:pt x="705" y="5540"/>
                  </a:cubicBezTo>
                  <a:lnTo>
                    <a:pt x="1007" y="5945"/>
                  </a:lnTo>
                  <a:lnTo>
                    <a:pt x="1177" y="5469"/>
                  </a:lnTo>
                  <a:cubicBezTo>
                    <a:pt x="1380" y="4900"/>
                    <a:pt x="1816" y="4089"/>
                    <a:pt x="2739" y="3463"/>
                  </a:cubicBezTo>
                  <a:cubicBezTo>
                    <a:pt x="3985" y="2615"/>
                    <a:pt x="4309" y="1462"/>
                    <a:pt x="4362" y="644"/>
                  </a:cubicBezTo>
                  <a:lnTo>
                    <a:pt x="4372" y="482"/>
                  </a:lnTo>
                  <a:lnTo>
                    <a:pt x="4235" y="397"/>
                  </a:lnTo>
                  <a:cubicBezTo>
                    <a:pt x="3827" y="140"/>
                    <a:pt x="3357" y="3"/>
                    <a:pt x="28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3"/>
            <p:cNvSpPr/>
            <p:nvPr/>
          </p:nvSpPr>
          <p:spPr>
            <a:xfrm>
              <a:off x="898550" y="549175"/>
              <a:ext cx="109225" cy="151125"/>
            </a:xfrm>
            <a:custGeom>
              <a:rect b="b" l="l" r="r" t="t"/>
              <a:pathLst>
                <a:path extrusionOk="0" h="6045" w="4369">
                  <a:moveTo>
                    <a:pt x="3633" y="1584"/>
                  </a:moveTo>
                  <a:cubicBezTo>
                    <a:pt x="3759" y="1942"/>
                    <a:pt x="3826" y="2319"/>
                    <a:pt x="3826" y="2698"/>
                  </a:cubicBezTo>
                  <a:cubicBezTo>
                    <a:pt x="3826" y="4245"/>
                    <a:pt x="2779" y="5502"/>
                    <a:pt x="1492" y="5502"/>
                  </a:cubicBezTo>
                  <a:cubicBezTo>
                    <a:pt x="1208" y="5502"/>
                    <a:pt x="926" y="5440"/>
                    <a:pt x="668" y="5321"/>
                  </a:cubicBezTo>
                  <a:cubicBezTo>
                    <a:pt x="911" y="4727"/>
                    <a:pt x="1370" y="3973"/>
                    <a:pt x="2223" y="3394"/>
                  </a:cubicBezTo>
                  <a:cubicBezTo>
                    <a:pt x="2915" y="2924"/>
                    <a:pt x="3391" y="2308"/>
                    <a:pt x="3633" y="1584"/>
                  </a:cubicBezTo>
                  <a:close/>
                  <a:moveTo>
                    <a:pt x="3324" y="1"/>
                  </a:moveTo>
                  <a:lnTo>
                    <a:pt x="3255" y="751"/>
                  </a:lnTo>
                  <a:cubicBezTo>
                    <a:pt x="3170" y="1662"/>
                    <a:pt x="2720" y="2399"/>
                    <a:pt x="1918" y="2944"/>
                  </a:cubicBezTo>
                  <a:cubicBezTo>
                    <a:pt x="835" y="3681"/>
                    <a:pt x="317" y="4665"/>
                    <a:pt x="74" y="5360"/>
                  </a:cubicBezTo>
                  <a:lnTo>
                    <a:pt x="0" y="5570"/>
                  </a:lnTo>
                  <a:lnTo>
                    <a:pt x="192" y="5683"/>
                  </a:lnTo>
                  <a:cubicBezTo>
                    <a:pt x="584" y="5919"/>
                    <a:pt x="1034" y="6044"/>
                    <a:pt x="1492" y="6044"/>
                  </a:cubicBezTo>
                  <a:cubicBezTo>
                    <a:pt x="3077" y="6044"/>
                    <a:pt x="4368" y="4544"/>
                    <a:pt x="4368" y="2698"/>
                  </a:cubicBezTo>
                  <a:cubicBezTo>
                    <a:pt x="4368" y="1938"/>
                    <a:pt x="4154" y="1220"/>
                    <a:pt x="3749" y="624"/>
                  </a:cubicBezTo>
                  <a:lnTo>
                    <a:pt x="33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" name="Google Shape;734;p53"/>
          <p:cNvGrpSpPr/>
          <p:nvPr/>
        </p:nvGrpSpPr>
        <p:grpSpPr>
          <a:xfrm>
            <a:off x="1319926" y="511827"/>
            <a:ext cx="337549" cy="411863"/>
            <a:chOff x="239725" y="376225"/>
            <a:chExt cx="368825" cy="450025"/>
          </a:xfrm>
        </p:grpSpPr>
        <p:sp>
          <p:nvSpPr>
            <p:cNvPr id="735" name="Google Shape;735;p53"/>
            <p:cNvSpPr/>
            <p:nvPr/>
          </p:nvSpPr>
          <p:spPr>
            <a:xfrm>
              <a:off x="350400" y="376225"/>
              <a:ext cx="129600" cy="429875"/>
            </a:xfrm>
            <a:custGeom>
              <a:rect b="b" l="l" r="r" t="t"/>
              <a:pathLst>
                <a:path extrusionOk="0" h="17195" w="5184">
                  <a:moveTo>
                    <a:pt x="885" y="1"/>
                  </a:moveTo>
                  <a:cubicBezTo>
                    <a:pt x="828" y="1"/>
                    <a:pt x="769" y="7"/>
                    <a:pt x="711" y="20"/>
                  </a:cubicBezTo>
                  <a:cubicBezTo>
                    <a:pt x="276" y="116"/>
                    <a:pt x="1" y="546"/>
                    <a:pt x="98" y="980"/>
                  </a:cubicBezTo>
                  <a:lnTo>
                    <a:pt x="282" y="1818"/>
                  </a:lnTo>
                  <a:lnTo>
                    <a:pt x="805" y="1705"/>
                  </a:lnTo>
                  <a:lnTo>
                    <a:pt x="621" y="865"/>
                  </a:lnTo>
                  <a:cubicBezTo>
                    <a:pt x="593" y="722"/>
                    <a:pt x="685" y="581"/>
                    <a:pt x="828" y="551"/>
                  </a:cubicBezTo>
                  <a:cubicBezTo>
                    <a:pt x="847" y="546"/>
                    <a:pt x="866" y="544"/>
                    <a:pt x="884" y="544"/>
                  </a:cubicBezTo>
                  <a:cubicBezTo>
                    <a:pt x="1005" y="544"/>
                    <a:pt x="1115" y="627"/>
                    <a:pt x="1146" y="751"/>
                  </a:cubicBezTo>
                  <a:lnTo>
                    <a:pt x="4566" y="16334"/>
                  </a:lnTo>
                  <a:cubicBezTo>
                    <a:pt x="4604" y="16513"/>
                    <a:pt x="4463" y="16660"/>
                    <a:pt x="4304" y="16660"/>
                  </a:cubicBezTo>
                  <a:cubicBezTo>
                    <a:pt x="4256" y="16660"/>
                    <a:pt x="4207" y="16646"/>
                    <a:pt x="4160" y="16617"/>
                  </a:cubicBezTo>
                  <a:cubicBezTo>
                    <a:pt x="4100" y="16578"/>
                    <a:pt x="4057" y="16518"/>
                    <a:pt x="4043" y="16449"/>
                  </a:cubicBezTo>
                  <a:lnTo>
                    <a:pt x="1672" y="5623"/>
                  </a:lnTo>
                  <a:lnTo>
                    <a:pt x="1147" y="5738"/>
                  </a:lnTo>
                  <a:lnTo>
                    <a:pt x="3518" y="16564"/>
                  </a:lnTo>
                  <a:cubicBezTo>
                    <a:pt x="3601" y="16939"/>
                    <a:pt x="3933" y="17195"/>
                    <a:pt x="4302" y="17195"/>
                  </a:cubicBezTo>
                  <a:cubicBezTo>
                    <a:pt x="4359" y="17195"/>
                    <a:pt x="4418" y="17188"/>
                    <a:pt x="4476" y="17175"/>
                  </a:cubicBezTo>
                  <a:cubicBezTo>
                    <a:pt x="4909" y="17081"/>
                    <a:pt x="5184" y="16652"/>
                    <a:pt x="5088" y="16219"/>
                  </a:cubicBezTo>
                  <a:lnTo>
                    <a:pt x="5089" y="16219"/>
                  </a:lnTo>
                  <a:lnTo>
                    <a:pt x="1669" y="636"/>
                  </a:lnTo>
                  <a:cubicBezTo>
                    <a:pt x="1588" y="258"/>
                    <a:pt x="1255" y="1"/>
                    <a:pt x="8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" name="Google Shape;736;p53"/>
            <p:cNvSpPr/>
            <p:nvPr/>
          </p:nvSpPr>
          <p:spPr>
            <a:xfrm>
              <a:off x="503975" y="725750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0" y="0"/>
                  </a:moveTo>
                  <a:lnTo>
                    <a:pt x="0" y="535"/>
                  </a:lnTo>
                  <a:lnTo>
                    <a:pt x="537" y="535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3"/>
            <p:cNvSpPr/>
            <p:nvPr/>
          </p:nvSpPr>
          <p:spPr>
            <a:xfrm>
              <a:off x="503975" y="7525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0" y="1"/>
                  </a:moveTo>
                  <a:lnTo>
                    <a:pt x="0" y="536"/>
                  </a:lnTo>
                  <a:lnTo>
                    <a:pt x="537" y="536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3"/>
            <p:cNvSpPr/>
            <p:nvPr/>
          </p:nvSpPr>
          <p:spPr>
            <a:xfrm>
              <a:off x="503975" y="618525"/>
              <a:ext cx="13425" cy="13450"/>
            </a:xfrm>
            <a:custGeom>
              <a:rect b="b" l="l" r="r" t="t"/>
              <a:pathLst>
                <a:path extrusionOk="0" h="538" w="537">
                  <a:moveTo>
                    <a:pt x="0" y="1"/>
                  </a:moveTo>
                  <a:lnTo>
                    <a:pt x="0" y="537"/>
                  </a:lnTo>
                  <a:lnTo>
                    <a:pt x="537" y="537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3"/>
            <p:cNvSpPr/>
            <p:nvPr/>
          </p:nvSpPr>
          <p:spPr>
            <a:xfrm>
              <a:off x="503975" y="645325"/>
              <a:ext cx="13425" cy="13450"/>
            </a:xfrm>
            <a:custGeom>
              <a:rect b="b" l="l" r="r" t="t"/>
              <a:pathLst>
                <a:path extrusionOk="0" h="538" w="537">
                  <a:moveTo>
                    <a:pt x="0" y="1"/>
                  </a:moveTo>
                  <a:lnTo>
                    <a:pt x="0" y="537"/>
                  </a:lnTo>
                  <a:lnTo>
                    <a:pt x="537" y="537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53"/>
            <p:cNvSpPr/>
            <p:nvPr/>
          </p:nvSpPr>
          <p:spPr>
            <a:xfrm>
              <a:off x="503975" y="698950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0" y="0"/>
                  </a:moveTo>
                  <a:lnTo>
                    <a:pt x="0" y="535"/>
                  </a:lnTo>
                  <a:lnTo>
                    <a:pt x="537" y="535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53"/>
            <p:cNvSpPr/>
            <p:nvPr/>
          </p:nvSpPr>
          <p:spPr>
            <a:xfrm>
              <a:off x="503975" y="591750"/>
              <a:ext cx="13425" cy="13425"/>
            </a:xfrm>
            <a:custGeom>
              <a:rect b="b" l="l" r="r" t="t"/>
              <a:pathLst>
                <a:path extrusionOk="0" h="537" w="537">
                  <a:moveTo>
                    <a:pt x="0" y="0"/>
                  </a:moveTo>
                  <a:lnTo>
                    <a:pt x="0" y="537"/>
                  </a:lnTo>
                  <a:lnTo>
                    <a:pt x="537" y="537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3"/>
            <p:cNvSpPr/>
            <p:nvPr/>
          </p:nvSpPr>
          <p:spPr>
            <a:xfrm>
              <a:off x="503975" y="672125"/>
              <a:ext cx="13425" cy="13425"/>
            </a:xfrm>
            <a:custGeom>
              <a:rect b="b" l="l" r="r" t="t"/>
              <a:pathLst>
                <a:path extrusionOk="0" h="537" w="537">
                  <a:moveTo>
                    <a:pt x="0" y="0"/>
                  </a:moveTo>
                  <a:lnTo>
                    <a:pt x="0" y="537"/>
                  </a:lnTo>
                  <a:lnTo>
                    <a:pt x="537" y="537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3"/>
            <p:cNvSpPr/>
            <p:nvPr/>
          </p:nvSpPr>
          <p:spPr>
            <a:xfrm>
              <a:off x="473600" y="625675"/>
              <a:ext cx="13450" cy="13450"/>
            </a:xfrm>
            <a:custGeom>
              <a:rect b="b" l="l" r="r" t="t"/>
              <a:pathLst>
                <a:path extrusionOk="0" h="538" w="538">
                  <a:moveTo>
                    <a:pt x="1" y="1"/>
                  </a:moveTo>
                  <a:lnTo>
                    <a:pt x="1" y="537"/>
                  </a:lnTo>
                  <a:lnTo>
                    <a:pt x="537" y="537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53"/>
            <p:cNvSpPr/>
            <p:nvPr/>
          </p:nvSpPr>
          <p:spPr>
            <a:xfrm>
              <a:off x="473600" y="572100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1"/>
                  </a:moveTo>
                  <a:lnTo>
                    <a:pt x="1" y="536"/>
                  </a:lnTo>
                  <a:lnTo>
                    <a:pt x="537" y="536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53"/>
            <p:cNvSpPr/>
            <p:nvPr/>
          </p:nvSpPr>
          <p:spPr>
            <a:xfrm>
              <a:off x="473600" y="598900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0"/>
                  </a:moveTo>
                  <a:lnTo>
                    <a:pt x="1" y="535"/>
                  </a:lnTo>
                  <a:lnTo>
                    <a:pt x="537" y="535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53"/>
            <p:cNvSpPr/>
            <p:nvPr/>
          </p:nvSpPr>
          <p:spPr>
            <a:xfrm>
              <a:off x="389650" y="7704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3"/>
            <p:cNvSpPr/>
            <p:nvPr/>
          </p:nvSpPr>
          <p:spPr>
            <a:xfrm>
              <a:off x="389650" y="743575"/>
              <a:ext cx="13400" cy="13450"/>
            </a:xfrm>
            <a:custGeom>
              <a:rect b="b" l="l" r="r" t="t"/>
              <a:pathLst>
                <a:path extrusionOk="0" h="538" w="536">
                  <a:moveTo>
                    <a:pt x="1" y="1"/>
                  </a:moveTo>
                  <a:lnTo>
                    <a:pt x="1" y="537"/>
                  </a:lnTo>
                  <a:lnTo>
                    <a:pt x="536" y="537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3"/>
            <p:cNvSpPr/>
            <p:nvPr/>
          </p:nvSpPr>
          <p:spPr>
            <a:xfrm>
              <a:off x="364625" y="659625"/>
              <a:ext cx="13450" cy="13450"/>
            </a:xfrm>
            <a:custGeom>
              <a:rect b="b" l="l" r="r" t="t"/>
              <a:pathLst>
                <a:path extrusionOk="0" h="538" w="538">
                  <a:moveTo>
                    <a:pt x="1" y="1"/>
                  </a:moveTo>
                  <a:lnTo>
                    <a:pt x="1" y="537"/>
                  </a:lnTo>
                  <a:lnTo>
                    <a:pt x="537" y="537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53"/>
            <p:cNvSpPr/>
            <p:nvPr/>
          </p:nvSpPr>
          <p:spPr>
            <a:xfrm>
              <a:off x="364625" y="740050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0"/>
                  </a:moveTo>
                  <a:lnTo>
                    <a:pt x="1" y="535"/>
                  </a:lnTo>
                  <a:lnTo>
                    <a:pt x="537" y="535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53"/>
            <p:cNvSpPr/>
            <p:nvPr/>
          </p:nvSpPr>
          <p:spPr>
            <a:xfrm>
              <a:off x="364625" y="686425"/>
              <a:ext cx="13450" cy="13425"/>
            </a:xfrm>
            <a:custGeom>
              <a:rect b="b" l="l" r="r" t="t"/>
              <a:pathLst>
                <a:path extrusionOk="0" h="537" w="538">
                  <a:moveTo>
                    <a:pt x="1" y="0"/>
                  </a:moveTo>
                  <a:lnTo>
                    <a:pt x="1" y="537"/>
                  </a:lnTo>
                  <a:lnTo>
                    <a:pt x="537" y="537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3"/>
            <p:cNvSpPr/>
            <p:nvPr/>
          </p:nvSpPr>
          <p:spPr>
            <a:xfrm>
              <a:off x="364625" y="632825"/>
              <a:ext cx="13450" cy="13450"/>
            </a:xfrm>
            <a:custGeom>
              <a:rect b="b" l="l" r="r" t="t"/>
              <a:pathLst>
                <a:path extrusionOk="0" h="538" w="538">
                  <a:moveTo>
                    <a:pt x="1" y="1"/>
                  </a:moveTo>
                  <a:lnTo>
                    <a:pt x="1" y="537"/>
                  </a:lnTo>
                  <a:lnTo>
                    <a:pt x="537" y="537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3"/>
            <p:cNvSpPr/>
            <p:nvPr/>
          </p:nvSpPr>
          <p:spPr>
            <a:xfrm>
              <a:off x="364625" y="713200"/>
              <a:ext cx="13450" cy="13450"/>
            </a:xfrm>
            <a:custGeom>
              <a:rect b="b" l="l" r="r" t="t"/>
              <a:pathLst>
                <a:path extrusionOk="0" h="538" w="538">
                  <a:moveTo>
                    <a:pt x="1" y="1"/>
                  </a:moveTo>
                  <a:lnTo>
                    <a:pt x="1" y="537"/>
                  </a:lnTo>
                  <a:lnTo>
                    <a:pt x="537" y="537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3"/>
            <p:cNvSpPr/>
            <p:nvPr/>
          </p:nvSpPr>
          <p:spPr>
            <a:xfrm>
              <a:off x="468000" y="401025"/>
              <a:ext cx="140550" cy="140800"/>
            </a:xfrm>
            <a:custGeom>
              <a:rect b="b" l="l" r="r" t="t"/>
              <a:pathLst>
                <a:path extrusionOk="0" h="5632" w="5622">
                  <a:moveTo>
                    <a:pt x="2734" y="1"/>
                  </a:moveTo>
                  <a:cubicBezTo>
                    <a:pt x="1482" y="1"/>
                    <a:pt x="375" y="815"/>
                    <a:pt x="0" y="2010"/>
                  </a:cubicBezTo>
                  <a:lnTo>
                    <a:pt x="512" y="2171"/>
                  </a:lnTo>
                  <a:cubicBezTo>
                    <a:pt x="788" y="1289"/>
                    <a:pt x="1559" y="654"/>
                    <a:pt x="2475" y="552"/>
                  </a:cubicBezTo>
                  <a:lnTo>
                    <a:pt x="2475" y="1840"/>
                  </a:lnTo>
                  <a:lnTo>
                    <a:pt x="3012" y="1840"/>
                  </a:lnTo>
                  <a:lnTo>
                    <a:pt x="3012" y="552"/>
                  </a:lnTo>
                  <a:cubicBezTo>
                    <a:pt x="4091" y="679"/>
                    <a:pt x="4943" y="1529"/>
                    <a:pt x="5068" y="2608"/>
                  </a:cubicBezTo>
                  <a:lnTo>
                    <a:pt x="3709" y="2608"/>
                  </a:lnTo>
                  <a:lnTo>
                    <a:pt x="3709" y="3145"/>
                  </a:lnTo>
                  <a:lnTo>
                    <a:pt x="5068" y="3145"/>
                  </a:lnTo>
                  <a:cubicBezTo>
                    <a:pt x="4961" y="4060"/>
                    <a:pt x="4314" y="4851"/>
                    <a:pt x="3417" y="5119"/>
                  </a:cubicBezTo>
                  <a:lnTo>
                    <a:pt x="3571" y="5632"/>
                  </a:lnTo>
                  <a:cubicBezTo>
                    <a:pt x="4156" y="5455"/>
                    <a:pt x="4670" y="5097"/>
                    <a:pt x="5040" y="4610"/>
                  </a:cubicBezTo>
                  <a:cubicBezTo>
                    <a:pt x="5418" y="4112"/>
                    <a:pt x="5621" y="3503"/>
                    <a:pt x="5620" y="2878"/>
                  </a:cubicBezTo>
                  <a:cubicBezTo>
                    <a:pt x="5620" y="1292"/>
                    <a:pt x="4330" y="2"/>
                    <a:pt x="2744" y="2"/>
                  </a:cubicBezTo>
                  <a:lnTo>
                    <a:pt x="2744" y="1"/>
                  </a:lnTo>
                  <a:cubicBezTo>
                    <a:pt x="2740" y="1"/>
                    <a:pt x="2737" y="1"/>
                    <a:pt x="27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3"/>
            <p:cNvSpPr/>
            <p:nvPr/>
          </p:nvSpPr>
          <p:spPr>
            <a:xfrm>
              <a:off x="334250" y="464450"/>
              <a:ext cx="209950" cy="361800"/>
            </a:xfrm>
            <a:custGeom>
              <a:rect b="b" l="l" r="r" t="t"/>
              <a:pathLst>
                <a:path extrusionOk="0" h="14472" w="8398">
                  <a:moveTo>
                    <a:pt x="3627" y="1"/>
                  </a:moveTo>
                  <a:lnTo>
                    <a:pt x="3627" y="537"/>
                  </a:lnTo>
                  <a:lnTo>
                    <a:pt x="7862" y="537"/>
                  </a:lnTo>
                  <a:lnTo>
                    <a:pt x="7862" y="2967"/>
                  </a:lnTo>
                  <a:lnTo>
                    <a:pt x="4199" y="2967"/>
                  </a:lnTo>
                  <a:lnTo>
                    <a:pt x="4199" y="3503"/>
                  </a:lnTo>
                  <a:lnTo>
                    <a:pt x="7862" y="3503"/>
                  </a:lnTo>
                  <a:lnTo>
                    <a:pt x="7862" y="13132"/>
                  </a:lnTo>
                  <a:cubicBezTo>
                    <a:pt x="7861" y="13576"/>
                    <a:pt x="7501" y="13935"/>
                    <a:pt x="7057" y="13935"/>
                  </a:cubicBezTo>
                  <a:lnTo>
                    <a:pt x="1341" y="13935"/>
                  </a:lnTo>
                  <a:cubicBezTo>
                    <a:pt x="897" y="13935"/>
                    <a:pt x="538" y="13576"/>
                    <a:pt x="538" y="13132"/>
                  </a:cubicBezTo>
                  <a:lnTo>
                    <a:pt x="538" y="3592"/>
                  </a:lnTo>
                  <a:lnTo>
                    <a:pt x="1" y="3592"/>
                  </a:lnTo>
                  <a:lnTo>
                    <a:pt x="1" y="13132"/>
                  </a:lnTo>
                  <a:cubicBezTo>
                    <a:pt x="2" y="13870"/>
                    <a:pt x="601" y="14470"/>
                    <a:pt x="1341" y="14472"/>
                  </a:cubicBezTo>
                  <a:lnTo>
                    <a:pt x="7057" y="14472"/>
                  </a:lnTo>
                  <a:cubicBezTo>
                    <a:pt x="7797" y="14470"/>
                    <a:pt x="8397" y="13870"/>
                    <a:pt x="8397" y="13132"/>
                  </a:cubicBezTo>
                  <a:lnTo>
                    <a:pt x="839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3"/>
            <p:cNvSpPr/>
            <p:nvPr/>
          </p:nvSpPr>
          <p:spPr>
            <a:xfrm>
              <a:off x="239725" y="424300"/>
              <a:ext cx="143875" cy="120600"/>
            </a:xfrm>
            <a:custGeom>
              <a:rect b="b" l="l" r="r" t="t"/>
              <a:pathLst>
                <a:path extrusionOk="0" h="4824" w="5755">
                  <a:moveTo>
                    <a:pt x="3291" y="536"/>
                  </a:moveTo>
                  <a:cubicBezTo>
                    <a:pt x="3359" y="536"/>
                    <a:pt x="3426" y="539"/>
                    <a:pt x="3492" y="545"/>
                  </a:cubicBezTo>
                  <a:cubicBezTo>
                    <a:pt x="4565" y="653"/>
                    <a:pt x="5163" y="1125"/>
                    <a:pt x="5095" y="1809"/>
                  </a:cubicBezTo>
                  <a:cubicBezTo>
                    <a:pt x="5082" y="1949"/>
                    <a:pt x="5039" y="2084"/>
                    <a:pt x="4967" y="2205"/>
                  </a:cubicBezTo>
                  <a:lnTo>
                    <a:pt x="4946" y="2236"/>
                  </a:lnTo>
                  <a:cubicBezTo>
                    <a:pt x="4859" y="2363"/>
                    <a:pt x="4743" y="2468"/>
                    <a:pt x="4607" y="2540"/>
                  </a:cubicBezTo>
                  <a:lnTo>
                    <a:pt x="4603" y="2543"/>
                  </a:lnTo>
                  <a:cubicBezTo>
                    <a:pt x="4546" y="2574"/>
                    <a:pt x="4488" y="2600"/>
                    <a:pt x="4428" y="2624"/>
                  </a:cubicBezTo>
                  <a:lnTo>
                    <a:pt x="4407" y="2630"/>
                  </a:lnTo>
                  <a:cubicBezTo>
                    <a:pt x="4380" y="2640"/>
                    <a:pt x="4354" y="2649"/>
                    <a:pt x="4326" y="2658"/>
                  </a:cubicBezTo>
                  <a:lnTo>
                    <a:pt x="4311" y="2662"/>
                  </a:lnTo>
                  <a:cubicBezTo>
                    <a:pt x="4280" y="2671"/>
                    <a:pt x="4248" y="2680"/>
                    <a:pt x="4214" y="2687"/>
                  </a:cubicBezTo>
                  <a:cubicBezTo>
                    <a:pt x="4205" y="2689"/>
                    <a:pt x="4195" y="2692"/>
                    <a:pt x="4184" y="2693"/>
                  </a:cubicBezTo>
                  <a:cubicBezTo>
                    <a:pt x="4161" y="2699"/>
                    <a:pt x="4136" y="2703"/>
                    <a:pt x="4111" y="2708"/>
                  </a:cubicBezTo>
                  <a:lnTo>
                    <a:pt x="4074" y="2714"/>
                  </a:lnTo>
                  <a:cubicBezTo>
                    <a:pt x="4043" y="2720"/>
                    <a:pt x="4012" y="2723"/>
                    <a:pt x="3981" y="2727"/>
                  </a:cubicBezTo>
                  <a:lnTo>
                    <a:pt x="3947" y="2731"/>
                  </a:lnTo>
                  <a:cubicBezTo>
                    <a:pt x="3918" y="2734"/>
                    <a:pt x="3888" y="2736"/>
                    <a:pt x="3859" y="2739"/>
                  </a:cubicBezTo>
                  <a:cubicBezTo>
                    <a:pt x="3844" y="2740"/>
                    <a:pt x="3829" y="2740"/>
                    <a:pt x="3814" y="2742"/>
                  </a:cubicBezTo>
                  <a:cubicBezTo>
                    <a:pt x="3788" y="2743"/>
                    <a:pt x="3761" y="2743"/>
                    <a:pt x="3733" y="2745"/>
                  </a:cubicBezTo>
                  <a:lnTo>
                    <a:pt x="3696" y="2746"/>
                  </a:lnTo>
                  <a:lnTo>
                    <a:pt x="3577" y="2746"/>
                  </a:lnTo>
                  <a:cubicBezTo>
                    <a:pt x="3567" y="2746"/>
                    <a:pt x="3555" y="2746"/>
                    <a:pt x="3543" y="2745"/>
                  </a:cubicBezTo>
                  <a:cubicBezTo>
                    <a:pt x="3511" y="2743"/>
                    <a:pt x="3478" y="2742"/>
                    <a:pt x="3444" y="2740"/>
                  </a:cubicBezTo>
                  <a:lnTo>
                    <a:pt x="3406" y="2737"/>
                  </a:lnTo>
                  <a:cubicBezTo>
                    <a:pt x="3362" y="2734"/>
                    <a:pt x="3318" y="2731"/>
                    <a:pt x="3273" y="2727"/>
                  </a:cubicBezTo>
                  <a:cubicBezTo>
                    <a:pt x="3245" y="2724"/>
                    <a:pt x="3219" y="2721"/>
                    <a:pt x="3192" y="2717"/>
                  </a:cubicBezTo>
                  <a:cubicBezTo>
                    <a:pt x="3176" y="2715"/>
                    <a:pt x="3160" y="2712"/>
                    <a:pt x="3144" y="2709"/>
                  </a:cubicBezTo>
                  <a:lnTo>
                    <a:pt x="3116" y="2703"/>
                  </a:lnTo>
                  <a:cubicBezTo>
                    <a:pt x="3094" y="2700"/>
                    <a:pt x="3070" y="2696"/>
                    <a:pt x="3048" y="2690"/>
                  </a:cubicBezTo>
                  <a:lnTo>
                    <a:pt x="3040" y="2689"/>
                  </a:lnTo>
                  <a:cubicBezTo>
                    <a:pt x="3014" y="2683"/>
                    <a:pt x="2989" y="2677"/>
                    <a:pt x="2962" y="2671"/>
                  </a:cubicBezTo>
                  <a:lnTo>
                    <a:pt x="2914" y="2658"/>
                  </a:lnTo>
                  <a:cubicBezTo>
                    <a:pt x="2081" y="2428"/>
                    <a:pt x="1245" y="1745"/>
                    <a:pt x="847" y="1383"/>
                  </a:cubicBezTo>
                  <a:cubicBezTo>
                    <a:pt x="1339" y="1089"/>
                    <a:pt x="2389" y="536"/>
                    <a:pt x="3291" y="536"/>
                  </a:cubicBezTo>
                  <a:close/>
                  <a:moveTo>
                    <a:pt x="5050" y="2894"/>
                  </a:moveTo>
                  <a:cubicBezTo>
                    <a:pt x="5042" y="3178"/>
                    <a:pt x="4848" y="3489"/>
                    <a:pt x="4481" y="3790"/>
                  </a:cubicBezTo>
                  <a:cubicBezTo>
                    <a:pt x="4002" y="4182"/>
                    <a:pt x="3132" y="4267"/>
                    <a:pt x="2665" y="4284"/>
                  </a:cubicBezTo>
                  <a:cubicBezTo>
                    <a:pt x="2729" y="4012"/>
                    <a:pt x="2846" y="3606"/>
                    <a:pt x="3035" y="3234"/>
                  </a:cubicBezTo>
                  <a:lnTo>
                    <a:pt x="3043" y="3236"/>
                  </a:lnTo>
                  <a:cubicBezTo>
                    <a:pt x="3068" y="3240"/>
                    <a:pt x="3092" y="3244"/>
                    <a:pt x="3116" y="3247"/>
                  </a:cubicBezTo>
                  <a:lnTo>
                    <a:pt x="3136" y="3250"/>
                  </a:lnTo>
                  <a:cubicBezTo>
                    <a:pt x="3164" y="3255"/>
                    <a:pt x="3191" y="3258"/>
                    <a:pt x="3219" y="3261"/>
                  </a:cubicBezTo>
                  <a:cubicBezTo>
                    <a:pt x="3265" y="3265"/>
                    <a:pt x="3309" y="3268"/>
                    <a:pt x="3353" y="3272"/>
                  </a:cubicBezTo>
                  <a:lnTo>
                    <a:pt x="3377" y="3274"/>
                  </a:lnTo>
                  <a:cubicBezTo>
                    <a:pt x="3471" y="3280"/>
                    <a:pt x="3564" y="3283"/>
                    <a:pt x="3654" y="3283"/>
                  </a:cubicBezTo>
                  <a:cubicBezTo>
                    <a:pt x="4165" y="3283"/>
                    <a:pt x="4593" y="3180"/>
                    <a:pt x="4927" y="2976"/>
                  </a:cubicBezTo>
                  <a:cubicBezTo>
                    <a:pt x="4969" y="2951"/>
                    <a:pt x="5008" y="2923"/>
                    <a:pt x="5045" y="2895"/>
                  </a:cubicBezTo>
                  <a:cubicBezTo>
                    <a:pt x="5047" y="2894"/>
                    <a:pt x="5048" y="2894"/>
                    <a:pt x="5050" y="2894"/>
                  </a:cubicBezTo>
                  <a:close/>
                  <a:moveTo>
                    <a:pt x="3293" y="1"/>
                  </a:moveTo>
                  <a:cubicBezTo>
                    <a:pt x="1901" y="1"/>
                    <a:pt x="331" y="1070"/>
                    <a:pt x="260" y="1119"/>
                  </a:cubicBezTo>
                  <a:lnTo>
                    <a:pt x="1" y="1297"/>
                  </a:lnTo>
                  <a:lnTo>
                    <a:pt x="221" y="1524"/>
                  </a:lnTo>
                  <a:cubicBezTo>
                    <a:pt x="272" y="1579"/>
                    <a:pt x="1322" y="2653"/>
                    <a:pt x="2510" y="3090"/>
                  </a:cubicBezTo>
                  <a:cubicBezTo>
                    <a:pt x="2190" y="3762"/>
                    <a:pt x="2076" y="4477"/>
                    <a:pt x="2070" y="4511"/>
                  </a:cubicBezTo>
                  <a:lnTo>
                    <a:pt x="2025" y="4807"/>
                  </a:lnTo>
                  <a:lnTo>
                    <a:pt x="2324" y="4820"/>
                  </a:lnTo>
                  <a:cubicBezTo>
                    <a:pt x="2334" y="4820"/>
                    <a:pt x="2392" y="4823"/>
                    <a:pt x="2482" y="4823"/>
                  </a:cubicBezTo>
                  <a:cubicBezTo>
                    <a:pt x="2917" y="4823"/>
                    <a:pt x="4130" y="4769"/>
                    <a:pt x="4820" y="4204"/>
                  </a:cubicBezTo>
                  <a:cubicBezTo>
                    <a:pt x="5517" y="3635"/>
                    <a:pt x="5754" y="2967"/>
                    <a:pt x="5477" y="2386"/>
                  </a:cubicBezTo>
                  <a:cubicBezTo>
                    <a:pt x="5560" y="2223"/>
                    <a:pt x="5611" y="2045"/>
                    <a:pt x="5629" y="1862"/>
                  </a:cubicBezTo>
                  <a:cubicBezTo>
                    <a:pt x="5707" y="1076"/>
                    <a:pt x="5201" y="178"/>
                    <a:pt x="3545" y="13"/>
                  </a:cubicBezTo>
                  <a:cubicBezTo>
                    <a:pt x="3462" y="5"/>
                    <a:pt x="3378" y="1"/>
                    <a:pt x="32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" name="Google Shape;756;p53"/>
          <p:cNvGrpSpPr/>
          <p:nvPr/>
        </p:nvGrpSpPr>
        <p:grpSpPr>
          <a:xfrm>
            <a:off x="7316154" y="1110383"/>
            <a:ext cx="160686" cy="411771"/>
            <a:chOff x="6689525" y="932950"/>
            <a:chExt cx="175575" cy="449925"/>
          </a:xfrm>
        </p:grpSpPr>
        <p:sp>
          <p:nvSpPr>
            <p:cNvPr id="757" name="Google Shape;757;p53"/>
            <p:cNvSpPr/>
            <p:nvPr/>
          </p:nvSpPr>
          <p:spPr>
            <a:xfrm>
              <a:off x="6689525" y="932950"/>
              <a:ext cx="175575" cy="449925"/>
            </a:xfrm>
            <a:custGeom>
              <a:rect b="b" l="l" r="r" t="t"/>
              <a:pathLst>
                <a:path extrusionOk="0" h="17997" w="7023">
                  <a:moveTo>
                    <a:pt x="4546" y="536"/>
                  </a:moveTo>
                  <a:cubicBezTo>
                    <a:pt x="4714" y="536"/>
                    <a:pt x="4850" y="670"/>
                    <a:pt x="4850" y="838"/>
                  </a:cubicBezTo>
                  <a:lnTo>
                    <a:pt x="4850" y="2138"/>
                  </a:lnTo>
                  <a:lnTo>
                    <a:pt x="2176" y="2138"/>
                  </a:lnTo>
                  <a:lnTo>
                    <a:pt x="2177" y="838"/>
                  </a:lnTo>
                  <a:cubicBezTo>
                    <a:pt x="2177" y="672"/>
                    <a:pt x="2313" y="536"/>
                    <a:pt x="2480" y="536"/>
                  </a:cubicBezTo>
                  <a:close/>
                  <a:moveTo>
                    <a:pt x="4313" y="2675"/>
                  </a:moveTo>
                  <a:lnTo>
                    <a:pt x="4313" y="3708"/>
                  </a:lnTo>
                  <a:lnTo>
                    <a:pt x="4580" y="3708"/>
                  </a:lnTo>
                  <a:cubicBezTo>
                    <a:pt x="5633" y="3710"/>
                    <a:pt x="6486" y="4562"/>
                    <a:pt x="6488" y="5614"/>
                  </a:cubicBezTo>
                  <a:lnTo>
                    <a:pt x="6488" y="7004"/>
                  </a:lnTo>
                  <a:lnTo>
                    <a:pt x="6489" y="7003"/>
                  </a:lnTo>
                  <a:lnTo>
                    <a:pt x="6489" y="7003"/>
                  </a:lnTo>
                  <a:cubicBezTo>
                    <a:pt x="6488" y="7249"/>
                    <a:pt x="6289" y="7448"/>
                    <a:pt x="6042" y="7448"/>
                  </a:cubicBezTo>
                  <a:lnTo>
                    <a:pt x="6042" y="7983"/>
                  </a:lnTo>
                  <a:cubicBezTo>
                    <a:pt x="6289" y="7983"/>
                    <a:pt x="6488" y="8182"/>
                    <a:pt x="6489" y="8428"/>
                  </a:cubicBezTo>
                  <a:lnTo>
                    <a:pt x="6489" y="9675"/>
                  </a:lnTo>
                  <a:cubicBezTo>
                    <a:pt x="6488" y="9922"/>
                    <a:pt x="6289" y="10121"/>
                    <a:pt x="6042" y="10121"/>
                  </a:cubicBezTo>
                  <a:lnTo>
                    <a:pt x="6042" y="10656"/>
                  </a:lnTo>
                  <a:cubicBezTo>
                    <a:pt x="6289" y="10656"/>
                    <a:pt x="6488" y="10855"/>
                    <a:pt x="6489" y="11101"/>
                  </a:cubicBezTo>
                  <a:lnTo>
                    <a:pt x="6489" y="12348"/>
                  </a:lnTo>
                  <a:cubicBezTo>
                    <a:pt x="6488" y="12594"/>
                    <a:pt x="6289" y="12793"/>
                    <a:pt x="6042" y="12793"/>
                  </a:cubicBezTo>
                  <a:lnTo>
                    <a:pt x="6042" y="13328"/>
                  </a:lnTo>
                  <a:cubicBezTo>
                    <a:pt x="6289" y="13328"/>
                    <a:pt x="6488" y="13527"/>
                    <a:pt x="6489" y="13773"/>
                  </a:cubicBezTo>
                  <a:lnTo>
                    <a:pt x="6489" y="14432"/>
                  </a:lnTo>
                  <a:lnTo>
                    <a:pt x="537" y="14432"/>
                  </a:lnTo>
                  <a:lnTo>
                    <a:pt x="537" y="13773"/>
                  </a:lnTo>
                  <a:cubicBezTo>
                    <a:pt x="537" y="13527"/>
                    <a:pt x="736" y="13328"/>
                    <a:pt x="982" y="13328"/>
                  </a:cubicBezTo>
                  <a:lnTo>
                    <a:pt x="982" y="12793"/>
                  </a:lnTo>
                  <a:cubicBezTo>
                    <a:pt x="736" y="12793"/>
                    <a:pt x="537" y="12594"/>
                    <a:pt x="537" y="12348"/>
                  </a:cubicBezTo>
                  <a:lnTo>
                    <a:pt x="537" y="11102"/>
                  </a:lnTo>
                  <a:cubicBezTo>
                    <a:pt x="537" y="10856"/>
                    <a:pt x="736" y="10656"/>
                    <a:pt x="982" y="10656"/>
                  </a:cubicBezTo>
                  <a:lnTo>
                    <a:pt x="982" y="10122"/>
                  </a:lnTo>
                  <a:cubicBezTo>
                    <a:pt x="736" y="10122"/>
                    <a:pt x="537" y="9922"/>
                    <a:pt x="537" y="9677"/>
                  </a:cubicBezTo>
                  <a:lnTo>
                    <a:pt x="537" y="8430"/>
                  </a:lnTo>
                  <a:cubicBezTo>
                    <a:pt x="537" y="8184"/>
                    <a:pt x="736" y="7985"/>
                    <a:pt x="982" y="7985"/>
                  </a:cubicBezTo>
                  <a:lnTo>
                    <a:pt x="982" y="7450"/>
                  </a:lnTo>
                  <a:cubicBezTo>
                    <a:pt x="736" y="7450"/>
                    <a:pt x="537" y="7251"/>
                    <a:pt x="537" y="7004"/>
                  </a:cubicBezTo>
                  <a:lnTo>
                    <a:pt x="537" y="5614"/>
                  </a:lnTo>
                  <a:cubicBezTo>
                    <a:pt x="538" y="4562"/>
                    <a:pt x="1390" y="3710"/>
                    <a:pt x="2443" y="3708"/>
                  </a:cubicBezTo>
                  <a:lnTo>
                    <a:pt x="2711" y="3708"/>
                  </a:lnTo>
                  <a:lnTo>
                    <a:pt x="2711" y="2675"/>
                  </a:lnTo>
                  <a:close/>
                  <a:moveTo>
                    <a:pt x="6489" y="14969"/>
                  </a:moveTo>
                  <a:lnTo>
                    <a:pt x="6489" y="17016"/>
                  </a:lnTo>
                  <a:cubicBezTo>
                    <a:pt x="6488" y="17263"/>
                    <a:pt x="6289" y="17462"/>
                    <a:pt x="6042" y="17462"/>
                  </a:cubicBezTo>
                  <a:lnTo>
                    <a:pt x="983" y="17462"/>
                  </a:lnTo>
                  <a:cubicBezTo>
                    <a:pt x="737" y="17462"/>
                    <a:pt x="538" y="17263"/>
                    <a:pt x="537" y="17016"/>
                  </a:cubicBezTo>
                  <a:lnTo>
                    <a:pt x="537" y="14969"/>
                  </a:lnTo>
                  <a:close/>
                  <a:moveTo>
                    <a:pt x="2478" y="1"/>
                  </a:moveTo>
                  <a:cubicBezTo>
                    <a:pt x="2017" y="1"/>
                    <a:pt x="1641" y="375"/>
                    <a:pt x="1641" y="838"/>
                  </a:cubicBezTo>
                  <a:lnTo>
                    <a:pt x="1641" y="2673"/>
                  </a:lnTo>
                  <a:lnTo>
                    <a:pt x="2176" y="2673"/>
                  </a:lnTo>
                  <a:lnTo>
                    <a:pt x="2176" y="3186"/>
                  </a:lnTo>
                  <a:cubicBezTo>
                    <a:pt x="954" y="3321"/>
                    <a:pt x="2" y="4357"/>
                    <a:pt x="2" y="5613"/>
                  </a:cubicBezTo>
                  <a:lnTo>
                    <a:pt x="2" y="7003"/>
                  </a:lnTo>
                  <a:cubicBezTo>
                    <a:pt x="0" y="7273"/>
                    <a:pt x="112" y="7531"/>
                    <a:pt x="310" y="7716"/>
                  </a:cubicBezTo>
                  <a:cubicBezTo>
                    <a:pt x="112" y="7901"/>
                    <a:pt x="0" y="8159"/>
                    <a:pt x="2" y="8428"/>
                  </a:cubicBezTo>
                  <a:lnTo>
                    <a:pt x="2" y="9675"/>
                  </a:lnTo>
                  <a:cubicBezTo>
                    <a:pt x="0" y="9947"/>
                    <a:pt x="112" y="10205"/>
                    <a:pt x="310" y="10389"/>
                  </a:cubicBezTo>
                  <a:cubicBezTo>
                    <a:pt x="112" y="10573"/>
                    <a:pt x="2" y="10831"/>
                    <a:pt x="2" y="11102"/>
                  </a:cubicBezTo>
                  <a:lnTo>
                    <a:pt x="2" y="12349"/>
                  </a:lnTo>
                  <a:cubicBezTo>
                    <a:pt x="0" y="12619"/>
                    <a:pt x="112" y="12877"/>
                    <a:pt x="310" y="13061"/>
                  </a:cubicBezTo>
                  <a:cubicBezTo>
                    <a:pt x="112" y="13246"/>
                    <a:pt x="2" y="13504"/>
                    <a:pt x="2" y="13775"/>
                  </a:cubicBezTo>
                  <a:lnTo>
                    <a:pt x="2" y="17018"/>
                  </a:lnTo>
                  <a:cubicBezTo>
                    <a:pt x="2" y="17559"/>
                    <a:pt x="439" y="17997"/>
                    <a:pt x="982" y="17997"/>
                  </a:cubicBezTo>
                  <a:lnTo>
                    <a:pt x="6041" y="17997"/>
                  </a:lnTo>
                  <a:cubicBezTo>
                    <a:pt x="6582" y="17997"/>
                    <a:pt x="7021" y="17559"/>
                    <a:pt x="7021" y="17018"/>
                  </a:cubicBezTo>
                  <a:lnTo>
                    <a:pt x="7021" y="13775"/>
                  </a:lnTo>
                  <a:cubicBezTo>
                    <a:pt x="7021" y="13504"/>
                    <a:pt x="6911" y="13246"/>
                    <a:pt x="6713" y="13061"/>
                  </a:cubicBezTo>
                  <a:cubicBezTo>
                    <a:pt x="6911" y="12877"/>
                    <a:pt x="7021" y="12619"/>
                    <a:pt x="7021" y="12349"/>
                  </a:cubicBezTo>
                  <a:lnTo>
                    <a:pt x="7021" y="11102"/>
                  </a:lnTo>
                  <a:cubicBezTo>
                    <a:pt x="7021" y="10831"/>
                    <a:pt x="6911" y="10573"/>
                    <a:pt x="6713" y="10389"/>
                  </a:cubicBezTo>
                  <a:cubicBezTo>
                    <a:pt x="6911" y="10205"/>
                    <a:pt x="7021" y="9947"/>
                    <a:pt x="7021" y="9675"/>
                  </a:cubicBezTo>
                  <a:lnTo>
                    <a:pt x="7021" y="8430"/>
                  </a:lnTo>
                  <a:cubicBezTo>
                    <a:pt x="7021" y="8160"/>
                    <a:pt x="6911" y="7902"/>
                    <a:pt x="6713" y="7718"/>
                  </a:cubicBezTo>
                  <a:cubicBezTo>
                    <a:pt x="6911" y="7532"/>
                    <a:pt x="7021" y="7274"/>
                    <a:pt x="7021" y="7004"/>
                  </a:cubicBezTo>
                  <a:lnTo>
                    <a:pt x="7023" y="7003"/>
                  </a:lnTo>
                  <a:lnTo>
                    <a:pt x="7023" y="5614"/>
                  </a:lnTo>
                  <a:cubicBezTo>
                    <a:pt x="7023" y="4358"/>
                    <a:pt x="6070" y="3321"/>
                    <a:pt x="4848" y="3186"/>
                  </a:cubicBezTo>
                  <a:lnTo>
                    <a:pt x="4848" y="2673"/>
                  </a:lnTo>
                  <a:lnTo>
                    <a:pt x="5384" y="2673"/>
                  </a:lnTo>
                  <a:lnTo>
                    <a:pt x="5384" y="838"/>
                  </a:lnTo>
                  <a:cubicBezTo>
                    <a:pt x="5382" y="375"/>
                    <a:pt x="5008" y="1"/>
                    <a:pt x="45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" name="Google Shape;758;p53"/>
            <p:cNvSpPr/>
            <p:nvPr/>
          </p:nvSpPr>
          <p:spPr>
            <a:xfrm>
              <a:off x="6723850" y="1160850"/>
              <a:ext cx="103700" cy="124700"/>
            </a:xfrm>
            <a:custGeom>
              <a:rect b="b" l="l" r="r" t="t"/>
              <a:pathLst>
                <a:path extrusionOk="0" h="4988" w="4148">
                  <a:moveTo>
                    <a:pt x="2019" y="885"/>
                  </a:moveTo>
                  <a:cubicBezTo>
                    <a:pt x="2379" y="1498"/>
                    <a:pt x="3014" y="2147"/>
                    <a:pt x="3048" y="2181"/>
                  </a:cubicBezTo>
                  <a:cubicBezTo>
                    <a:pt x="3570" y="2703"/>
                    <a:pt x="3570" y="3549"/>
                    <a:pt x="3048" y="4071"/>
                  </a:cubicBezTo>
                  <a:cubicBezTo>
                    <a:pt x="2787" y="4332"/>
                    <a:pt x="2445" y="4462"/>
                    <a:pt x="2103" y="4462"/>
                  </a:cubicBezTo>
                  <a:cubicBezTo>
                    <a:pt x="1761" y="4462"/>
                    <a:pt x="1419" y="4332"/>
                    <a:pt x="1158" y="4071"/>
                  </a:cubicBezTo>
                  <a:cubicBezTo>
                    <a:pt x="647" y="3559"/>
                    <a:pt x="586" y="2715"/>
                    <a:pt x="1012" y="2019"/>
                  </a:cubicBezTo>
                  <a:cubicBezTo>
                    <a:pt x="1211" y="1693"/>
                    <a:pt x="1350" y="1490"/>
                    <a:pt x="2019" y="885"/>
                  </a:cubicBezTo>
                  <a:close/>
                  <a:moveTo>
                    <a:pt x="2214" y="1"/>
                  </a:moveTo>
                  <a:lnTo>
                    <a:pt x="1926" y="253"/>
                  </a:lnTo>
                  <a:cubicBezTo>
                    <a:pt x="1018" y="1052"/>
                    <a:pt x="821" y="1307"/>
                    <a:pt x="557" y="1739"/>
                  </a:cubicBezTo>
                  <a:cubicBezTo>
                    <a:pt x="1" y="2648"/>
                    <a:pt x="92" y="3763"/>
                    <a:pt x="779" y="4450"/>
                  </a:cubicBezTo>
                  <a:cubicBezTo>
                    <a:pt x="1144" y="4808"/>
                    <a:pt x="1618" y="4987"/>
                    <a:pt x="2093" y="4987"/>
                  </a:cubicBezTo>
                  <a:cubicBezTo>
                    <a:pt x="2571" y="4987"/>
                    <a:pt x="3050" y="4805"/>
                    <a:pt x="3415" y="4441"/>
                  </a:cubicBezTo>
                  <a:cubicBezTo>
                    <a:pt x="4142" y="3714"/>
                    <a:pt x="4148" y="2538"/>
                    <a:pt x="3427" y="1805"/>
                  </a:cubicBezTo>
                  <a:cubicBezTo>
                    <a:pt x="3418" y="1796"/>
                    <a:pt x="2578" y="938"/>
                    <a:pt x="2352" y="356"/>
                  </a:cubicBezTo>
                  <a:lnTo>
                    <a:pt x="22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53"/>
            <p:cNvSpPr/>
            <p:nvPr/>
          </p:nvSpPr>
          <p:spPr>
            <a:xfrm>
              <a:off x="6741375" y="1037875"/>
              <a:ext cx="73325" cy="88350"/>
            </a:xfrm>
            <a:custGeom>
              <a:rect b="b" l="l" r="r" t="t"/>
              <a:pathLst>
                <a:path extrusionOk="0" h="3534" w="2933">
                  <a:moveTo>
                    <a:pt x="1411" y="881"/>
                  </a:moveTo>
                  <a:cubicBezTo>
                    <a:pt x="1648" y="1252"/>
                    <a:pt x="1995" y="1607"/>
                    <a:pt x="2045" y="1659"/>
                  </a:cubicBezTo>
                  <a:cubicBezTo>
                    <a:pt x="2353" y="1967"/>
                    <a:pt x="2353" y="2468"/>
                    <a:pt x="2045" y="2776"/>
                  </a:cubicBezTo>
                  <a:cubicBezTo>
                    <a:pt x="1890" y="2930"/>
                    <a:pt x="1688" y="3007"/>
                    <a:pt x="1485" y="3007"/>
                  </a:cubicBezTo>
                  <a:cubicBezTo>
                    <a:pt x="1283" y="3007"/>
                    <a:pt x="1081" y="2930"/>
                    <a:pt x="926" y="2776"/>
                  </a:cubicBezTo>
                  <a:cubicBezTo>
                    <a:pt x="624" y="2474"/>
                    <a:pt x="588" y="1951"/>
                    <a:pt x="843" y="1534"/>
                  </a:cubicBezTo>
                  <a:cubicBezTo>
                    <a:pt x="963" y="1341"/>
                    <a:pt x="1047" y="1215"/>
                    <a:pt x="1411" y="881"/>
                  </a:cubicBezTo>
                  <a:close/>
                  <a:moveTo>
                    <a:pt x="1597" y="1"/>
                  </a:moveTo>
                  <a:lnTo>
                    <a:pt x="1309" y="254"/>
                  </a:lnTo>
                  <a:cubicBezTo>
                    <a:pt x="700" y="789"/>
                    <a:pt x="566" y="962"/>
                    <a:pt x="388" y="1255"/>
                  </a:cubicBezTo>
                  <a:cubicBezTo>
                    <a:pt x="0" y="1890"/>
                    <a:pt x="65" y="2672"/>
                    <a:pt x="549" y="3154"/>
                  </a:cubicBezTo>
                  <a:cubicBezTo>
                    <a:pt x="806" y="3407"/>
                    <a:pt x="1142" y="3534"/>
                    <a:pt x="1477" y="3534"/>
                  </a:cubicBezTo>
                  <a:cubicBezTo>
                    <a:pt x="1816" y="3534"/>
                    <a:pt x="2155" y="3404"/>
                    <a:pt x="2413" y="3146"/>
                  </a:cubicBezTo>
                  <a:cubicBezTo>
                    <a:pt x="2928" y="2633"/>
                    <a:pt x="2932" y="1801"/>
                    <a:pt x="2424" y="1282"/>
                  </a:cubicBezTo>
                  <a:cubicBezTo>
                    <a:pt x="2272" y="1128"/>
                    <a:pt x="1853" y="661"/>
                    <a:pt x="1735" y="357"/>
                  </a:cubicBezTo>
                  <a:lnTo>
                    <a:pt x="159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" name="Google Shape;760;p53"/>
          <p:cNvGrpSpPr/>
          <p:nvPr/>
        </p:nvGrpSpPr>
        <p:grpSpPr>
          <a:xfrm>
            <a:off x="6880950" y="1110372"/>
            <a:ext cx="257972" cy="411794"/>
            <a:chOff x="6207300" y="921425"/>
            <a:chExt cx="281875" cy="449950"/>
          </a:xfrm>
        </p:grpSpPr>
        <p:sp>
          <p:nvSpPr>
            <p:cNvPr id="761" name="Google Shape;761;p53"/>
            <p:cNvSpPr/>
            <p:nvPr/>
          </p:nvSpPr>
          <p:spPr>
            <a:xfrm>
              <a:off x="6392750" y="1040125"/>
              <a:ext cx="16625" cy="16650"/>
            </a:xfrm>
            <a:custGeom>
              <a:rect b="b" l="l" r="r" t="t"/>
              <a:pathLst>
                <a:path extrusionOk="0" h="666" w="665">
                  <a:moveTo>
                    <a:pt x="131" y="1"/>
                  </a:moveTo>
                  <a:lnTo>
                    <a:pt x="0" y="521"/>
                  </a:lnTo>
                  <a:cubicBezTo>
                    <a:pt x="167" y="564"/>
                    <a:pt x="333" y="612"/>
                    <a:pt x="498" y="665"/>
                  </a:cubicBezTo>
                  <a:lnTo>
                    <a:pt x="665" y="155"/>
                  </a:lnTo>
                  <a:cubicBezTo>
                    <a:pt x="490" y="98"/>
                    <a:pt x="311" y="45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" name="Google Shape;762;p53"/>
            <p:cNvSpPr/>
            <p:nvPr/>
          </p:nvSpPr>
          <p:spPr>
            <a:xfrm>
              <a:off x="6366425" y="1035200"/>
              <a:ext cx="15150" cy="15125"/>
            </a:xfrm>
            <a:custGeom>
              <a:rect b="b" l="l" r="r" t="t"/>
              <a:pathLst>
                <a:path extrusionOk="0" h="605" w="606">
                  <a:moveTo>
                    <a:pt x="54" y="0"/>
                  </a:moveTo>
                  <a:lnTo>
                    <a:pt x="1" y="535"/>
                  </a:lnTo>
                  <a:cubicBezTo>
                    <a:pt x="172" y="551"/>
                    <a:pt x="344" y="575"/>
                    <a:pt x="514" y="604"/>
                  </a:cubicBezTo>
                  <a:lnTo>
                    <a:pt x="605" y="75"/>
                  </a:lnTo>
                  <a:cubicBezTo>
                    <a:pt x="424" y="44"/>
                    <a:pt x="238" y="19"/>
                    <a:pt x="55" y="2"/>
                  </a:cubicBezTo>
                  <a:lnTo>
                    <a:pt x="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" name="Google Shape;763;p53"/>
            <p:cNvSpPr/>
            <p:nvPr/>
          </p:nvSpPr>
          <p:spPr>
            <a:xfrm>
              <a:off x="6441900" y="1062175"/>
              <a:ext cx="18575" cy="18550"/>
            </a:xfrm>
            <a:custGeom>
              <a:rect b="b" l="l" r="r" t="t"/>
              <a:pathLst>
                <a:path extrusionOk="0" h="742" w="743">
                  <a:moveTo>
                    <a:pt x="278" y="0"/>
                  </a:moveTo>
                  <a:lnTo>
                    <a:pt x="1" y="459"/>
                  </a:lnTo>
                  <a:cubicBezTo>
                    <a:pt x="148" y="547"/>
                    <a:pt x="292" y="643"/>
                    <a:pt x="433" y="742"/>
                  </a:cubicBezTo>
                  <a:lnTo>
                    <a:pt x="742" y="304"/>
                  </a:lnTo>
                  <a:cubicBezTo>
                    <a:pt x="592" y="198"/>
                    <a:pt x="435" y="94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" name="Google Shape;764;p53"/>
            <p:cNvSpPr/>
            <p:nvPr/>
          </p:nvSpPr>
          <p:spPr>
            <a:xfrm>
              <a:off x="6339075" y="1034225"/>
              <a:ext cx="13925" cy="13625"/>
            </a:xfrm>
            <a:custGeom>
              <a:rect b="b" l="l" r="r" t="t"/>
              <a:pathLst>
                <a:path extrusionOk="0" h="545" w="557">
                  <a:moveTo>
                    <a:pt x="385" y="0"/>
                  </a:moveTo>
                  <a:cubicBezTo>
                    <a:pt x="257" y="0"/>
                    <a:pt x="128" y="3"/>
                    <a:pt x="1" y="10"/>
                  </a:cubicBezTo>
                  <a:lnTo>
                    <a:pt x="26" y="545"/>
                  </a:lnTo>
                  <a:cubicBezTo>
                    <a:pt x="143" y="540"/>
                    <a:pt x="261" y="537"/>
                    <a:pt x="379" y="537"/>
                  </a:cubicBezTo>
                  <a:cubicBezTo>
                    <a:pt x="434" y="537"/>
                    <a:pt x="489" y="538"/>
                    <a:pt x="543" y="539"/>
                  </a:cubicBezTo>
                  <a:lnTo>
                    <a:pt x="557" y="2"/>
                  </a:lnTo>
                  <a:cubicBezTo>
                    <a:pt x="500" y="1"/>
                    <a:pt x="442" y="0"/>
                    <a:pt x="3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" name="Google Shape;765;p53"/>
            <p:cNvSpPr/>
            <p:nvPr/>
          </p:nvSpPr>
          <p:spPr>
            <a:xfrm>
              <a:off x="6418100" y="1049200"/>
              <a:ext cx="17775" cy="17775"/>
            </a:xfrm>
            <a:custGeom>
              <a:rect b="b" l="l" r="r" t="t"/>
              <a:pathLst>
                <a:path extrusionOk="0" h="711" w="711">
                  <a:moveTo>
                    <a:pt x="207" y="0"/>
                  </a:moveTo>
                  <a:lnTo>
                    <a:pt x="0" y="496"/>
                  </a:lnTo>
                  <a:cubicBezTo>
                    <a:pt x="158" y="562"/>
                    <a:pt x="317" y="634"/>
                    <a:pt x="469" y="711"/>
                  </a:cubicBezTo>
                  <a:lnTo>
                    <a:pt x="711" y="232"/>
                  </a:lnTo>
                  <a:cubicBezTo>
                    <a:pt x="547" y="149"/>
                    <a:pt x="376" y="71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" name="Google Shape;766;p53"/>
            <p:cNvSpPr/>
            <p:nvPr/>
          </p:nvSpPr>
          <p:spPr>
            <a:xfrm>
              <a:off x="6256650" y="1050925"/>
              <a:ext cx="17975" cy="17975"/>
            </a:xfrm>
            <a:custGeom>
              <a:rect b="b" l="l" r="r" t="t"/>
              <a:pathLst>
                <a:path extrusionOk="0" h="719" w="719">
                  <a:moveTo>
                    <a:pt x="501" y="0"/>
                  </a:moveTo>
                  <a:cubicBezTo>
                    <a:pt x="332" y="76"/>
                    <a:pt x="164" y="157"/>
                    <a:pt x="0" y="244"/>
                  </a:cubicBezTo>
                  <a:lnTo>
                    <a:pt x="252" y="718"/>
                  </a:lnTo>
                  <a:cubicBezTo>
                    <a:pt x="404" y="637"/>
                    <a:pt x="560" y="561"/>
                    <a:pt x="718" y="491"/>
                  </a:cubicBezTo>
                  <a:lnTo>
                    <a:pt x="5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" name="Google Shape;767;p53"/>
            <p:cNvSpPr/>
            <p:nvPr/>
          </p:nvSpPr>
          <p:spPr>
            <a:xfrm>
              <a:off x="6310600" y="1035675"/>
              <a:ext cx="15400" cy="15375"/>
            </a:xfrm>
            <a:custGeom>
              <a:rect b="b" l="l" r="r" t="t"/>
              <a:pathLst>
                <a:path extrusionOk="0" h="615" w="616">
                  <a:moveTo>
                    <a:pt x="549" y="0"/>
                  </a:moveTo>
                  <a:cubicBezTo>
                    <a:pt x="366" y="24"/>
                    <a:pt x="180" y="53"/>
                    <a:pt x="0" y="89"/>
                  </a:cubicBezTo>
                  <a:lnTo>
                    <a:pt x="104" y="615"/>
                  </a:lnTo>
                  <a:cubicBezTo>
                    <a:pt x="272" y="582"/>
                    <a:pt x="444" y="554"/>
                    <a:pt x="615" y="534"/>
                  </a:cubicBezTo>
                  <a:lnTo>
                    <a:pt x="5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" name="Google Shape;768;p53"/>
            <p:cNvSpPr/>
            <p:nvPr/>
          </p:nvSpPr>
          <p:spPr>
            <a:xfrm>
              <a:off x="6232400" y="1064475"/>
              <a:ext cx="18675" cy="18675"/>
            </a:xfrm>
            <a:custGeom>
              <a:rect b="b" l="l" r="r" t="t"/>
              <a:pathLst>
                <a:path extrusionOk="0" h="747" w="747">
                  <a:moveTo>
                    <a:pt x="459" y="1"/>
                  </a:moveTo>
                  <a:cubicBezTo>
                    <a:pt x="303" y="100"/>
                    <a:pt x="149" y="206"/>
                    <a:pt x="0" y="316"/>
                  </a:cubicBezTo>
                  <a:lnTo>
                    <a:pt x="320" y="747"/>
                  </a:lnTo>
                  <a:cubicBezTo>
                    <a:pt x="459" y="645"/>
                    <a:pt x="602" y="546"/>
                    <a:pt x="746" y="454"/>
                  </a:cubicBezTo>
                  <a:lnTo>
                    <a:pt x="45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" name="Google Shape;769;p53"/>
            <p:cNvSpPr/>
            <p:nvPr/>
          </p:nvSpPr>
          <p:spPr>
            <a:xfrm>
              <a:off x="6282950" y="1041275"/>
              <a:ext cx="16825" cy="16825"/>
            </a:xfrm>
            <a:custGeom>
              <a:rect b="b" l="l" r="r" t="t"/>
              <a:pathLst>
                <a:path extrusionOk="0" h="673" w="673">
                  <a:moveTo>
                    <a:pt x="531" y="0"/>
                  </a:moveTo>
                  <a:cubicBezTo>
                    <a:pt x="353" y="49"/>
                    <a:pt x="175" y="105"/>
                    <a:pt x="1" y="167"/>
                  </a:cubicBezTo>
                  <a:lnTo>
                    <a:pt x="181" y="672"/>
                  </a:lnTo>
                  <a:cubicBezTo>
                    <a:pt x="341" y="615"/>
                    <a:pt x="508" y="562"/>
                    <a:pt x="673" y="518"/>
                  </a:cubicBezTo>
                  <a:lnTo>
                    <a:pt x="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" name="Google Shape;770;p53"/>
            <p:cNvSpPr/>
            <p:nvPr/>
          </p:nvSpPr>
          <p:spPr>
            <a:xfrm>
              <a:off x="6207300" y="921425"/>
              <a:ext cx="281875" cy="449950"/>
            </a:xfrm>
            <a:custGeom>
              <a:rect b="b" l="l" r="r" t="t"/>
              <a:pathLst>
                <a:path extrusionOk="0" h="17998" w="11275">
                  <a:moveTo>
                    <a:pt x="5637" y="537"/>
                  </a:moveTo>
                  <a:cubicBezTo>
                    <a:pt x="6158" y="539"/>
                    <a:pt x="6615" y="884"/>
                    <a:pt x="6758" y="1385"/>
                  </a:cubicBezTo>
                  <a:cubicBezTo>
                    <a:pt x="6428" y="1329"/>
                    <a:pt x="6093" y="1296"/>
                    <a:pt x="5758" y="1290"/>
                  </a:cubicBezTo>
                  <a:cubicBezTo>
                    <a:pt x="5719" y="1290"/>
                    <a:pt x="5677" y="1289"/>
                    <a:pt x="5637" y="1289"/>
                  </a:cubicBezTo>
                  <a:cubicBezTo>
                    <a:pt x="5598" y="1289"/>
                    <a:pt x="5556" y="1289"/>
                    <a:pt x="5517" y="1290"/>
                  </a:cubicBezTo>
                  <a:cubicBezTo>
                    <a:pt x="5182" y="1296"/>
                    <a:pt x="4849" y="1329"/>
                    <a:pt x="4519" y="1385"/>
                  </a:cubicBezTo>
                  <a:cubicBezTo>
                    <a:pt x="4660" y="884"/>
                    <a:pt x="5117" y="539"/>
                    <a:pt x="5637" y="537"/>
                  </a:cubicBezTo>
                  <a:close/>
                  <a:moveTo>
                    <a:pt x="5637" y="1826"/>
                  </a:moveTo>
                  <a:cubicBezTo>
                    <a:pt x="5695" y="1826"/>
                    <a:pt x="5752" y="1827"/>
                    <a:pt x="5808" y="1828"/>
                  </a:cubicBezTo>
                  <a:lnTo>
                    <a:pt x="5814" y="1828"/>
                  </a:lnTo>
                  <a:cubicBezTo>
                    <a:pt x="5838" y="1828"/>
                    <a:pt x="5863" y="1831"/>
                    <a:pt x="5888" y="1831"/>
                  </a:cubicBezTo>
                  <a:cubicBezTo>
                    <a:pt x="7762" y="1924"/>
                    <a:pt x="9436" y="3056"/>
                    <a:pt x="10238" y="4722"/>
                  </a:cubicBezTo>
                  <a:cubicBezTo>
                    <a:pt x="8855" y="3879"/>
                    <a:pt x="7283" y="3435"/>
                    <a:pt x="5639" y="3435"/>
                  </a:cubicBezTo>
                  <a:cubicBezTo>
                    <a:pt x="3995" y="3435"/>
                    <a:pt x="2421" y="3877"/>
                    <a:pt x="1038" y="4722"/>
                  </a:cubicBezTo>
                  <a:cubicBezTo>
                    <a:pt x="1840" y="3056"/>
                    <a:pt x="3515" y="1924"/>
                    <a:pt x="5388" y="1831"/>
                  </a:cubicBezTo>
                  <a:cubicBezTo>
                    <a:pt x="5412" y="1831"/>
                    <a:pt x="5437" y="1830"/>
                    <a:pt x="5461" y="1828"/>
                  </a:cubicBezTo>
                  <a:lnTo>
                    <a:pt x="5466" y="1828"/>
                  </a:lnTo>
                  <a:cubicBezTo>
                    <a:pt x="5523" y="1827"/>
                    <a:pt x="5580" y="1826"/>
                    <a:pt x="5637" y="1826"/>
                  </a:cubicBezTo>
                  <a:close/>
                  <a:moveTo>
                    <a:pt x="5637" y="3972"/>
                  </a:moveTo>
                  <a:cubicBezTo>
                    <a:pt x="7426" y="3972"/>
                    <a:pt x="9124" y="4529"/>
                    <a:pt x="10558" y="5583"/>
                  </a:cubicBezTo>
                  <a:cubicBezTo>
                    <a:pt x="10629" y="5847"/>
                    <a:pt x="10680" y="6115"/>
                    <a:pt x="10708" y="6388"/>
                  </a:cubicBezTo>
                  <a:cubicBezTo>
                    <a:pt x="10671" y="6355"/>
                    <a:pt x="10635" y="6324"/>
                    <a:pt x="10598" y="6293"/>
                  </a:cubicBezTo>
                  <a:lnTo>
                    <a:pt x="10256" y="6706"/>
                  </a:lnTo>
                  <a:cubicBezTo>
                    <a:pt x="10387" y="6815"/>
                    <a:pt x="10517" y="6932"/>
                    <a:pt x="10642" y="7050"/>
                  </a:cubicBezTo>
                  <a:lnTo>
                    <a:pt x="10738" y="6951"/>
                  </a:lnTo>
                  <a:lnTo>
                    <a:pt x="10736" y="7936"/>
                  </a:lnTo>
                  <a:cubicBezTo>
                    <a:pt x="9463" y="6442"/>
                    <a:pt x="7599" y="5583"/>
                    <a:pt x="5637" y="5583"/>
                  </a:cubicBezTo>
                  <a:cubicBezTo>
                    <a:pt x="3675" y="5583"/>
                    <a:pt x="1812" y="6442"/>
                    <a:pt x="539" y="7936"/>
                  </a:cubicBezTo>
                  <a:lnTo>
                    <a:pt x="539" y="7144"/>
                  </a:lnTo>
                  <a:cubicBezTo>
                    <a:pt x="653" y="7030"/>
                    <a:pt x="773" y="6920"/>
                    <a:pt x="894" y="6815"/>
                  </a:cubicBezTo>
                  <a:lnTo>
                    <a:pt x="564" y="6433"/>
                  </a:lnTo>
                  <a:cubicBezTo>
                    <a:pt x="590" y="6146"/>
                    <a:pt x="642" y="5862"/>
                    <a:pt x="718" y="5583"/>
                  </a:cubicBezTo>
                  <a:cubicBezTo>
                    <a:pt x="2151" y="4529"/>
                    <a:pt x="3851" y="3972"/>
                    <a:pt x="5637" y="3972"/>
                  </a:cubicBezTo>
                  <a:close/>
                  <a:moveTo>
                    <a:pt x="5637" y="6119"/>
                  </a:moveTo>
                  <a:cubicBezTo>
                    <a:pt x="7682" y="6119"/>
                    <a:pt x="9581" y="7128"/>
                    <a:pt x="10736" y="8819"/>
                  </a:cubicBezTo>
                  <a:lnTo>
                    <a:pt x="10736" y="15045"/>
                  </a:lnTo>
                  <a:lnTo>
                    <a:pt x="10736" y="16370"/>
                  </a:lnTo>
                  <a:cubicBezTo>
                    <a:pt x="9651" y="16230"/>
                    <a:pt x="8857" y="15278"/>
                    <a:pt x="8913" y="14186"/>
                  </a:cubicBezTo>
                  <a:lnTo>
                    <a:pt x="9516" y="10691"/>
                  </a:lnTo>
                  <a:lnTo>
                    <a:pt x="9519" y="10669"/>
                  </a:lnTo>
                  <a:lnTo>
                    <a:pt x="9519" y="10645"/>
                  </a:lnTo>
                  <a:cubicBezTo>
                    <a:pt x="9519" y="9077"/>
                    <a:pt x="8244" y="7800"/>
                    <a:pt x="6675" y="7800"/>
                  </a:cubicBezTo>
                  <a:lnTo>
                    <a:pt x="4600" y="7800"/>
                  </a:lnTo>
                  <a:cubicBezTo>
                    <a:pt x="3031" y="7800"/>
                    <a:pt x="1756" y="9077"/>
                    <a:pt x="1756" y="10645"/>
                  </a:cubicBezTo>
                  <a:lnTo>
                    <a:pt x="1756" y="10669"/>
                  </a:lnTo>
                  <a:lnTo>
                    <a:pt x="2362" y="14186"/>
                  </a:lnTo>
                  <a:cubicBezTo>
                    <a:pt x="2363" y="14223"/>
                    <a:pt x="2365" y="14259"/>
                    <a:pt x="2365" y="14296"/>
                  </a:cubicBezTo>
                  <a:cubicBezTo>
                    <a:pt x="2365" y="15359"/>
                    <a:pt x="1567" y="16239"/>
                    <a:pt x="539" y="16370"/>
                  </a:cubicBezTo>
                  <a:lnTo>
                    <a:pt x="539" y="8819"/>
                  </a:lnTo>
                  <a:cubicBezTo>
                    <a:pt x="1694" y="7128"/>
                    <a:pt x="3593" y="6119"/>
                    <a:pt x="5637" y="6119"/>
                  </a:cubicBezTo>
                  <a:close/>
                  <a:moveTo>
                    <a:pt x="6675" y="8338"/>
                  </a:moveTo>
                  <a:cubicBezTo>
                    <a:pt x="7940" y="8339"/>
                    <a:pt x="8969" y="9358"/>
                    <a:pt x="8982" y="10623"/>
                  </a:cubicBezTo>
                  <a:lnTo>
                    <a:pt x="8382" y="14111"/>
                  </a:lnTo>
                  <a:lnTo>
                    <a:pt x="8378" y="14140"/>
                  </a:lnTo>
                  <a:cubicBezTo>
                    <a:pt x="8297" y="15546"/>
                    <a:pt x="9336" y="16767"/>
                    <a:pt x="10736" y="16911"/>
                  </a:cubicBezTo>
                  <a:lnTo>
                    <a:pt x="10736" y="17449"/>
                  </a:lnTo>
                  <a:cubicBezTo>
                    <a:pt x="9034" y="17305"/>
                    <a:pt x="7753" y="15837"/>
                    <a:pt x="7841" y="14131"/>
                  </a:cubicBezTo>
                  <a:lnTo>
                    <a:pt x="8443" y="10670"/>
                  </a:lnTo>
                  <a:lnTo>
                    <a:pt x="8446" y="10645"/>
                  </a:lnTo>
                  <a:lnTo>
                    <a:pt x="8446" y="10620"/>
                  </a:lnTo>
                  <a:cubicBezTo>
                    <a:pt x="8432" y="9657"/>
                    <a:pt x="7638" y="8875"/>
                    <a:pt x="6675" y="8875"/>
                  </a:cubicBezTo>
                  <a:lnTo>
                    <a:pt x="4600" y="8875"/>
                  </a:lnTo>
                  <a:cubicBezTo>
                    <a:pt x="3637" y="8875"/>
                    <a:pt x="2843" y="9657"/>
                    <a:pt x="2829" y="10620"/>
                  </a:cubicBezTo>
                  <a:lnTo>
                    <a:pt x="2829" y="10645"/>
                  </a:lnTo>
                  <a:lnTo>
                    <a:pt x="3435" y="14131"/>
                  </a:lnTo>
                  <a:cubicBezTo>
                    <a:pt x="3522" y="15837"/>
                    <a:pt x="2241" y="17305"/>
                    <a:pt x="540" y="17449"/>
                  </a:cubicBezTo>
                  <a:lnTo>
                    <a:pt x="540" y="16910"/>
                  </a:lnTo>
                  <a:cubicBezTo>
                    <a:pt x="1865" y="16776"/>
                    <a:pt x="2902" y="15655"/>
                    <a:pt x="2902" y="14296"/>
                  </a:cubicBezTo>
                  <a:cubicBezTo>
                    <a:pt x="2902" y="14245"/>
                    <a:pt x="2900" y="14192"/>
                    <a:pt x="2897" y="14139"/>
                  </a:cubicBezTo>
                  <a:lnTo>
                    <a:pt x="2897" y="14124"/>
                  </a:lnTo>
                  <a:lnTo>
                    <a:pt x="2293" y="10623"/>
                  </a:lnTo>
                  <a:cubicBezTo>
                    <a:pt x="2306" y="9358"/>
                    <a:pt x="3335" y="8339"/>
                    <a:pt x="4600" y="8338"/>
                  </a:cubicBezTo>
                  <a:close/>
                  <a:moveTo>
                    <a:pt x="5637" y="1"/>
                  </a:moveTo>
                  <a:cubicBezTo>
                    <a:pt x="4759" y="1"/>
                    <a:pt x="4025" y="671"/>
                    <a:pt x="3945" y="1545"/>
                  </a:cubicBezTo>
                  <a:cubicBezTo>
                    <a:pt x="3325" y="1741"/>
                    <a:pt x="2742" y="2044"/>
                    <a:pt x="2225" y="2439"/>
                  </a:cubicBezTo>
                  <a:cubicBezTo>
                    <a:pt x="823" y="3503"/>
                    <a:pt x="0" y="5163"/>
                    <a:pt x="2" y="6924"/>
                  </a:cubicBezTo>
                  <a:lnTo>
                    <a:pt x="2" y="17998"/>
                  </a:lnTo>
                  <a:lnTo>
                    <a:pt x="270" y="17998"/>
                  </a:lnTo>
                  <a:cubicBezTo>
                    <a:pt x="2397" y="17998"/>
                    <a:pt x="4088" y="16210"/>
                    <a:pt x="3969" y="14087"/>
                  </a:cubicBezTo>
                  <a:lnTo>
                    <a:pt x="3969" y="14071"/>
                  </a:lnTo>
                  <a:lnTo>
                    <a:pt x="3366" y="10605"/>
                  </a:lnTo>
                  <a:cubicBezTo>
                    <a:pt x="3391" y="9940"/>
                    <a:pt x="3936" y="9413"/>
                    <a:pt x="4601" y="9411"/>
                  </a:cubicBezTo>
                  <a:lnTo>
                    <a:pt x="6675" y="9411"/>
                  </a:lnTo>
                  <a:cubicBezTo>
                    <a:pt x="7340" y="9414"/>
                    <a:pt x="7885" y="9940"/>
                    <a:pt x="7910" y="10605"/>
                  </a:cubicBezTo>
                  <a:lnTo>
                    <a:pt x="7309" y="14071"/>
                  </a:lnTo>
                  <a:lnTo>
                    <a:pt x="7308" y="14087"/>
                  </a:lnTo>
                  <a:cubicBezTo>
                    <a:pt x="7188" y="16210"/>
                    <a:pt x="8879" y="17998"/>
                    <a:pt x="11006" y="17998"/>
                  </a:cubicBezTo>
                  <a:lnTo>
                    <a:pt x="11274" y="17998"/>
                  </a:lnTo>
                  <a:lnTo>
                    <a:pt x="11274" y="6924"/>
                  </a:lnTo>
                  <a:cubicBezTo>
                    <a:pt x="11274" y="6391"/>
                    <a:pt x="11199" y="5860"/>
                    <a:pt x="11050" y="5347"/>
                  </a:cubicBezTo>
                  <a:lnTo>
                    <a:pt x="11049" y="5349"/>
                  </a:lnTo>
                  <a:cubicBezTo>
                    <a:pt x="10708" y="4190"/>
                    <a:pt x="10008" y="3171"/>
                    <a:pt x="9050" y="2439"/>
                  </a:cubicBezTo>
                  <a:cubicBezTo>
                    <a:pt x="8533" y="2044"/>
                    <a:pt x="7950" y="1741"/>
                    <a:pt x="7330" y="1545"/>
                  </a:cubicBezTo>
                  <a:cubicBezTo>
                    <a:pt x="7250" y="671"/>
                    <a:pt x="6516" y="1"/>
                    <a:pt x="56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" name="Google Shape;771;p53"/>
          <p:cNvGrpSpPr/>
          <p:nvPr/>
        </p:nvGrpSpPr>
        <p:grpSpPr>
          <a:xfrm>
            <a:off x="6288539" y="1111161"/>
            <a:ext cx="415180" cy="410216"/>
            <a:chOff x="5533150" y="935950"/>
            <a:chExt cx="453650" cy="448225"/>
          </a:xfrm>
        </p:grpSpPr>
        <p:sp>
          <p:nvSpPr>
            <p:cNvPr id="772" name="Google Shape;772;p53"/>
            <p:cNvSpPr/>
            <p:nvPr/>
          </p:nvSpPr>
          <p:spPr>
            <a:xfrm>
              <a:off x="5775750" y="935950"/>
              <a:ext cx="211050" cy="448225"/>
            </a:xfrm>
            <a:custGeom>
              <a:rect b="b" l="l" r="r" t="t"/>
              <a:pathLst>
                <a:path extrusionOk="0" h="17929" w="8442">
                  <a:moveTo>
                    <a:pt x="4022" y="535"/>
                  </a:moveTo>
                  <a:cubicBezTo>
                    <a:pt x="4986" y="535"/>
                    <a:pt x="5868" y="907"/>
                    <a:pt x="6605" y="1634"/>
                  </a:cubicBezTo>
                  <a:cubicBezTo>
                    <a:pt x="8441" y="3439"/>
                    <a:pt x="7794" y="6181"/>
                    <a:pt x="7364" y="7996"/>
                  </a:cubicBezTo>
                  <a:lnTo>
                    <a:pt x="7364" y="7997"/>
                  </a:lnTo>
                  <a:cubicBezTo>
                    <a:pt x="7321" y="8182"/>
                    <a:pt x="7280" y="8353"/>
                    <a:pt x="7244" y="8515"/>
                  </a:cubicBezTo>
                  <a:cubicBezTo>
                    <a:pt x="7138" y="8997"/>
                    <a:pt x="7007" y="10534"/>
                    <a:pt x="6869" y="12163"/>
                  </a:cubicBezTo>
                  <a:cubicBezTo>
                    <a:pt x="6776" y="13255"/>
                    <a:pt x="6678" y="14385"/>
                    <a:pt x="6596" y="15101"/>
                  </a:cubicBezTo>
                  <a:cubicBezTo>
                    <a:pt x="6444" y="16408"/>
                    <a:pt x="5337" y="17393"/>
                    <a:pt x="4021" y="17395"/>
                  </a:cubicBezTo>
                  <a:cubicBezTo>
                    <a:pt x="2592" y="17395"/>
                    <a:pt x="1429" y="16232"/>
                    <a:pt x="1429" y="14802"/>
                  </a:cubicBezTo>
                  <a:lnTo>
                    <a:pt x="1429" y="8998"/>
                  </a:lnTo>
                  <a:cubicBezTo>
                    <a:pt x="1429" y="8183"/>
                    <a:pt x="1258" y="7128"/>
                    <a:pt x="921" y="5864"/>
                  </a:cubicBezTo>
                  <a:cubicBezTo>
                    <a:pt x="632" y="4776"/>
                    <a:pt x="545" y="3093"/>
                    <a:pt x="1255" y="1927"/>
                  </a:cubicBezTo>
                  <a:cubicBezTo>
                    <a:pt x="1665" y="1255"/>
                    <a:pt x="2300" y="820"/>
                    <a:pt x="3144" y="634"/>
                  </a:cubicBezTo>
                  <a:cubicBezTo>
                    <a:pt x="3432" y="569"/>
                    <a:pt x="3726" y="537"/>
                    <a:pt x="4022" y="535"/>
                  </a:cubicBezTo>
                  <a:close/>
                  <a:moveTo>
                    <a:pt x="4031" y="0"/>
                  </a:moveTo>
                  <a:cubicBezTo>
                    <a:pt x="3704" y="0"/>
                    <a:pt x="3370" y="38"/>
                    <a:pt x="3029" y="112"/>
                  </a:cubicBezTo>
                  <a:cubicBezTo>
                    <a:pt x="2038" y="331"/>
                    <a:pt x="1286" y="848"/>
                    <a:pt x="798" y="1650"/>
                  </a:cubicBezTo>
                  <a:cubicBezTo>
                    <a:pt x="1" y="2959"/>
                    <a:pt x="72" y="4756"/>
                    <a:pt x="405" y="6003"/>
                  </a:cubicBezTo>
                  <a:cubicBezTo>
                    <a:pt x="729" y="7222"/>
                    <a:pt x="894" y="8230"/>
                    <a:pt x="894" y="8998"/>
                  </a:cubicBezTo>
                  <a:lnTo>
                    <a:pt x="894" y="14802"/>
                  </a:lnTo>
                  <a:cubicBezTo>
                    <a:pt x="894" y="16526"/>
                    <a:pt x="2297" y="17928"/>
                    <a:pt x="4021" y="17928"/>
                  </a:cubicBezTo>
                  <a:cubicBezTo>
                    <a:pt x="5608" y="17928"/>
                    <a:pt x="6944" y="16739"/>
                    <a:pt x="7127" y="15161"/>
                  </a:cubicBezTo>
                  <a:cubicBezTo>
                    <a:pt x="7211" y="14438"/>
                    <a:pt x="7308" y="13303"/>
                    <a:pt x="7401" y="12207"/>
                  </a:cubicBezTo>
                  <a:cubicBezTo>
                    <a:pt x="7532" y="10667"/>
                    <a:pt x="7668" y="9076"/>
                    <a:pt x="7766" y="8628"/>
                  </a:cubicBezTo>
                  <a:cubicBezTo>
                    <a:pt x="7802" y="8472"/>
                    <a:pt x="7841" y="8299"/>
                    <a:pt x="7884" y="8118"/>
                  </a:cubicBezTo>
                  <a:cubicBezTo>
                    <a:pt x="8108" y="7175"/>
                    <a:pt x="8385" y="6000"/>
                    <a:pt x="8366" y="4779"/>
                  </a:cubicBezTo>
                  <a:cubicBezTo>
                    <a:pt x="8343" y="3321"/>
                    <a:pt x="7877" y="2135"/>
                    <a:pt x="6981" y="1252"/>
                  </a:cubicBezTo>
                  <a:cubicBezTo>
                    <a:pt x="6138" y="424"/>
                    <a:pt x="5132" y="0"/>
                    <a:pt x="40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3"/>
            <p:cNvSpPr/>
            <p:nvPr/>
          </p:nvSpPr>
          <p:spPr>
            <a:xfrm>
              <a:off x="5824000" y="999700"/>
              <a:ext cx="115875" cy="207725"/>
            </a:xfrm>
            <a:custGeom>
              <a:rect b="b" l="l" r="r" t="t"/>
              <a:pathLst>
                <a:path extrusionOk="0" h="8309" w="4635">
                  <a:moveTo>
                    <a:pt x="1887" y="1"/>
                  </a:moveTo>
                  <a:lnTo>
                    <a:pt x="1887" y="1542"/>
                  </a:lnTo>
                  <a:cubicBezTo>
                    <a:pt x="1542" y="1970"/>
                    <a:pt x="0" y="4031"/>
                    <a:pt x="0" y="6874"/>
                  </a:cubicBezTo>
                  <a:cubicBezTo>
                    <a:pt x="2" y="7355"/>
                    <a:pt x="46" y="7835"/>
                    <a:pt x="136" y="8309"/>
                  </a:cubicBezTo>
                  <a:lnTo>
                    <a:pt x="661" y="8210"/>
                  </a:lnTo>
                  <a:cubicBezTo>
                    <a:pt x="578" y="7769"/>
                    <a:pt x="535" y="7322"/>
                    <a:pt x="535" y="6874"/>
                  </a:cubicBezTo>
                  <a:cubicBezTo>
                    <a:pt x="535" y="4519"/>
                    <a:pt x="1701" y="2694"/>
                    <a:pt x="2167" y="2058"/>
                  </a:cubicBezTo>
                  <a:cubicBezTo>
                    <a:pt x="2701" y="2700"/>
                    <a:pt x="4100" y="4617"/>
                    <a:pt x="4100" y="7078"/>
                  </a:cubicBezTo>
                  <a:cubicBezTo>
                    <a:pt x="4100" y="7417"/>
                    <a:pt x="4073" y="7757"/>
                    <a:pt x="4020" y="8092"/>
                  </a:cubicBezTo>
                  <a:lnTo>
                    <a:pt x="4548" y="8174"/>
                  </a:lnTo>
                  <a:cubicBezTo>
                    <a:pt x="4605" y="7812"/>
                    <a:pt x="4635" y="7445"/>
                    <a:pt x="4635" y="7078"/>
                  </a:cubicBezTo>
                  <a:cubicBezTo>
                    <a:pt x="4635" y="5377"/>
                    <a:pt x="4013" y="3939"/>
                    <a:pt x="3492" y="3034"/>
                  </a:cubicBezTo>
                  <a:cubicBezTo>
                    <a:pt x="3043" y="2251"/>
                    <a:pt x="2596" y="1727"/>
                    <a:pt x="2422" y="1534"/>
                  </a:cubicBezTo>
                  <a:lnTo>
                    <a:pt x="24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3"/>
            <p:cNvSpPr/>
            <p:nvPr/>
          </p:nvSpPr>
          <p:spPr>
            <a:xfrm>
              <a:off x="5917825" y="1214575"/>
              <a:ext cx="17200" cy="18900"/>
            </a:xfrm>
            <a:custGeom>
              <a:rect b="b" l="l" r="r" t="t"/>
              <a:pathLst>
                <a:path extrusionOk="0" h="756" w="688">
                  <a:moveTo>
                    <a:pt x="168" y="1"/>
                  </a:moveTo>
                  <a:cubicBezTo>
                    <a:pt x="121" y="197"/>
                    <a:pt x="65" y="393"/>
                    <a:pt x="0" y="586"/>
                  </a:cubicBezTo>
                  <a:lnTo>
                    <a:pt x="507" y="756"/>
                  </a:lnTo>
                  <a:cubicBezTo>
                    <a:pt x="578" y="548"/>
                    <a:pt x="639" y="336"/>
                    <a:pt x="687" y="125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" name="Google Shape;775;p53"/>
            <p:cNvSpPr/>
            <p:nvPr/>
          </p:nvSpPr>
          <p:spPr>
            <a:xfrm>
              <a:off x="5830450" y="1217500"/>
              <a:ext cx="16425" cy="15975"/>
            </a:xfrm>
            <a:custGeom>
              <a:rect b="b" l="l" r="r" t="t"/>
              <a:pathLst>
                <a:path extrusionOk="0" h="639" w="657">
                  <a:moveTo>
                    <a:pt x="516" y="0"/>
                  </a:moveTo>
                  <a:lnTo>
                    <a:pt x="0" y="136"/>
                  </a:lnTo>
                  <a:cubicBezTo>
                    <a:pt x="43" y="304"/>
                    <a:pt x="95" y="472"/>
                    <a:pt x="149" y="639"/>
                  </a:cubicBezTo>
                  <a:lnTo>
                    <a:pt x="656" y="469"/>
                  </a:lnTo>
                  <a:cubicBezTo>
                    <a:pt x="605" y="314"/>
                    <a:pt x="558" y="157"/>
                    <a:pt x="5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" name="Google Shape;776;p53"/>
            <p:cNvSpPr/>
            <p:nvPr/>
          </p:nvSpPr>
          <p:spPr>
            <a:xfrm>
              <a:off x="5533150" y="935950"/>
              <a:ext cx="211050" cy="448225"/>
            </a:xfrm>
            <a:custGeom>
              <a:rect b="b" l="l" r="r" t="t"/>
              <a:pathLst>
                <a:path extrusionOk="0" h="17929" w="8442">
                  <a:moveTo>
                    <a:pt x="4421" y="537"/>
                  </a:moveTo>
                  <a:cubicBezTo>
                    <a:pt x="4706" y="537"/>
                    <a:pt x="5000" y="570"/>
                    <a:pt x="5299" y="636"/>
                  </a:cubicBezTo>
                  <a:cubicBezTo>
                    <a:pt x="6142" y="820"/>
                    <a:pt x="6777" y="1256"/>
                    <a:pt x="7188" y="1928"/>
                  </a:cubicBezTo>
                  <a:cubicBezTo>
                    <a:pt x="7898" y="3094"/>
                    <a:pt x="7811" y="4778"/>
                    <a:pt x="7522" y="5866"/>
                  </a:cubicBezTo>
                  <a:lnTo>
                    <a:pt x="7522" y="5864"/>
                  </a:lnTo>
                  <a:cubicBezTo>
                    <a:pt x="7184" y="7129"/>
                    <a:pt x="7013" y="8183"/>
                    <a:pt x="7013" y="8998"/>
                  </a:cubicBezTo>
                  <a:lnTo>
                    <a:pt x="7013" y="14803"/>
                  </a:lnTo>
                  <a:cubicBezTo>
                    <a:pt x="7013" y="16232"/>
                    <a:pt x="5850" y="17395"/>
                    <a:pt x="4422" y="17395"/>
                  </a:cubicBezTo>
                  <a:cubicBezTo>
                    <a:pt x="3105" y="17395"/>
                    <a:pt x="1998" y="16408"/>
                    <a:pt x="1846" y="15101"/>
                  </a:cubicBezTo>
                  <a:cubicBezTo>
                    <a:pt x="1764" y="14385"/>
                    <a:pt x="1666" y="13254"/>
                    <a:pt x="1574" y="12162"/>
                  </a:cubicBezTo>
                  <a:cubicBezTo>
                    <a:pt x="1435" y="10534"/>
                    <a:pt x="1304" y="8997"/>
                    <a:pt x="1198" y="8513"/>
                  </a:cubicBezTo>
                  <a:cubicBezTo>
                    <a:pt x="1162" y="8353"/>
                    <a:pt x="1121" y="8180"/>
                    <a:pt x="1077" y="7996"/>
                  </a:cubicBezTo>
                  <a:cubicBezTo>
                    <a:pt x="649" y="6181"/>
                    <a:pt x="1" y="3439"/>
                    <a:pt x="1837" y="1634"/>
                  </a:cubicBezTo>
                  <a:cubicBezTo>
                    <a:pt x="2574" y="909"/>
                    <a:pt x="3455" y="537"/>
                    <a:pt x="4421" y="537"/>
                  </a:cubicBezTo>
                  <a:close/>
                  <a:moveTo>
                    <a:pt x="4412" y="0"/>
                  </a:moveTo>
                  <a:cubicBezTo>
                    <a:pt x="3310" y="0"/>
                    <a:pt x="2304" y="424"/>
                    <a:pt x="1462" y="1252"/>
                  </a:cubicBezTo>
                  <a:cubicBezTo>
                    <a:pt x="565" y="2133"/>
                    <a:pt x="98" y="3320"/>
                    <a:pt x="76" y="4779"/>
                  </a:cubicBezTo>
                  <a:cubicBezTo>
                    <a:pt x="57" y="6000"/>
                    <a:pt x="334" y="7175"/>
                    <a:pt x="558" y="8120"/>
                  </a:cubicBezTo>
                  <a:cubicBezTo>
                    <a:pt x="601" y="8299"/>
                    <a:pt x="641" y="8472"/>
                    <a:pt x="676" y="8628"/>
                  </a:cubicBezTo>
                  <a:cubicBezTo>
                    <a:pt x="775" y="9076"/>
                    <a:pt x="910" y="10667"/>
                    <a:pt x="1041" y="12207"/>
                  </a:cubicBezTo>
                  <a:cubicBezTo>
                    <a:pt x="1134" y="13304"/>
                    <a:pt x="1232" y="14436"/>
                    <a:pt x="1316" y="15163"/>
                  </a:cubicBezTo>
                  <a:cubicBezTo>
                    <a:pt x="1498" y="16739"/>
                    <a:pt x="2834" y="17928"/>
                    <a:pt x="4422" y="17928"/>
                  </a:cubicBezTo>
                  <a:cubicBezTo>
                    <a:pt x="6145" y="17928"/>
                    <a:pt x="7548" y="16526"/>
                    <a:pt x="7548" y="14802"/>
                  </a:cubicBezTo>
                  <a:lnTo>
                    <a:pt x="7548" y="8998"/>
                  </a:lnTo>
                  <a:cubicBezTo>
                    <a:pt x="7548" y="8229"/>
                    <a:pt x="7713" y="7220"/>
                    <a:pt x="8038" y="6001"/>
                  </a:cubicBezTo>
                  <a:cubicBezTo>
                    <a:pt x="8369" y="4756"/>
                    <a:pt x="8441" y="2957"/>
                    <a:pt x="7644" y="1648"/>
                  </a:cubicBezTo>
                  <a:lnTo>
                    <a:pt x="7644" y="1650"/>
                  </a:lnTo>
                  <a:cubicBezTo>
                    <a:pt x="7156" y="848"/>
                    <a:pt x="6406" y="331"/>
                    <a:pt x="5414" y="112"/>
                  </a:cubicBezTo>
                  <a:cubicBezTo>
                    <a:pt x="5072" y="38"/>
                    <a:pt x="4738" y="0"/>
                    <a:pt x="44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53"/>
            <p:cNvSpPr/>
            <p:nvPr/>
          </p:nvSpPr>
          <p:spPr>
            <a:xfrm>
              <a:off x="5580075" y="999700"/>
              <a:ext cx="115850" cy="207725"/>
            </a:xfrm>
            <a:custGeom>
              <a:rect b="b" l="l" r="r" t="t"/>
              <a:pathLst>
                <a:path extrusionOk="0" h="8309" w="4634">
                  <a:moveTo>
                    <a:pt x="2214" y="1"/>
                  </a:moveTo>
                  <a:lnTo>
                    <a:pt x="2214" y="1535"/>
                  </a:lnTo>
                  <a:cubicBezTo>
                    <a:pt x="2039" y="1727"/>
                    <a:pt x="1592" y="2251"/>
                    <a:pt x="1143" y="3034"/>
                  </a:cubicBezTo>
                  <a:cubicBezTo>
                    <a:pt x="622" y="3939"/>
                    <a:pt x="0" y="5377"/>
                    <a:pt x="0" y="7078"/>
                  </a:cubicBezTo>
                  <a:cubicBezTo>
                    <a:pt x="0" y="7445"/>
                    <a:pt x="30" y="7812"/>
                    <a:pt x="86" y="8176"/>
                  </a:cubicBezTo>
                  <a:lnTo>
                    <a:pt x="615" y="8092"/>
                  </a:lnTo>
                  <a:cubicBezTo>
                    <a:pt x="562" y="7757"/>
                    <a:pt x="535" y="7418"/>
                    <a:pt x="535" y="7078"/>
                  </a:cubicBezTo>
                  <a:cubicBezTo>
                    <a:pt x="535" y="4616"/>
                    <a:pt x="1934" y="2700"/>
                    <a:pt x="2468" y="2058"/>
                  </a:cubicBezTo>
                  <a:cubicBezTo>
                    <a:pt x="2934" y="2692"/>
                    <a:pt x="4100" y="4513"/>
                    <a:pt x="4100" y="6874"/>
                  </a:cubicBezTo>
                  <a:cubicBezTo>
                    <a:pt x="4100" y="7322"/>
                    <a:pt x="4057" y="7769"/>
                    <a:pt x="3974" y="8210"/>
                  </a:cubicBezTo>
                  <a:lnTo>
                    <a:pt x="4499" y="8309"/>
                  </a:lnTo>
                  <a:cubicBezTo>
                    <a:pt x="4589" y="7835"/>
                    <a:pt x="4633" y="7355"/>
                    <a:pt x="4633" y="6874"/>
                  </a:cubicBezTo>
                  <a:cubicBezTo>
                    <a:pt x="4633" y="4031"/>
                    <a:pt x="3093" y="1970"/>
                    <a:pt x="2748" y="1542"/>
                  </a:cubicBezTo>
                  <a:lnTo>
                    <a:pt x="27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53"/>
            <p:cNvSpPr/>
            <p:nvPr/>
          </p:nvSpPr>
          <p:spPr>
            <a:xfrm>
              <a:off x="5584925" y="1214575"/>
              <a:ext cx="17200" cy="18900"/>
            </a:xfrm>
            <a:custGeom>
              <a:rect b="b" l="l" r="r" t="t"/>
              <a:pathLst>
                <a:path extrusionOk="0" h="756" w="688">
                  <a:moveTo>
                    <a:pt x="521" y="1"/>
                  </a:moveTo>
                  <a:lnTo>
                    <a:pt x="1" y="125"/>
                  </a:lnTo>
                  <a:cubicBezTo>
                    <a:pt x="51" y="336"/>
                    <a:pt x="111" y="548"/>
                    <a:pt x="181" y="756"/>
                  </a:cubicBezTo>
                  <a:lnTo>
                    <a:pt x="688" y="586"/>
                  </a:lnTo>
                  <a:cubicBezTo>
                    <a:pt x="623" y="393"/>
                    <a:pt x="567" y="197"/>
                    <a:pt x="5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3"/>
            <p:cNvSpPr/>
            <p:nvPr/>
          </p:nvSpPr>
          <p:spPr>
            <a:xfrm>
              <a:off x="5673075" y="1217500"/>
              <a:ext cx="16475" cy="15975"/>
            </a:xfrm>
            <a:custGeom>
              <a:rect b="b" l="l" r="r" t="t"/>
              <a:pathLst>
                <a:path extrusionOk="0" h="639" w="659">
                  <a:moveTo>
                    <a:pt x="141" y="0"/>
                  </a:moveTo>
                  <a:cubicBezTo>
                    <a:pt x="101" y="157"/>
                    <a:pt x="54" y="314"/>
                    <a:pt x="1" y="469"/>
                  </a:cubicBezTo>
                  <a:lnTo>
                    <a:pt x="509" y="639"/>
                  </a:lnTo>
                  <a:cubicBezTo>
                    <a:pt x="564" y="474"/>
                    <a:pt x="614" y="304"/>
                    <a:pt x="658" y="136"/>
                  </a:cubicBezTo>
                  <a:lnTo>
                    <a:pt x="1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" name="Google Shape;780;p53"/>
          <p:cNvGrpSpPr/>
          <p:nvPr/>
        </p:nvGrpSpPr>
        <p:grpSpPr>
          <a:xfrm>
            <a:off x="5805513" y="1110371"/>
            <a:ext cx="305791" cy="411794"/>
            <a:chOff x="5077725" y="938275"/>
            <a:chExt cx="334125" cy="449950"/>
          </a:xfrm>
        </p:grpSpPr>
        <p:sp>
          <p:nvSpPr>
            <p:cNvPr id="781" name="Google Shape;781;p53"/>
            <p:cNvSpPr/>
            <p:nvPr/>
          </p:nvSpPr>
          <p:spPr>
            <a:xfrm>
              <a:off x="5077725" y="938275"/>
              <a:ext cx="334125" cy="449950"/>
            </a:xfrm>
            <a:custGeom>
              <a:rect b="b" l="l" r="r" t="t"/>
              <a:pathLst>
                <a:path extrusionOk="0" h="17998" w="13365">
                  <a:moveTo>
                    <a:pt x="9746" y="535"/>
                  </a:moveTo>
                  <a:cubicBezTo>
                    <a:pt x="9992" y="535"/>
                    <a:pt x="10191" y="734"/>
                    <a:pt x="10193" y="980"/>
                  </a:cubicBezTo>
                  <a:lnTo>
                    <a:pt x="10193" y="3708"/>
                  </a:lnTo>
                  <a:lnTo>
                    <a:pt x="8517" y="3708"/>
                  </a:lnTo>
                  <a:lnTo>
                    <a:pt x="8517" y="945"/>
                  </a:lnTo>
                  <a:lnTo>
                    <a:pt x="7983" y="945"/>
                  </a:lnTo>
                  <a:lnTo>
                    <a:pt x="7983" y="3706"/>
                  </a:lnTo>
                  <a:lnTo>
                    <a:pt x="5452" y="3706"/>
                  </a:lnTo>
                  <a:lnTo>
                    <a:pt x="5452" y="980"/>
                  </a:lnTo>
                  <a:cubicBezTo>
                    <a:pt x="5452" y="734"/>
                    <a:pt x="5651" y="535"/>
                    <a:pt x="5897" y="535"/>
                  </a:cubicBezTo>
                  <a:close/>
                  <a:moveTo>
                    <a:pt x="2138" y="4241"/>
                  </a:moveTo>
                  <a:lnTo>
                    <a:pt x="2138" y="17462"/>
                  </a:lnTo>
                  <a:lnTo>
                    <a:pt x="1603" y="17462"/>
                  </a:lnTo>
                  <a:lnTo>
                    <a:pt x="1603" y="14629"/>
                  </a:lnTo>
                  <a:lnTo>
                    <a:pt x="1070" y="14629"/>
                  </a:lnTo>
                  <a:lnTo>
                    <a:pt x="1070" y="17462"/>
                  </a:lnTo>
                  <a:lnTo>
                    <a:pt x="534" y="17462"/>
                  </a:lnTo>
                  <a:lnTo>
                    <a:pt x="534" y="4241"/>
                  </a:lnTo>
                  <a:close/>
                  <a:moveTo>
                    <a:pt x="12828" y="4241"/>
                  </a:moveTo>
                  <a:lnTo>
                    <a:pt x="12828" y="17462"/>
                  </a:lnTo>
                  <a:lnTo>
                    <a:pt x="2672" y="17462"/>
                  </a:lnTo>
                  <a:lnTo>
                    <a:pt x="2672" y="4241"/>
                  </a:lnTo>
                  <a:close/>
                  <a:moveTo>
                    <a:pt x="3689" y="0"/>
                  </a:moveTo>
                  <a:cubicBezTo>
                    <a:pt x="3148" y="0"/>
                    <a:pt x="2710" y="439"/>
                    <a:pt x="2709" y="980"/>
                  </a:cubicBezTo>
                  <a:lnTo>
                    <a:pt x="2709" y="3708"/>
                  </a:lnTo>
                  <a:lnTo>
                    <a:pt x="1" y="3708"/>
                  </a:lnTo>
                  <a:lnTo>
                    <a:pt x="1" y="17997"/>
                  </a:lnTo>
                  <a:lnTo>
                    <a:pt x="13365" y="17997"/>
                  </a:lnTo>
                  <a:lnTo>
                    <a:pt x="13365" y="3706"/>
                  </a:lnTo>
                  <a:lnTo>
                    <a:pt x="10726" y="3706"/>
                  </a:lnTo>
                  <a:lnTo>
                    <a:pt x="10726" y="979"/>
                  </a:lnTo>
                  <a:cubicBezTo>
                    <a:pt x="10726" y="438"/>
                    <a:pt x="10287" y="0"/>
                    <a:pt x="9746" y="0"/>
                  </a:cubicBezTo>
                  <a:lnTo>
                    <a:pt x="5899" y="0"/>
                  </a:lnTo>
                  <a:cubicBezTo>
                    <a:pt x="5358" y="0"/>
                    <a:pt x="4920" y="438"/>
                    <a:pt x="4918" y="979"/>
                  </a:cubicBezTo>
                  <a:lnTo>
                    <a:pt x="4918" y="3706"/>
                  </a:lnTo>
                  <a:lnTo>
                    <a:pt x="3244" y="3706"/>
                  </a:lnTo>
                  <a:lnTo>
                    <a:pt x="3244" y="979"/>
                  </a:lnTo>
                  <a:cubicBezTo>
                    <a:pt x="3244" y="734"/>
                    <a:pt x="3443" y="534"/>
                    <a:pt x="3689" y="534"/>
                  </a:cubicBezTo>
                  <a:lnTo>
                    <a:pt x="4544" y="534"/>
                  </a:lnTo>
                  <a:lnTo>
                    <a:pt x="454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53"/>
            <p:cNvSpPr/>
            <p:nvPr/>
          </p:nvSpPr>
          <p:spPr>
            <a:xfrm>
              <a:off x="5191800" y="1114125"/>
              <a:ext cx="172850" cy="173000"/>
            </a:xfrm>
            <a:custGeom>
              <a:rect b="b" l="l" r="r" t="t"/>
              <a:pathLst>
                <a:path extrusionOk="0" h="6920" w="6914">
                  <a:moveTo>
                    <a:pt x="1066" y="637"/>
                  </a:moveTo>
                  <a:lnTo>
                    <a:pt x="3666" y="1787"/>
                  </a:lnTo>
                  <a:lnTo>
                    <a:pt x="3003" y="2451"/>
                  </a:lnTo>
                  <a:lnTo>
                    <a:pt x="904" y="800"/>
                  </a:lnTo>
                  <a:lnTo>
                    <a:pt x="1066" y="637"/>
                  </a:lnTo>
                  <a:close/>
                  <a:moveTo>
                    <a:pt x="5071" y="3154"/>
                  </a:moveTo>
                  <a:lnTo>
                    <a:pt x="6274" y="5763"/>
                  </a:lnTo>
                  <a:lnTo>
                    <a:pt x="6113" y="5925"/>
                  </a:lnTo>
                  <a:lnTo>
                    <a:pt x="4403" y="3823"/>
                  </a:lnTo>
                  <a:lnTo>
                    <a:pt x="5071" y="3154"/>
                  </a:lnTo>
                  <a:close/>
                  <a:moveTo>
                    <a:pt x="5599" y="794"/>
                  </a:moveTo>
                  <a:cubicBezTo>
                    <a:pt x="5992" y="794"/>
                    <a:pt x="6191" y="1267"/>
                    <a:pt x="5919" y="1548"/>
                  </a:cubicBezTo>
                  <a:lnTo>
                    <a:pt x="2540" y="4930"/>
                  </a:lnTo>
                  <a:lnTo>
                    <a:pt x="2505" y="5795"/>
                  </a:lnTo>
                  <a:lnTo>
                    <a:pt x="2286" y="6016"/>
                  </a:lnTo>
                  <a:lnTo>
                    <a:pt x="1799" y="5063"/>
                  </a:lnTo>
                  <a:lnTo>
                    <a:pt x="901" y="4607"/>
                  </a:lnTo>
                  <a:lnTo>
                    <a:pt x="1129" y="4377"/>
                  </a:lnTo>
                  <a:lnTo>
                    <a:pt x="1937" y="4271"/>
                  </a:lnTo>
                  <a:lnTo>
                    <a:pt x="5282" y="926"/>
                  </a:lnTo>
                  <a:cubicBezTo>
                    <a:pt x="5364" y="842"/>
                    <a:pt x="5478" y="794"/>
                    <a:pt x="5596" y="794"/>
                  </a:cubicBezTo>
                  <a:close/>
                  <a:moveTo>
                    <a:pt x="947" y="1"/>
                  </a:moveTo>
                  <a:lnTo>
                    <a:pt x="100" y="847"/>
                  </a:lnTo>
                  <a:lnTo>
                    <a:pt x="2621" y="2831"/>
                  </a:lnTo>
                  <a:lnTo>
                    <a:pt x="1687" y="3765"/>
                  </a:lnTo>
                  <a:lnTo>
                    <a:pt x="880" y="3872"/>
                  </a:lnTo>
                  <a:lnTo>
                    <a:pt x="0" y="4750"/>
                  </a:lnTo>
                  <a:lnTo>
                    <a:pt x="1401" y="5461"/>
                  </a:lnTo>
                  <a:lnTo>
                    <a:pt x="2148" y="6920"/>
                  </a:lnTo>
                  <a:lnTo>
                    <a:pt x="3029" y="6024"/>
                  </a:lnTo>
                  <a:lnTo>
                    <a:pt x="3065" y="5160"/>
                  </a:lnTo>
                  <a:lnTo>
                    <a:pt x="4023" y="4202"/>
                  </a:lnTo>
                  <a:lnTo>
                    <a:pt x="6075" y="6727"/>
                  </a:lnTo>
                  <a:lnTo>
                    <a:pt x="6914" y="5873"/>
                  </a:lnTo>
                  <a:lnTo>
                    <a:pt x="5473" y="2753"/>
                  </a:lnTo>
                  <a:lnTo>
                    <a:pt x="6298" y="1927"/>
                  </a:lnTo>
                  <a:cubicBezTo>
                    <a:pt x="6678" y="1542"/>
                    <a:pt x="6673" y="922"/>
                    <a:pt x="6289" y="542"/>
                  </a:cubicBezTo>
                  <a:cubicBezTo>
                    <a:pt x="6097" y="353"/>
                    <a:pt x="5849" y="259"/>
                    <a:pt x="5600" y="259"/>
                  </a:cubicBezTo>
                  <a:cubicBezTo>
                    <a:pt x="5347" y="259"/>
                    <a:pt x="5094" y="357"/>
                    <a:pt x="4903" y="552"/>
                  </a:cubicBezTo>
                  <a:lnTo>
                    <a:pt x="4072" y="1382"/>
                  </a:lnTo>
                  <a:lnTo>
                    <a:pt x="9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3"/>
            <p:cNvSpPr/>
            <p:nvPr/>
          </p:nvSpPr>
          <p:spPr>
            <a:xfrm>
              <a:off x="5203000" y="1256500"/>
              <a:ext cx="18900" cy="18875"/>
            </a:xfrm>
            <a:custGeom>
              <a:rect b="b" l="l" r="r" t="t"/>
              <a:pathLst>
                <a:path extrusionOk="0" h="755" w="756">
                  <a:moveTo>
                    <a:pt x="378" y="0"/>
                  </a:moveTo>
                  <a:lnTo>
                    <a:pt x="0" y="377"/>
                  </a:lnTo>
                  <a:lnTo>
                    <a:pt x="378" y="755"/>
                  </a:lnTo>
                  <a:lnTo>
                    <a:pt x="755" y="377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3"/>
            <p:cNvSpPr/>
            <p:nvPr/>
          </p:nvSpPr>
          <p:spPr>
            <a:xfrm>
              <a:off x="5184100" y="1275350"/>
              <a:ext cx="18925" cy="18925"/>
            </a:xfrm>
            <a:custGeom>
              <a:rect b="b" l="l" r="r" t="t"/>
              <a:pathLst>
                <a:path extrusionOk="0" h="757" w="757">
                  <a:moveTo>
                    <a:pt x="377" y="1"/>
                  </a:moveTo>
                  <a:lnTo>
                    <a:pt x="0" y="380"/>
                  </a:lnTo>
                  <a:lnTo>
                    <a:pt x="377" y="757"/>
                  </a:lnTo>
                  <a:lnTo>
                    <a:pt x="756" y="380"/>
                  </a:lnTo>
                  <a:lnTo>
                    <a:pt x="3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3"/>
            <p:cNvSpPr/>
            <p:nvPr/>
          </p:nvSpPr>
          <p:spPr>
            <a:xfrm>
              <a:off x="5165175" y="1294250"/>
              <a:ext cx="18950" cy="18950"/>
            </a:xfrm>
            <a:custGeom>
              <a:rect b="b" l="l" r="r" t="t"/>
              <a:pathLst>
                <a:path extrusionOk="0" h="758" w="758">
                  <a:moveTo>
                    <a:pt x="378" y="1"/>
                  </a:moveTo>
                  <a:lnTo>
                    <a:pt x="1" y="380"/>
                  </a:lnTo>
                  <a:lnTo>
                    <a:pt x="378" y="757"/>
                  </a:lnTo>
                  <a:lnTo>
                    <a:pt x="757" y="380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" name="Google Shape;786;p53"/>
          <p:cNvGrpSpPr/>
          <p:nvPr/>
        </p:nvGrpSpPr>
        <p:grpSpPr>
          <a:xfrm>
            <a:off x="5288558" y="1110394"/>
            <a:ext cx="339722" cy="411748"/>
            <a:chOff x="4523225" y="938100"/>
            <a:chExt cx="371200" cy="449900"/>
          </a:xfrm>
        </p:grpSpPr>
        <p:sp>
          <p:nvSpPr>
            <p:cNvPr id="787" name="Google Shape;787;p53"/>
            <p:cNvSpPr/>
            <p:nvPr/>
          </p:nvSpPr>
          <p:spPr>
            <a:xfrm>
              <a:off x="4523225" y="975150"/>
              <a:ext cx="358700" cy="412850"/>
            </a:xfrm>
            <a:custGeom>
              <a:rect b="b" l="l" r="r" t="t"/>
              <a:pathLst>
                <a:path extrusionOk="0" h="16514" w="14348">
                  <a:moveTo>
                    <a:pt x="6362" y="1391"/>
                  </a:moveTo>
                  <a:lnTo>
                    <a:pt x="6701" y="2129"/>
                  </a:lnTo>
                  <a:lnTo>
                    <a:pt x="5768" y="3139"/>
                  </a:lnTo>
                  <a:lnTo>
                    <a:pt x="6980" y="4047"/>
                  </a:lnTo>
                  <a:lnTo>
                    <a:pt x="6557" y="5135"/>
                  </a:lnTo>
                  <a:lnTo>
                    <a:pt x="6225" y="5962"/>
                  </a:lnTo>
                  <a:lnTo>
                    <a:pt x="4646" y="5394"/>
                  </a:lnTo>
                  <a:lnTo>
                    <a:pt x="3268" y="5394"/>
                  </a:lnTo>
                  <a:lnTo>
                    <a:pt x="3268" y="6602"/>
                  </a:lnTo>
                  <a:lnTo>
                    <a:pt x="2670" y="6602"/>
                  </a:lnTo>
                  <a:cubicBezTo>
                    <a:pt x="2667" y="6525"/>
                    <a:pt x="2664" y="6448"/>
                    <a:pt x="2664" y="6372"/>
                  </a:cubicBezTo>
                  <a:lnTo>
                    <a:pt x="2665" y="6372"/>
                  </a:lnTo>
                  <a:cubicBezTo>
                    <a:pt x="2665" y="4034"/>
                    <a:pt x="4228" y="2041"/>
                    <a:pt x="6362" y="1391"/>
                  </a:cubicBezTo>
                  <a:close/>
                  <a:moveTo>
                    <a:pt x="8208" y="12099"/>
                  </a:moveTo>
                  <a:lnTo>
                    <a:pt x="8208" y="15981"/>
                  </a:lnTo>
                  <a:lnTo>
                    <a:pt x="7674" y="15981"/>
                  </a:lnTo>
                  <a:lnTo>
                    <a:pt x="7674" y="12106"/>
                  </a:lnTo>
                  <a:lnTo>
                    <a:pt x="7692" y="12106"/>
                  </a:lnTo>
                  <a:cubicBezTo>
                    <a:pt x="7715" y="12106"/>
                    <a:pt x="7742" y="12108"/>
                    <a:pt x="7767" y="12108"/>
                  </a:cubicBezTo>
                  <a:lnTo>
                    <a:pt x="7839" y="12109"/>
                  </a:lnTo>
                  <a:lnTo>
                    <a:pt x="7904" y="12109"/>
                  </a:lnTo>
                  <a:cubicBezTo>
                    <a:pt x="7929" y="12109"/>
                    <a:pt x="7954" y="12109"/>
                    <a:pt x="7979" y="12108"/>
                  </a:cubicBezTo>
                  <a:lnTo>
                    <a:pt x="8050" y="12106"/>
                  </a:lnTo>
                  <a:lnTo>
                    <a:pt x="8109" y="12103"/>
                  </a:lnTo>
                  <a:cubicBezTo>
                    <a:pt x="8139" y="12102"/>
                    <a:pt x="8168" y="12102"/>
                    <a:pt x="8197" y="12099"/>
                  </a:cubicBezTo>
                  <a:close/>
                  <a:moveTo>
                    <a:pt x="1877" y="1"/>
                  </a:moveTo>
                  <a:lnTo>
                    <a:pt x="1499" y="378"/>
                  </a:lnTo>
                  <a:lnTo>
                    <a:pt x="2121" y="999"/>
                  </a:lnTo>
                  <a:cubicBezTo>
                    <a:pt x="752" y="2461"/>
                    <a:pt x="0" y="4358"/>
                    <a:pt x="0" y="6372"/>
                  </a:cubicBezTo>
                  <a:cubicBezTo>
                    <a:pt x="0" y="8474"/>
                    <a:pt x="820" y="10449"/>
                    <a:pt x="2306" y="11937"/>
                  </a:cubicBezTo>
                  <a:cubicBezTo>
                    <a:pt x="3393" y="13029"/>
                    <a:pt x="4779" y="13775"/>
                    <a:pt x="6290" y="14083"/>
                  </a:cubicBezTo>
                  <a:lnTo>
                    <a:pt x="6395" y="13561"/>
                  </a:lnTo>
                  <a:cubicBezTo>
                    <a:pt x="4987" y="13274"/>
                    <a:pt x="3696" y="12578"/>
                    <a:pt x="2683" y="11559"/>
                  </a:cubicBezTo>
                  <a:cubicBezTo>
                    <a:pt x="1296" y="10174"/>
                    <a:pt x="534" y="8331"/>
                    <a:pt x="534" y="6372"/>
                  </a:cubicBezTo>
                  <a:cubicBezTo>
                    <a:pt x="534" y="4501"/>
                    <a:pt x="1229" y="2737"/>
                    <a:pt x="2497" y="1375"/>
                  </a:cubicBezTo>
                  <a:lnTo>
                    <a:pt x="2876" y="1755"/>
                  </a:lnTo>
                  <a:cubicBezTo>
                    <a:pt x="591" y="4220"/>
                    <a:pt x="454" y="7986"/>
                    <a:pt x="2553" y="10611"/>
                  </a:cubicBezTo>
                  <a:cubicBezTo>
                    <a:pt x="3497" y="11792"/>
                    <a:pt x="4820" y="12635"/>
                    <a:pt x="6280" y="12986"/>
                  </a:cubicBezTo>
                  <a:lnTo>
                    <a:pt x="6405" y="12469"/>
                  </a:lnTo>
                  <a:cubicBezTo>
                    <a:pt x="4244" y="11950"/>
                    <a:pt x="2519" y="10327"/>
                    <a:pt x="1872" y="8201"/>
                  </a:cubicBezTo>
                  <a:cubicBezTo>
                    <a:pt x="1224" y="6076"/>
                    <a:pt x="1750" y="3767"/>
                    <a:pt x="3253" y="2131"/>
                  </a:cubicBezTo>
                  <a:lnTo>
                    <a:pt x="3629" y="2507"/>
                  </a:lnTo>
                  <a:cubicBezTo>
                    <a:pt x="2662" y="3561"/>
                    <a:pt x="2129" y="4940"/>
                    <a:pt x="2132" y="6370"/>
                  </a:cubicBezTo>
                  <a:cubicBezTo>
                    <a:pt x="2132" y="9288"/>
                    <a:pt x="4321" y="11704"/>
                    <a:pt x="7142" y="12062"/>
                  </a:cubicBezTo>
                  <a:lnTo>
                    <a:pt x="7142" y="15981"/>
                  </a:lnTo>
                  <a:lnTo>
                    <a:pt x="4673" y="15981"/>
                  </a:lnTo>
                  <a:lnTo>
                    <a:pt x="4673" y="16514"/>
                  </a:lnTo>
                  <a:lnTo>
                    <a:pt x="11068" y="16514"/>
                  </a:lnTo>
                  <a:lnTo>
                    <a:pt x="11068" y="15981"/>
                  </a:lnTo>
                  <a:lnTo>
                    <a:pt x="8740" y="15981"/>
                  </a:lnTo>
                  <a:lnTo>
                    <a:pt x="8740" y="12043"/>
                  </a:lnTo>
                  <a:cubicBezTo>
                    <a:pt x="9857" y="11872"/>
                    <a:pt x="10898" y="11373"/>
                    <a:pt x="11732" y="10611"/>
                  </a:cubicBezTo>
                  <a:lnTo>
                    <a:pt x="12110" y="10989"/>
                  </a:lnTo>
                  <a:cubicBezTo>
                    <a:pt x="11361" y="11677"/>
                    <a:pt x="10454" y="12174"/>
                    <a:pt x="9471" y="12436"/>
                  </a:cubicBezTo>
                  <a:lnTo>
                    <a:pt x="9608" y="12952"/>
                  </a:lnTo>
                  <a:cubicBezTo>
                    <a:pt x="10683" y="12666"/>
                    <a:pt x="11670" y="12122"/>
                    <a:pt x="12487" y="11368"/>
                  </a:cubicBezTo>
                  <a:lnTo>
                    <a:pt x="12866" y="11746"/>
                  </a:lnTo>
                  <a:cubicBezTo>
                    <a:pt x="11917" y="12632"/>
                    <a:pt x="10749" y="13250"/>
                    <a:pt x="9481" y="13533"/>
                  </a:cubicBezTo>
                  <a:lnTo>
                    <a:pt x="9598" y="14053"/>
                  </a:lnTo>
                  <a:cubicBezTo>
                    <a:pt x="10964" y="13748"/>
                    <a:pt x="12223" y="13080"/>
                    <a:pt x="13243" y="12122"/>
                  </a:cubicBezTo>
                  <a:lnTo>
                    <a:pt x="13970" y="12849"/>
                  </a:lnTo>
                  <a:lnTo>
                    <a:pt x="14347" y="12473"/>
                  </a:lnTo>
                  <a:lnTo>
                    <a:pt x="12110" y="10234"/>
                  </a:lnTo>
                  <a:cubicBezTo>
                    <a:pt x="13074" y="9178"/>
                    <a:pt x="13609" y="7800"/>
                    <a:pt x="13607" y="6372"/>
                  </a:cubicBezTo>
                  <a:lnTo>
                    <a:pt x="13607" y="6363"/>
                  </a:lnTo>
                  <a:lnTo>
                    <a:pt x="13342" y="6369"/>
                  </a:lnTo>
                  <a:lnTo>
                    <a:pt x="13075" y="6369"/>
                  </a:lnTo>
                  <a:lnTo>
                    <a:pt x="13075" y="6375"/>
                  </a:lnTo>
                  <a:cubicBezTo>
                    <a:pt x="13074" y="8297"/>
                    <a:pt x="12024" y="9977"/>
                    <a:pt x="10471" y="10878"/>
                  </a:cubicBezTo>
                  <a:lnTo>
                    <a:pt x="9943" y="10162"/>
                  </a:lnTo>
                  <a:lnTo>
                    <a:pt x="10220" y="9332"/>
                  </a:lnTo>
                  <a:lnTo>
                    <a:pt x="9476" y="7914"/>
                  </a:lnTo>
                  <a:lnTo>
                    <a:pt x="10616" y="6773"/>
                  </a:lnTo>
                  <a:lnTo>
                    <a:pt x="10239" y="6395"/>
                  </a:lnTo>
                  <a:lnTo>
                    <a:pt x="8823" y="7813"/>
                  </a:lnTo>
                  <a:lnTo>
                    <a:pt x="9642" y="9379"/>
                  </a:lnTo>
                  <a:lnTo>
                    <a:pt x="9350" y="10256"/>
                  </a:lnTo>
                  <a:lnTo>
                    <a:pt x="9990" y="11124"/>
                  </a:lnTo>
                  <a:cubicBezTo>
                    <a:pt x="9498" y="11345"/>
                    <a:pt x="8973" y="11487"/>
                    <a:pt x="8436" y="11546"/>
                  </a:cubicBezTo>
                  <a:cubicBezTo>
                    <a:pt x="8394" y="11550"/>
                    <a:pt x="8352" y="11555"/>
                    <a:pt x="8310" y="11558"/>
                  </a:cubicBezTo>
                  <a:cubicBezTo>
                    <a:pt x="8305" y="11558"/>
                    <a:pt x="8302" y="11558"/>
                    <a:pt x="8298" y="11559"/>
                  </a:cubicBezTo>
                  <a:cubicBezTo>
                    <a:pt x="8252" y="11562"/>
                    <a:pt x="8208" y="11565"/>
                    <a:pt x="8162" y="11568"/>
                  </a:cubicBezTo>
                  <a:lnTo>
                    <a:pt x="8155" y="11568"/>
                  </a:lnTo>
                  <a:cubicBezTo>
                    <a:pt x="8112" y="11571"/>
                    <a:pt x="8068" y="11572"/>
                    <a:pt x="8024" y="11574"/>
                  </a:cubicBezTo>
                  <a:lnTo>
                    <a:pt x="8012" y="11574"/>
                  </a:lnTo>
                  <a:cubicBezTo>
                    <a:pt x="7965" y="11575"/>
                    <a:pt x="7917" y="11575"/>
                    <a:pt x="7870" y="11575"/>
                  </a:cubicBezTo>
                  <a:cubicBezTo>
                    <a:pt x="7830" y="11575"/>
                    <a:pt x="7791" y="11575"/>
                    <a:pt x="7751" y="11574"/>
                  </a:cubicBezTo>
                  <a:lnTo>
                    <a:pt x="7687" y="11572"/>
                  </a:lnTo>
                  <a:lnTo>
                    <a:pt x="7637" y="11569"/>
                  </a:lnTo>
                  <a:cubicBezTo>
                    <a:pt x="7611" y="11568"/>
                    <a:pt x="7583" y="11568"/>
                    <a:pt x="7556" y="11565"/>
                  </a:cubicBezTo>
                  <a:lnTo>
                    <a:pt x="7524" y="11564"/>
                  </a:lnTo>
                  <a:cubicBezTo>
                    <a:pt x="7496" y="11562"/>
                    <a:pt x="7466" y="11559"/>
                    <a:pt x="7438" y="11558"/>
                  </a:cubicBezTo>
                  <a:cubicBezTo>
                    <a:pt x="5024" y="11357"/>
                    <a:pt x="3071" y="9504"/>
                    <a:pt x="2721" y="7135"/>
                  </a:cubicBezTo>
                  <a:lnTo>
                    <a:pt x="3802" y="7135"/>
                  </a:lnTo>
                  <a:lnTo>
                    <a:pt x="3802" y="5927"/>
                  </a:lnTo>
                  <a:lnTo>
                    <a:pt x="4555" y="5927"/>
                  </a:lnTo>
                  <a:lnTo>
                    <a:pt x="6529" y="6637"/>
                  </a:lnTo>
                  <a:lnTo>
                    <a:pt x="7052" y="5331"/>
                  </a:lnTo>
                  <a:lnTo>
                    <a:pt x="7624" y="3863"/>
                  </a:lnTo>
                  <a:lnTo>
                    <a:pt x="6561" y="3067"/>
                  </a:lnTo>
                  <a:lnTo>
                    <a:pt x="7334" y="2230"/>
                  </a:lnTo>
                  <a:lnTo>
                    <a:pt x="6890" y="1260"/>
                  </a:lnTo>
                  <a:cubicBezTo>
                    <a:pt x="7197" y="1201"/>
                    <a:pt x="7508" y="1170"/>
                    <a:pt x="7820" y="1168"/>
                  </a:cubicBezTo>
                  <a:lnTo>
                    <a:pt x="7814" y="635"/>
                  </a:lnTo>
                  <a:cubicBezTo>
                    <a:pt x="6404" y="645"/>
                    <a:pt x="5046" y="1177"/>
                    <a:pt x="4005" y="2131"/>
                  </a:cubicBezTo>
                  <a:lnTo>
                    <a:pt x="18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3"/>
            <p:cNvSpPr/>
            <p:nvPr/>
          </p:nvSpPr>
          <p:spPr>
            <a:xfrm>
              <a:off x="4736600" y="938100"/>
              <a:ext cx="157825" cy="222700"/>
            </a:xfrm>
            <a:custGeom>
              <a:rect b="b" l="l" r="r" t="t"/>
              <a:pathLst>
                <a:path extrusionOk="0" h="8908" w="6313">
                  <a:moveTo>
                    <a:pt x="3155" y="533"/>
                  </a:moveTo>
                  <a:cubicBezTo>
                    <a:pt x="3839" y="533"/>
                    <a:pt x="4523" y="794"/>
                    <a:pt x="5046" y="1316"/>
                  </a:cubicBezTo>
                  <a:cubicBezTo>
                    <a:pt x="6182" y="2453"/>
                    <a:pt x="5776" y="4034"/>
                    <a:pt x="5015" y="5137"/>
                  </a:cubicBezTo>
                  <a:lnTo>
                    <a:pt x="5016" y="5137"/>
                  </a:lnTo>
                  <a:cubicBezTo>
                    <a:pt x="4605" y="5733"/>
                    <a:pt x="3604" y="7254"/>
                    <a:pt x="3155" y="7936"/>
                  </a:cubicBezTo>
                  <a:cubicBezTo>
                    <a:pt x="2707" y="7254"/>
                    <a:pt x="1706" y="5733"/>
                    <a:pt x="1294" y="5137"/>
                  </a:cubicBezTo>
                  <a:cubicBezTo>
                    <a:pt x="534" y="4034"/>
                    <a:pt x="127" y="2453"/>
                    <a:pt x="1263" y="1316"/>
                  </a:cubicBezTo>
                  <a:cubicBezTo>
                    <a:pt x="1786" y="794"/>
                    <a:pt x="2470" y="533"/>
                    <a:pt x="3155" y="533"/>
                  </a:cubicBezTo>
                  <a:close/>
                  <a:moveTo>
                    <a:pt x="3156" y="1"/>
                  </a:moveTo>
                  <a:cubicBezTo>
                    <a:pt x="2335" y="1"/>
                    <a:pt x="1514" y="314"/>
                    <a:pt x="887" y="940"/>
                  </a:cubicBezTo>
                  <a:cubicBezTo>
                    <a:pt x="295" y="1531"/>
                    <a:pt x="0" y="2295"/>
                    <a:pt x="32" y="3148"/>
                  </a:cubicBezTo>
                  <a:cubicBezTo>
                    <a:pt x="62" y="3909"/>
                    <a:pt x="346" y="4701"/>
                    <a:pt x="857" y="5439"/>
                  </a:cubicBezTo>
                  <a:cubicBezTo>
                    <a:pt x="1387" y="6209"/>
                    <a:pt x="2917" y="8544"/>
                    <a:pt x="2934" y="8567"/>
                  </a:cubicBezTo>
                  <a:lnTo>
                    <a:pt x="3156" y="8908"/>
                  </a:lnTo>
                  <a:lnTo>
                    <a:pt x="3379" y="8567"/>
                  </a:lnTo>
                  <a:cubicBezTo>
                    <a:pt x="3393" y="8544"/>
                    <a:pt x="4925" y="6209"/>
                    <a:pt x="5454" y="5439"/>
                  </a:cubicBezTo>
                  <a:cubicBezTo>
                    <a:pt x="5964" y="4701"/>
                    <a:pt x="6249" y="3909"/>
                    <a:pt x="6278" y="3148"/>
                  </a:cubicBezTo>
                  <a:cubicBezTo>
                    <a:pt x="6312" y="2295"/>
                    <a:pt x="6016" y="1531"/>
                    <a:pt x="5423" y="940"/>
                  </a:cubicBezTo>
                  <a:cubicBezTo>
                    <a:pt x="4798" y="314"/>
                    <a:pt x="3977" y="1"/>
                    <a:pt x="3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53"/>
            <p:cNvSpPr/>
            <p:nvPr/>
          </p:nvSpPr>
          <p:spPr>
            <a:xfrm>
              <a:off x="4769975" y="976125"/>
              <a:ext cx="87725" cy="84400"/>
            </a:xfrm>
            <a:custGeom>
              <a:rect b="b" l="l" r="r" t="t"/>
              <a:pathLst>
                <a:path extrusionOk="0" h="3376" w="3509">
                  <a:moveTo>
                    <a:pt x="1821" y="533"/>
                  </a:moveTo>
                  <a:cubicBezTo>
                    <a:pt x="1970" y="533"/>
                    <a:pt x="2119" y="562"/>
                    <a:pt x="2262" y="621"/>
                  </a:cubicBezTo>
                  <a:cubicBezTo>
                    <a:pt x="2694" y="799"/>
                    <a:pt x="2975" y="1221"/>
                    <a:pt x="2975" y="1688"/>
                  </a:cubicBezTo>
                  <a:cubicBezTo>
                    <a:pt x="2974" y="2325"/>
                    <a:pt x="2458" y="2841"/>
                    <a:pt x="1821" y="2842"/>
                  </a:cubicBezTo>
                  <a:cubicBezTo>
                    <a:pt x="1354" y="2842"/>
                    <a:pt x="932" y="2561"/>
                    <a:pt x="754" y="2129"/>
                  </a:cubicBezTo>
                  <a:cubicBezTo>
                    <a:pt x="575" y="1698"/>
                    <a:pt x="674" y="1201"/>
                    <a:pt x="1004" y="871"/>
                  </a:cubicBezTo>
                  <a:cubicBezTo>
                    <a:pt x="1225" y="650"/>
                    <a:pt x="1521" y="533"/>
                    <a:pt x="1821" y="533"/>
                  </a:cubicBezTo>
                  <a:close/>
                  <a:moveTo>
                    <a:pt x="1821" y="0"/>
                  </a:moveTo>
                  <a:cubicBezTo>
                    <a:pt x="1139" y="0"/>
                    <a:pt x="522" y="411"/>
                    <a:pt x="262" y="1042"/>
                  </a:cubicBezTo>
                  <a:cubicBezTo>
                    <a:pt x="1" y="1672"/>
                    <a:pt x="145" y="2398"/>
                    <a:pt x="627" y="2880"/>
                  </a:cubicBezTo>
                  <a:cubicBezTo>
                    <a:pt x="950" y="3204"/>
                    <a:pt x="1381" y="3375"/>
                    <a:pt x="1820" y="3375"/>
                  </a:cubicBezTo>
                  <a:cubicBezTo>
                    <a:pt x="2038" y="3375"/>
                    <a:pt x="2258" y="3333"/>
                    <a:pt x="2467" y="3246"/>
                  </a:cubicBezTo>
                  <a:cubicBezTo>
                    <a:pt x="3098" y="2985"/>
                    <a:pt x="3509" y="2370"/>
                    <a:pt x="3509" y="1688"/>
                  </a:cubicBezTo>
                  <a:cubicBezTo>
                    <a:pt x="3507" y="756"/>
                    <a:pt x="2753" y="0"/>
                    <a:pt x="18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" name="Google Shape;790;p53"/>
          <p:cNvGrpSpPr/>
          <p:nvPr/>
        </p:nvGrpSpPr>
        <p:grpSpPr>
          <a:xfrm>
            <a:off x="4699507" y="1160523"/>
            <a:ext cx="411817" cy="311488"/>
            <a:chOff x="3912150" y="1018100"/>
            <a:chExt cx="449975" cy="340350"/>
          </a:xfrm>
        </p:grpSpPr>
        <p:sp>
          <p:nvSpPr>
            <p:cNvPr id="791" name="Google Shape;791;p53"/>
            <p:cNvSpPr/>
            <p:nvPr/>
          </p:nvSpPr>
          <p:spPr>
            <a:xfrm>
              <a:off x="4086875" y="1251450"/>
              <a:ext cx="29225" cy="24400"/>
            </a:xfrm>
            <a:custGeom>
              <a:rect b="b" l="l" r="r" t="t"/>
              <a:pathLst>
                <a:path extrusionOk="0" h="976" w="1169">
                  <a:moveTo>
                    <a:pt x="991" y="0"/>
                  </a:moveTo>
                  <a:cubicBezTo>
                    <a:pt x="629" y="127"/>
                    <a:pt x="293" y="320"/>
                    <a:pt x="1" y="568"/>
                  </a:cubicBezTo>
                  <a:lnTo>
                    <a:pt x="346" y="976"/>
                  </a:lnTo>
                  <a:cubicBezTo>
                    <a:pt x="589" y="770"/>
                    <a:pt x="867" y="609"/>
                    <a:pt x="1168" y="504"/>
                  </a:cubicBezTo>
                  <a:lnTo>
                    <a:pt x="9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" name="Google Shape;792;p53"/>
            <p:cNvSpPr/>
            <p:nvPr/>
          </p:nvSpPr>
          <p:spPr>
            <a:xfrm>
              <a:off x="4056775" y="1287800"/>
              <a:ext cx="23825" cy="30475"/>
            </a:xfrm>
            <a:custGeom>
              <a:rect b="b" l="l" r="r" t="t"/>
              <a:pathLst>
                <a:path extrusionOk="0" h="1219" w="953">
                  <a:moveTo>
                    <a:pt x="482" y="1"/>
                  </a:moveTo>
                  <a:cubicBezTo>
                    <a:pt x="420" y="116"/>
                    <a:pt x="366" y="232"/>
                    <a:pt x="319" y="355"/>
                  </a:cubicBezTo>
                  <a:cubicBezTo>
                    <a:pt x="249" y="536"/>
                    <a:pt x="140" y="700"/>
                    <a:pt x="0" y="834"/>
                  </a:cubicBezTo>
                  <a:lnTo>
                    <a:pt x="372" y="1219"/>
                  </a:lnTo>
                  <a:cubicBezTo>
                    <a:pt x="568" y="1030"/>
                    <a:pt x="720" y="800"/>
                    <a:pt x="818" y="546"/>
                  </a:cubicBezTo>
                  <a:cubicBezTo>
                    <a:pt x="857" y="448"/>
                    <a:pt x="901" y="350"/>
                    <a:pt x="953" y="256"/>
                  </a:cubicBezTo>
                  <a:lnTo>
                    <a:pt x="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" name="Google Shape;793;p53"/>
            <p:cNvSpPr/>
            <p:nvPr/>
          </p:nvSpPr>
          <p:spPr>
            <a:xfrm>
              <a:off x="4029325" y="1166875"/>
              <a:ext cx="26300" cy="13400"/>
            </a:xfrm>
            <a:custGeom>
              <a:rect b="b" l="l" r="r" t="t"/>
              <a:pathLst>
                <a:path extrusionOk="0" h="536" w="1052">
                  <a:moveTo>
                    <a:pt x="0" y="0"/>
                  </a:moveTo>
                  <a:lnTo>
                    <a:pt x="0" y="535"/>
                  </a:lnTo>
                  <a:lnTo>
                    <a:pt x="1051" y="535"/>
                  </a:lnTo>
                  <a:lnTo>
                    <a:pt x="10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" name="Google Shape;794;p53"/>
            <p:cNvSpPr/>
            <p:nvPr/>
          </p:nvSpPr>
          <p:spPr>
            <a:xfrm>
              <a:off x="4081900" y="1166875"/>
              <a:ext cx="26300" cy="13400"/>
            </a:xfrm>
            <a:custGeom>
              <a:rect b="b" l="l" r="r" t="t"/>
              <a:pathLst>
                <a:path extrusionOk="0" h="536" w="1052">
                  <a:moveTo>
                    <a:pt x="1" y="0"/>
                  </a:moveTo>
                  <a:lnTo>
                    <a:pt x="1" y="535"/>
                  </a:lnTo>
                  <a:lnTo>
                    <a:pt x="1052" y="535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53"/>
            <p:cNvSpPr/>
            <p:nvPr/>
          </p:nvSpPr>
          <p:spPr>
            <a:xfrm>
              <a:off x="4011075" y="1317800"/>
              <a:ext cx="27950" cy="13925"/>
            </a:xfrm>
            <a:custGeom>
              <a:rect b="b" l="l" r="r" t="t"/>
              <a:pathLst>
                <a:path extrusionOk="0" h="557" w="1118">
                  <a:moveTo>
                    <a:pt x="67" y="1"/>
                  </a:moveTo>
                  <a:lnTo>
                    <a:pt x="0" y="532"/>
                  </a:lnTo>
                  <a:cubicBezTo>
                    <a:pt x="136" y="548"/>
                    <a:pt x="273" y="557"/>
                    <a:pt x="410" y="557"/>
                  </a:cubicBezTo>
                  <a:lnTo>
                    <a:pt x="880" y="557"/>
                  </a:lnTo>
                  <a:cubicBezTo>
                    <a:pt x="960" y="557"/>
                    <a:pt x="1038" y="552"/>
                    <a:pt x="1118" y="542"/>
                  </a:cubicBezTo>
                  <a:lnTo>
                    <a:pt x="1050" y="11"/>
                  </a:lnTo>
                  <a:cubicBezTo>
                    <a:pt x="994" y="19"/>
                    <a:pt x="936" y="22"/>
                    <a:pt x="880" y="22"/>
                  </a:cubicBezTo>
                  <a:lnTo>
                    <a:pt x="410" y="22"/>
                  </a:lnTo>
                  <a:cubicBezTo>
                    <a:pt x="295" y="22"/>
                    <a:pt x="180" y="16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53"/>
            <p:cNvSpPr/>
            <p:nvPr/>
          </p:nvSpPr>
          <p:spPr>
            <a:xfrm>
              <a:off x="3939025" y="1253325"/>
              <a:ext cx="18850" cy="28500"/>
            </a:xfrm>
            <a:custGeom>
              <a:rect b="b" l="l" r="r" t="t"/>
              <a:pathLst>
                <a:path extrusionOk="0" h="1140" w="754">
                  <a:moveTo>
                    <a:pt x="536" y="0"/>
                  </a:moveTo>
                  <a:lnTo>
                    <a:pt x="1" y="31"/>
                  </a:lnTo>
                  <a:cubicBezTo>
                    <a:pt x="23" y="413"/>
                    <a:pt x="111" y="787"/>
                    <a:pt x="263" y="1140"/>
                  </a:cubicBezTo>
                  <a:lnTo>
                    <a:pt x="754" y="927"/>
                  </a:lnTo>
                  <a:cubicBezTo>
                    <a:pt x="627" y="634"/>
                    <a:pt x="553" y="320"/>
                    <a:pt x="5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53"/>
            <p:cNvSpPr/>
            <p:nvPr/>
          </p:nvSpPr>
          <p:spPr>
            <a:xfrm>
              <a:off x="4134450" y="1166875"/>
              <a:ext cx="26300" cy="13400"/>
            </a:xfrm>
            <a:custGeom>
              <a:rect b="b" l="l" r="r" t="t"/>
              <a:pathLst>
                <a:path extrusionOk="0" h="536" w="1052">
                  <a:moveTo>
                    <a:pt x="1" y="0"/>
                  </a:moveTo>
                  <a:lnTo>
                    <a:pt x="1" y="535"/>
                  </a:lnTo>
                  <a:lnTo>
                    <a:pt x="1052" y="535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" name="Google Shape;798;p53"/>
            <p:cNvSpPr/>
            <p:nvPr/>
          </p:nvSpPr>
          <p:spPr>
            <a:xfrm>
              <a:off x="3942300" y="1200350"/>
              <a:ext cx="23500" cy="29300"/>
            </a:xfrm>
            <a:custGeom>
              <a:rect b="b" l="l" r="r" t="t"/>
              <a:pathLst>
                <a:path extrusionOk="0" h="1172" w="940">
                  <a:moveTo>
                    <a:pt x="509" y="1"/>
                  </a:moveTo>
                  <a:cubicBezTo>
                    <a:pt x="281" y="309"/>
                    <a:pt x="110" y="653"/>
                    <a:pt x="1" y="1020"/>
                  </a:cubicBezTo>
                  <a:lnTo>
                    <a:pt x="514" y="1171"/>
                  </a:lnTo>
                  <a:cubicBezTo>
                    <a:pt x="604" y="865"/>
                    <a:pt x="748" y="576"/>
                    <a:pt x="940" y="319"/>
                  </a:cubicBezTo>
                  <a:lnTo>
                    <a:pt x="5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53"/>
            <p:cNvSpPr/>
            <p:nvPr/>
          </p:nvSpPr>
          <p:spPr>
            <a:xfrm>
              <a:off x="3975575" y="1169250"/>
              <a:ext cx="29250" cy="22650"/>
            </a:xfrm>
            <a:custGeom>
              <a:rect b="b" l="l" r="r" t="t"/>
              <a:pathLst>
                <a:path extrusionOk="0" h="906" w="1170">
                  <a:moveTo>
                    <a:pt x="1043" y="1"/>
                  </a:moveTo>
                  <a:cubicBezTo>
                    <a:pt x="672" y="92"/>
                    <a:pt x="319" y="248"/>
                    <a:pt x="1" y="461"/>
                  </a:cubicBezTo>
                  <a:lnTo>
                    <a:pt x="299" y="906"/>
                  </a:lnTo>
                  <a:cubicBezTo>
                    <a:pt x="564" y="728"/>
                    <a:pt x="859" y="596"/>
                    <a:pt x="1170" y="520"/>
                  </a:cubicBezTo>
                  <a:lnTo>
                    <a:pt x="10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53"/>
            <p:cNvSpPr/>
            <p:nvPr/>
          </p:nvSpPr>
          <p:spPr>
            <a:xfrm>
              <a:off x="3961175" y="1296425"/>
              <a:ext cx="28850" cy="26300"/>
            </a:xfrm>
            <a:custGeom>
              <a:rect b="b" l="l" r="r" t="t"/>
              <a:pathLst>
                <a:path extrusionOk="0" h="1052" w="1154">
                  <a:moveTo>
                    <a:pt x="391" y="1"/>
                  </a:moveTo>
                  <a:lnTo>
                    <a:pt x="1" y="367"/>
                  </a:lnTo>
                  <a:cubicBezTo>
                    <a:pt x="261" y="645"/>
                    <a:pt x="568" y="878"/>
                    <a:pt x="909" y="1052"/>
                  </a:cubicBezTo>
                  <a:lnTo>
                    <a:pt x="1153" y="576"/>
                  </a:lnTo>
                  <a:cubicBezTo>
                    <a:pt x="867" y="430"/>
                    <a:pt x="609" y="235"/>
                    <a:pt x="3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53"/>
            <p:cNvSpPr/>
            <p:nvPr/>
          </p:nvSpPr>
          <p:spPr>
            <a:xfrm>
              <a:off x="4212700" y="1311425"/>
              <a:ext cx="28775" cy="20300"/>
            </a:xfrm>
            <a:custGeom>
              <a:rect b="b" l="l" r="r" t="t"/>
              <a:pathLst>
                <a:path extrusionOk="0" h="812" w="1151">
                  <a:moveTo>
                    <a:pt x="323" y="1"/>
                  </a:moveTo>
                  <a:lnTo>
                    <a:pt x="0" y="427"/>
                  </a:lnTo>
                  <a:cubicBezTo>
                    <a:pt x="329" y="675"/>
                    <a:pt x="728" y="810"/>
                    <a:pt x="1140" y="812"/>
                  </a:cubicBezTo>
                  <a:lnTo>
                    <a:pt x="1150" y="812"/>
                  </a:lnTo>
                  <a:lnTo>
                    <a:pt x="1150" y="277"/>
                  </a:lnTo>
                  <a:lnTo>
                    <a:pt x="1140" y="277"/>
                  </a:lnTo>
                  <a:cubicBezTo>
                    <a:pt x="845" y="275"/>
                    <a:pt x="557" y="178"/>
                    <a:pt x="3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53"/>
            <p:cNvSpPr/>
            <p:nvPr/>
          </p:nvSpPr>
          <p:spPr>
            <a:xfrm>
              <a:off x="4287100" y="1177700"/>
              <a:ext cx="28550" cy="26825"/>
            </a:xfrm>
            <a:custGeom>
              <a:rect b="b" l="l" r="r" t="t"/>
              <a:pathLst>
                <a:path extrusionOk="0" h="1073" w="1142">
                  <a:moveTo>
                    <a:pt x="266" y="0"/>
                  </a:moveTo>
                  <a:lnTo>
                    <a:pt x="0" y="465"/>
                  </a:lnTo>
                  <a:cubicBezTo>
                    <a:pt x="278" y="622"/>
                    <a:pt x="527" y="829"/>
                    <a:pt x="735" y="1072"/>
                  </a:cubicBezTo>
                  <a:lnTo>
                    <a:pt x="1141" y="726"/>
                  </a:lnTo>
                  <a:cubicBezTo>
                    <a:pt x="894" y="434"/>
                    <a:pt x="597" y="189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" name="Google Shape;803;p53"/>
            <p:cNvSpPr/>
            <p:nvPr/>
          </p:nvSpPr>
          <p:spPr>
            <a:xfrm>
              <a:off x="4266350" y="1308425"/>
              <a:ext cx="29150" cy="21725"/>
            </a:xfrm>
            <a:custGeom>
              <a:rect b="b" l="l" r="r" t="t"/>
              <a:pathLst>
                <a:path extrusionOk="0" h="869" w="1166">
                  <a:moveTo>
                    <a:pt x="888" y="0"/>
                  </a:moveTo>
                  <a:cubicBezTo>
                    <a:pt x="615" y="167"/>
                    <a:pt x="315" y="283"/>
                    <a:pt x="1" y="345"/>
                  </a:cubicBezTo>
                  <a:lnTo>
                    <a:pt x="104" y="868"/>
                  </a:lnTo>
                  <a:cubicBezTo>
                    <a:pt x="478" y="795"/>
                    <a:pt x="838" y="656"/>
                    <a:pt x="1165" y="458"/>
                  </a:cubicBezTo>
                  <a:lnTo>
                    <a:pt x="8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" name="Google Shape;804;p53"/>
            <p:cNvSpPr/>
            <p:nvPr/>
          </p:nvSpPr>
          <p:spPr>
            <a:xfrm>
              <a:off x="4306550" y="1271975"/>
              <a:ext cx="24275" cy="29250"/>
            </a:xfrm>
            <a:custGeom>
              <a:rect b="b" l="l" r="r" t="t"/>
              <a:pathLst>
                <a:path extrusionOk="0" h="1170" w="971">
                  <a:moveTo>
                    <a:pt x="465" y="0"/>
                  </a:moveTo>
                  <a:cubicBezTo>
                    <a:pt x="360" y="302"/>
                    <a:pt x="203" y="584"/>
                    <a:pt x="1" y="832"/>
                  </a:cubicBezTo>
                  <a:lnTo>
                    <a:pt x="415" y="1169"/>
                  </a:lnTo>
                  <a:cubicBezTo>
                    <a:pt x="657" y="873"/>
                    <a:pt x="844" y="537"/>
                    <a:pt x="971" y="176"/>
                  </a:cubicBezTo>
                  <a:lnTo>
                    <a:pt x="46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53"/>
            <p:cNvSpPr/>
            <p:nvPr/>
          </p:nvSpPr>
          <p:spPr>
            <a:xfrm>
              <a:off x="4139425" y="1247100"/>
              <a:ext cx="28400" cy="18625"/>
            </a:xfrm>
            <a:custGeom>
              <a:rect b="b" l="l" r="r" t="t"/>
              <a:pathLst>
                <a:path extrusionOk="0" h="745" w="1136">
                  <a:moveTo>
                    <a:pt x="20" y="0"/>
                  </a:moveTo>
                  <a:lnTo>
                    <a:pt x="1" y="535"/>
                  </a:lnTo>
                  <a:cubicBezTo>
                    <a:pt x="319" y="547"/>
                    <a:pt x="632" y="618"/>
                    <a:pt x="924" y="745"/>
                  </a:cubicBezTo>
                  <a:lnTo>
                    <a:pt x="1136" y="255"/>
                  </a:lnTo>
                  <a:cubicBezTo>
                    <a:pt x="783" y="100"/>
                    <a:pt x="405" y="15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53"/>
            <p:cNvSpPr/>
            <p:nvPr/>
          </p:nvSpPr>
          <p:spPr>
            <a:xfrm>
              <a:off x="4317625" y="1220300"/>
              <a:ext cx="17750" cy="28150"/>
            </a:xfrm>
            <a:custGeom>
              <a:rect b="b" l="l" r="r" t="t"/>
              <a:pathLst>
                <a:path extrusionOk="0" h="1126" w="710">
                  <a:moveTo>
                    <a:pt x="500" y="0"/>
                  </a:moveTo>
                  <a:lnTo>
                    <a:pt x="0" y="189"/>
                  </a:lnTo>
                  <a:cubicBezTo>
                    <a:pt x="112" y="488"/>
                    <a:pt x="171" y="805"/>
                    <a:pt x="175" y="1125"/>
                  </a:cubicBezTo>
                  <a:lnTo>
                    <a:pt x="709" y="1119"/>
                  </a:lnTo>
                  <a:cubicBezTo>
                    <a:pt x="705" y="738"/>
                    <a:pt x="634" y="359"/>
                    <a:pt x="5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53"/>
            <p:cNvSpPr/>
            <p:nvPr/>
          </p:nvSpPr>
          <p:spPr>
            <a:xfrm>
              <a:off x="4187000" y="1166875"/>
              <a:ext cx="26300" cy="13400"/>
            </a:xfrm>
            <a:custGeom>
              <a:rect b="b" l="l" r="r" t="t"/>
              <a:pathLst>
                <a:path extrusionOk="0" h="536" w="1052">
                  <a:moveTo>
                    <a:pt x="1" y="0"/>
                  </a:moveTo>
                  <a:lnTo>
                    <a:pt x="1" y="535"/>
                  </a:lnTo>
                  <a:lnTo>
                    <a:pt x="1052" y="535"/>
                  </a:lnTo>
                  <a:lnTo>
                    <a:pt x="10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53"/>
            <p:cNvSpPr/>
            <p:nvPr/>
          </p:nvSpPr>
          <p:spPr>
            <a:xfrm>
              <a:off x="4239600" y="1166875"/>
              <a:ext cx="27325" cy="14375"/>
            </a:xfrm>
            <a:custGeom>
              <a:rect b="b" l="l" r="r" t="t"/>
              <a:pathLst>
                <a:path extrusionOk="0" h="575" w="1093">
                  <a:moveTo>
                    <a:pt x="0" y="0"/>
                  </a:moveTo>
                  <a:lnTo>
                    <a:pt x="0" y="535"/>
                  </a:lnTo>
                  <a:lnTo>
                    <a:pt x="534" y="535"/>
                  </a:lnTo>
                  <a:cubicBezTo>
                    <a:pt x="692" y="535"/>
                    <a:pt x="848" y="548"/>
                    <a:pt x="1003" y="575"/>
                  </a:cubicBezTo>
                  <a:lnTo>
                    <a:pt x="1093" y="47"/>
                  </a:lnTo>
                  <a:cubicBezTo>
                    <a:pt x="908" y="16"/>
                    <a:pt x="721" y="0"/>
                    <a:pt x="5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53"/>
            <p:cNvSpPr/>
            <p:nvPr/>
          </p:nvSpPr>
          <p:spPr>
            <a:xfrm>
              <a:off x="4182175" y="1269375"/>
              <a:ext cx="25800" cy="28975"/>
            </a:xfrm>
            <a:custGeom>
              <a:rect b="b" l="l" r="r" t="t"/>
              <a:pathLst>
                <a:path extrusionOk="0" h="1159" w="1032">
                  <a:moveTo>
                    <a:pt x="374" y="1"/>
                  </a:moveTo>
                  <a:lnTo>
                    <a:pt x="1" y="383"/>
                  </a:lnTo>
                  <a:cubicBezTo>
                    <a:pt x="228" y="605"/>
                    <a:pt x="412" y="868"/>
                    <a:pt x="543" y="1158"/>
                  </a:cubicBezTo>
                  <a:lnTo>
                    <a:pt x="1031" y="938"/>
                  </a:lnTo>
                  <a:cubicBezTo>
                    <a:pt x="872" y="588"/>
                    <a:pt x="649" y="269"/>
                    <a:pt x="3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" name="Google Shape;810;p53"/>
            <p:cNvSpPr/>
            <p:nvPr/>
          </p:nvSpPr>
          <p:spPr>
            <a:xfrm>
              <a:off x="3912150" y="1018100"/>
              <a:ext cx="449975" cy="340350"/>
            </a:xfrm>
            <a:custGeom>
              <a:rect b="b" l="l" r="r" t="t"/>
              <a:pathLst>
                <a:path extrusionOk="0" h="13614" w="17999">
                  <a:moveTo>
                    <a:pt x="14881" y="535"/>
                  </a:moveTo>
                  <a:cubicBezTo>
                    <a:pt x="16305" y="535"/>
                    <a:pt x="17463" y="1694"/>
                    <a:pt x="17463" y="3118"/>
                  </a:cubicBezTo>
                  <a:lnTo>
                    <a:pt x="17463" y="7157"/>
                  </a:lnTo>
                  <a:cubicBezTo>
                    <a:pt x="16722" y="5802"/>
                    <a:pt x="15283" y="4882"/>
                    <a:pt x="13632" y="4882"/>
                  </a:cubicBezTo>
                  <a:lnTo>
                    <a:pt x="4367" y="4882"/>
                  </a:lnTo>
                  <a:cubicBezTo>
                    <a:pt x="2716" y="4882"/>
                    <a:pt x="1278" y="5802"/>
                    <a:pt x="536" y="7157"/>
                  </a:cubicBezTo>
                  <a:lnTo>
                    <a:pt x="536" y="6504"/>
                  </a:lnTo>
                  <a:cubicBezTo>
                    <a:pt x="536" y="4686"/>
                    <a:pt x="2015" y="3208"/>
                    <a:pt x="3832" y="3208"/>
                  </a:cubicBezTo>
                  <a:lnTo>
                    <a:pt x="7646" y="3208"/>
                  </a:lnTo>
                  <a:cubicBezTo>
                    <a:pt x="8580" y="3206"/>
                    <a:pt x="9336" y="2449"/>
                    <a:pt x="9338" y="1514"/>
                  </a:cubicBezTo>
                  <a:cubicBezTo>
                    <a:pt x="9339" y="974"/>
                    <a:pt x="9777" y="535"/>
                    <a:pt x="10318" y="535"/>
                  </a:cubicBezTo>
                  <a:close/>
                  <a:moveTo>
                    <a:pt x="13632" y="5417"/>
                  </a:moveTo>
                  <a:cubicBezTo>
                    <a:pt x="15744" y="5417"/>
                    <a:pt x="17463" y="7136"/>
                    <a:pt x="17463" y="9247"/>
                  </a:cubicBezTo>
                  <a:cubicBezTo>
                    <a:pt x="17463" y="11359"/>
                    <a:pt x="15744" y="13078"/>
                    <a:pt x="13632" y="13078"/>
                  </a:cubicBezTo>
                  <a:lnTo>
                    <a:pt x="13162" y="13078"/>
                  </a:lnTo>
                  <a:cubicBezTo>
                    <a:pt x="12161" y="13074"/>
                    <a:pt x="11265" y="12461"/>
                    <a:pt x="10899" y="11529"/>
                  </a:cubicBezTo>
                  <a:cubicBezTo>
                    <a:pt x="10595" y="10745"/>
                    <a:pt x="9841" y="10227"/>
                    <a:pt x="9000" y="10227"/>
                  </a:cubicBezTo>
                  <a:cubicBezTo>
                    <a:pt x="8159" y="10227"/>
                    <a:pt x="7405" y="10745"/>
                    <a:pt x="7102" y="11529"/>
                  </a:cubicBezTo>
                  <a:cubicBezTo>
                    <a:pt x="6742" y="12456"/>
                    <a:pt x="5832" y="13078"/>
                    <a:pt x="4837" y="13078"/>
                  </a:cubicBezTo>
                  <a:lnTo>
                    <a:pt x="4367" y="13078"/>
                  </a:lnTo>
                  <a:cubicBezTo>
                    <a:pt x="2255" y="13078"/>
                    <a:pt x="536" y="11359"/>
                    <a:pt x="536" y="9247"/>
                  </a:cubicBezTo>
                  <a:cubicBezTo>
                    <a:pt x="536" y="7135"/>
                    <a:pt x="2255" y="5417"/>
                    <a:pt x="4367" y="5417"/>
                  </a:cubicBezTo>
                  <a:close/>
                  <a:moveTo>
                    <a:pt x="10318" y="0"/>
                  </a:moveTo>
                  <a:cubicBezTo>
                    <a:pt x="9482" y="2"/>
                    <a:pt x="8804" y="678"/>
                    <a:pt x="8804" y="1515"/>
                  </a:cubicBezTo>
                  <a:cubicBezTo>
                    <a:pt x="8803" y="2154"/>
                    <a:pt x="8285" y="2673"/>
                    <a:pt x="7646" y="2673"/>
                  </a:cubicBezTo>
                  <a:lnTo>
                    <a:pt x="3832" y="2673"/>
                  </a:lnTo>
                  <a:cubicBezTo>
                    <a:pt x="1720" y="2673"/>
                    <a:pt x="1" y="4391"/>
                    <a:pt x="1" y="6504"/>
                  </a:cubicBezTo>
                  <a:lnTo>
                    <a:pt x="1" y="9247"/>
                  </a:lnTo>
                  <a:cubicBezTo>
                    <a:pt x="1" y="11656"/>
                    <a:pt x="1960" y="13613"/>
                    <a:pt x="4367" y="13613"/>
                  </a:cubicBezTo>
                  <a:lnTo>
                    <a:pt x="4837" y="13613"/>
                  </a:lnTo>
                  <a:cubicBezTo>
                    <a:pt x="6061" y="13613"/>
                    <a:pt x="7158" y="12862"/>
                    <a:pt x="7600" y="11722"/>
                  </a:cubicBezTo>
                  <a:cubicBezTo>
                    <a:pt x="7824" y="11143"/>
                    <a:pt x="8380" y="10762"/>
                    <a:pt x="9000" y="10762"/>
                  </a:cubicBezTo>
                  <a:cubicBezTo>
                    <a:pt x="9619" y="10762"/>
                    <a:pt x="10177" y="11143"/>
                    <a:pt x="10401" y="11722"/>
                  </a:cubicBezTo>
                  <a:cubicBezTo>
                    <a:pt x="10841" y="12862"/>
                    <a:pt x="11940" y="13613"/>
                    <a:pt x="13162" y="13613"/>
                  </a:cubicBezTo>
                  <a:lnTo>
                    <a:pt x="13633" y="13613"/>
                  </a:lnTo>
                  <a:cubicBezTo>
                    <a:pt x="16039" y="13613"/>
                    <a:pt x="17998" y="11656"/>
                    <a:pt x="17998" y="9247"/>
                  </a:cubicBezTo>
                  <a:lnTo>
                    <a:pt x="17998" y="3118"/>
                  </a:lnTo>
                  <a:cubicBezTo>
                    <a:pt x="17998" y="1399"/>
                    <a:pt x="16599" y="0"/>
                    <a:pt x="148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" name="Google Shape;811;p53"/>
          <p:cNvGrpSpPr/>
          <p:nvPr/>
        </p:nvGrpSpPr>
        <p:grpSpPr>
          <a:xfrm>
            <a:off x="4112562" y="1110359"/>
            <a:ext cx="409712" cy="411817"/>
            <a:chOff x="3291975" y="945225"/>
            <a:chExt cx="447675" cy="449975"/>
          </a:xfrm>
        </p:grpSpPr>
        <p:sp>
          <p:nvSpPr>
            <p:cNvPr id="812" name="Google Shape;812;p53"/>
            <p:cNvSpPr/>
            <p:nvPr/>
          </p:nvSpPr>
          <p:spPr>
            <a:xfrm>
              <a:off x="3291975" y="945225"/>
              <a:ext cx="447675" cy="449975"/>
            </a:xfrm>
            <a:custGeom>
              <a:rect b="b" l="l" r="r" t="t"/>
              <a:pathLst>
                <a:path extrusionOk="0" h="17999" w="17907">
                  <a:moveTo>
                    <a:pt x="8152" y="3396"/>
                  </a:moveTo>
                  <a:lnTo>
                    <a:pt x="8152" y="6043"/>
                  </a:lnTo>
                  <a:lnTo>
                    <a:pt x="2250" y="6043"/>
                  </a:lnTo>
                  <a:lnTo>
                    <a:pt x="792" y="4708"/>
                  </a:lnTo>
                  <a:lnTo>
                    <a:pt x="2226" y="3396"/>
                  </a:lnTo>
                  <a:close/>
                  <a:moveTo>
                    <a:pt x="15680" y="7594"/>
                  </a:moveTo>
                  <a:lnTo>
                    <a:pt x="17115" y="8907"/>
                  </a:lnTo>
                  <a:lnTo>
                    <a:pt x="15657" y="10241"/>
                  </a:lnTo>
                  <a:lnTo>
                    <a:pt x="9754" y="10241"/>
                  </a:lnTo>
                  <a:lnTo>
                    <a:pt x="9754" y="7594"/>
                  </a:lnTo>
                  <a:close/>
                  <a:moveTo>
                    <a:pt x="8953" y="663"/>
                  </a:moveTo>
                  <a:lnTo>
                    <a:pt x="9219" y="859"/>
                  </a:lnTo>
                  <a:lnTo>
                    <a:pt x="9219" y="7060"/>
                  </a:lnTo>
                  <a:lnTo>
                    <a:pt x="9219" y="17464"/>
                  </a:lnTo>
                  <a:lnTo>
                    <a:pt x="8686" y="17464"/>
                  </a:lnTo>
                  <a:lnTo>
                    <a:pt x="8686" y="859"/>
                  </a:lnTo>
                  <a:lnTo>
                    <a:pt x="8953" y="663"/>
                  </a:lnTo>
                  <a:close/>
                  <a:moveTo>
                    <a:pt x="8954" y="1"/>
                  </a:moveTo>
                  <a:lnTo>
                    <a:pt x="8154" y="587"/>
                  </a:lnTo>
                  <a:lnTo>
                    <a:pt x="8154" y="2862"/>
                  </a:lnTo>
                  <a:lnTo>
                    <a:pt x="2810" y="2862"/>
                  </a:lnTo>
                  <a:lnTo>
                    <a:pt x="3299" y="2414"/>
                  </a:lnTo>
                  <a:lnTo>
                    <a:pt x="2938" y="2020"/>
                  </a:lnTo>
                  <a:lnTo>
                    <a:pt x="2018" y="2862"/>
                  </a:lnTo>
                  <a:lnTo>
                    <a:pt x="578" y="4180"/>
                  </a:lnTo>
                  <a:lnTo>
                    <a:pt x="0" y="4708"/>
                  </a:lnTo>
                  <a:lnTo>
                    <a:pt x="216" y="4904"/>
                  </a:lnTo>
                  <a:lnTo>
                    <a:pt x="2017" y="6577"/>
                  </a:lnTo>
                  <a:lnTo>
                    <a:pt x="2042" y="6577"/>
                  </a:lnTo>
                  <a:lnTo>
                    <a:pt x="2938" y="7396"/>
                  </a:lnTo>
                  <a:lnTo>
                    <a:pt x="3298" y="7001"/>
                  </a:lnTo>
                  <a:lnTo>
                    <a:pt x="2834" y="6575"/>
                  </a:lnTo>
                  <a:lnTo>
                    <a:pt x="8152" y="6575"/>
                  </a:lnTo>
                  <a:lnTo>
                    <a:pt x="8152" y="17463"/>
                  </a:lnTo>
                  <a:lnTo>
                    <a:pt x="6108" y="17463"/>
                  </a:lnTo>
                  <a:lnTo>
                    <a:pt x="6108" y="17998"/>
                  </a:lnTo>
                  <a:lnTo>
                    <a:pt x="11800" y="17998"/>
                  </a:lnTo>
                  <a:lnTo>
                    <a:pt x="11800" y="17463"/>
                  </a:lnTo>
                  <a:lnTo>
                    <a:pt x="9754" y="17463"/>
                  </a:lnTo>
                  <a:lnTo>
                    <a:pt x="9754" y="10775"/>
                  </a:lnTo>
                  <a:lnTo>
                    <a:pt x="15074" y="10775"/>
                  </a:lnTo>
                  <a:lnTo>
                    <a:pt x="14609" y="11201"/>
                  </a:lnTo>
                  <a:lnTo>
                    <a:pt x="14968" y="11595"/>
                  </a:lnTo>
                  <a:lnTo>
                    <a:pt x="15865" y="10775"/>
                  </a:lnTo>
                  <a:lnTo>
                    <a:pt x="15890" y="10775"/>
                  </a:lnTo>
                  <a:lnTo>
                    <a:pt x="17691" y="9103"/>
                  </a:lnTo>
                  <a:lnTo>
                    <a:pt x="17906" y="8906"/>
                  </a:lnTo>
                  <a:lnTo>
                    <a:pt x="17328" y="8378"/>
                  </a:lnTo>
                  <a:lnTo>
                    <a:pt x="15888" y="7060"/>
                  </a:lnTo>
                  <a:lnTo>
                    <a:pt x="14968" y="6219"/>
                  </a:lnTo>
                  <a:lnTo>
                    <a:pt x="14609" y="6612"/>
                  </a:lnTo>
                  <a:lnTo>
                    <a:pt x="15098" y="7060"/>
                  </a:lnTo>
                  <a:lnTo>
                    <a:pt x="9754" y="7060"/>
                  </a:lnTo>
                  <a:lnTo>
                    <a:pt x="9754" y="587"/>
                  </a:lnTo>
                  <a:lnTo>
                    <a:pt x="895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" name="Google Shape;813;p53"/>
            <p:cNvSpPr/>
            <p:nvPr/>
          </p:nvSpPr>
          <p:spPr>
            <a:xfrm>
              <a:off x="3609200" y="138177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" name="Google Shape;814;p53"/>
            <p:cNvSpPr/>
            <p:nvPr/>
          </p:nvSpPr>
          <p:spPr>
            <a:xfrm>
              <a:off x="3409925" y="138177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5"/>
                  </a:lnTo>
                  <a:lnTo>
                    <a:pt x="535" y="535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53"/>
            <p:cNvSpPr/>
            <p:nvPr/>
          </p:nvSpPr>
          <p:spPr>
            <a:xfrm>
              <a:off x="3366350" y="1054475"/>
              <a:ext cx="13400" cy="13350"/>
            </a:xfrm>
            <a:custGeom>
              <a:rect b="b" l="l" r="r" t="t"/>
              <a:pathLst>
                <a:path extrusionOk="0" h="534" w="536">
                  <a:moveTo>
                    <a:pt x="0" y="0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53"/>
            <p:cNvSpPr/>
            <p:nvPr/>
          </p:nvSpPr>
          <p:spPr>
            <a:xfrm>
              <a:off x="3419750" y="1054475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53"/>
            <p:cNvSpPr/>
            <p:nvPr/>
          </p:nvSpPr>
          <p:spPr>
            <a:xfrm>
              <a:off x="3446425" y="1054475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" name="Google Shape;818;p53"/>
            <p:cNvSpPr/>
            <p:nvPr/>
          </p:nvSpPr>
          <p:spPr>
            <a:xfrm>
              <a:off x="3393025" y="1054475"/>
              <a:ext cx="13400" cy="13350"/>
            </a:xfrm>
            <a:custGeom>
              <a:rect b="b" l="l" r="r" t="t"/>
              <a:pathLst>
                <a:path extrusionOk="0" h="534" w="536">
                  <a:moveTo>
                    <a:pt x="0" y="0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" name="Google Shape;819;p53"/>
            <p:cNvSpPr/>
            <p:nvPr/>
          </p:nvSpPr>
          <p:spPr>
            <a:xfrm>
              <a:off x="3572725" y="116122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53"/>
            <p:cNvSpPr/>
            <p:nvPr/>
          </p:nvSpPr>
          <p:spPr>
            <a:xfrm>
              <a:off x="3652800" y="116122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53"/>
            <p:cNvSpPr/>
            <p:nvPr/>
          </p:nvSpPr>
          <p:spPr>
            <a:xfrm>
              <a:off x="3599400" y="116122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53"/>
            <p:cNvSpPr/>
            <p:nvPr/>
          </p:nvSpPr>
          <p:spPr>
            <a:xfrm>
              <a:off x="3626075" y="11612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" name="Google Shape;823;p53"/>
          <p:cNvGrpSpPr/>
          <p:nvPr/>
        </p:nvGrpSpPr>
        <p:grpSpPr>
          <a:xfrm>
            <a:off x="3523969" y="1110392"/>
            <a:ext cx="411360" cy="411748"/>
            <a:chOff x="2683675" y="983200"/>
            <a:chExt cx="449475" cy="449900"/>
          </a:xfrm>
        </p:grpSpPr>
        <p:sp>
          <p:nvSpPr>
            <p:cNvPr id="824" name="Google Shape;824;p53"/>
            <p:cNvSpPr/>
            <p:nvPr/>
          </p:nvSpPr>
          <p:spPr>
            <a:xfrm>
              <a:off x="2683675" y="1178775"/>
              <a:ext cx="67800" cy="61000"/>
            </a:xfrm>
            <a:custGeom>
              <a:rect b="b" l="l" r="r" t="t"/>
              <a:pathLst>
                <a:path extrusionOk="0" h="2440" w="2712">
                  <a:moveTo>
                    <a:pt x="1" y="0"/>
                  </a:moveTo>
                  <a:lnTo>
                    <a:pt x="1" y="2440"/>
                  </a:lnTo>
                  <a:lnTo>
                    <a:pt x="2712" y="2440"/>
                  </a:lnTo>
                  <a:lnTo>
                    <a:pt x="2712" y="0"/>
                  </a:lnTo>
                  <a:lnTo>
                    <a:pt x="2169" y="0"/>
                  </a:lnTo>
                  <a:lnTo>
                    <a:pt x="2169" y="1899"/>
                  </a:lnTo>
                  <a:lnTo>
                    <a:pt x="1627" y="1899"/>
                  </a:lnTo>
                  <a:lnTo>
                    <a:pt x="1627" y="652"/>
                  </a:lnTo>
                  <a:lnTo>
                    <a:pt x="1086" y="652"/>
                  </a:lnTo>
                  <a:lnTo>
                    <a:pt x="1086" y="1899"/>
                  </a:lnTo>
                  <a:lnTo>
                    <a:pt x="543" y="1899"/>
                  </a:lnTo>
                  <a:lnTo>
                    <a:pt x="5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53"/>
            <p:cNvSpPr/>
            <p:nvPr/>
          </p:nvSpPr>
          <p:spPr>
            <a:xfrm>
              <a:off x="2878825" y="983200"/>
              <a:ext cx="67800" cy="61450"/>
            </a:xfrm>
            <a:custGeom>
              <a:rect b="b" l="l" r="r" t="t"/>
              <a:pathLst>
                <a:path extrusionOk="0" h="2458" w="2712">
                  <a:moveTo>
                    <a:pt x="0" y="0"/>
                  </a:moveTo>
                  <a:lnTo>
                    <a:pt x="0" y="2440"/>
                  </a:lnTo>
                  <a:lnTo>
                    <a:pt x="543" y="2440"/>
                  </a:lnTo>
                  <a:lnTo>
                    <a:pt x="543" y="602"/>
                  </a:lnTo>
                  <a:lnTo>
                    <a:pt x="1943" y="2457"/>
                  </a:lnTo>
                  <a:lnTo>
                    <a:pt x="2711" y="2457"/>
                  </a:lnTo>
                  <a:lnTo>
                    <a:pt x="2711" y="18"/>
                  </a:lnTo>
                  <a:lnTo>
                    <a:pt x="2169" y="18"/>
                  </a:lnTo>
                  <a:lnTo>
                    <a:pt x="2169" y="1856"/>
                  </a:lnTo>
                  <a:lnTo>
                    <a:pt x="7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53"/>
            <p:cNvSpPr/>
            <p:nvPr/>
          </p:nvSpPr>
          <p:spPr>
            <a:xfrm>
              <a:off x="3078475" y="1171975"/>
              <a:ext cx="54675" cy="67800"/>
            </a:xfrm>
            <a:custGeom>
              <a:rect b="b" l="l" r="r" t="t"/>
              <a:pathLst>
                <a:path extrusionOk="0" h="2712" w="2187">
                  <a:moveTo>
                    <a:pt x="1" y="1"/>
                  </a:moveTo>
                  <a:lnTo>
                    <a:pt x="1" y="2712"/>
                  </a:lnTo>
                  <a:lnTo>
                    <a:pt x="2187" y="2712"/>
                  </a:lnTo>
                  <a:lnTo>
                    <a:pt x="2187" y="2169"/>
                  </a:lnTo>
                  <a:lnTo>
                    <a:pt x="543" y="2169"/>
                  </a:lnTo>
                  <a:lnTo>
                    <a:pt x="543" y="1627"/>
                  </a:lnTo>
                  <a:lnTo>
                    <a:pt x="2187" y="1627"/>
                  </a:lnTo>
                  <a:lnTo>
                    <a:pt x="2187" y="1084"/>
                  </a:lnTo>
                  <a:lnTo>
                    <a:pt x="543" y="1084"/>
                  </a:lnTo>
                  <a:lnTo>
                    <a:pt x="543" y="543"/>
                  </a:lnTo>
                  <a:lnTo>
                    <a:pt x="2187" y="543"/>
                  </a:lnTo>
                  <a:lnTo>
                    <a:pt x="21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3"/>
            <p:cNvSpPr/>
            <p:nvPr/>
          </p:nvSpPr>
          <p:spPr>
            <a:xfrm>
              <a:off x="2881975" y="1365325"/>
              <a:ext cx="61475" cy="67775"/>
            </a:xfrm>
            <a:custGeom>
              <a:rect b="b" l="l" r="r" t="t"/>
              <a:pathLst>
                <a:path extrusionOk="0" h="2711" w="2459">
                  <a:moveTo>
                    <a:pt x="832" y="0"/>
                  </a:moveTo>
                  <a:cubicBezTo>
                    <a:pt x="383" y="0"/>
                    <a:pt x="19" y="364"/>
                    <a:pt x="19" y="814"/>
                  </a:cubicBezTo>
                  <a:cubicBezTo>
                    <a:pt x="19" y="1263"/>
                    <a:pt x="383" y="1627"/>
                    <a:pt x="832" y="1627"/>
                  </a:cubicBezTo>
                  <a:lnTo>
                    <a:pt x="1627" y="1627"/>
                  </a:lnTo>
                  <a:cubicBezTo>
                    <a:pt x="1630" y="1627"/>
                    <a:pt x="1632" y="1627"/>
                    <a:pt x="1635" y="1627"/>
                  </a:cubicBezTo>
                  <a:cubicBezTo>
                    <a:pt x="1785" y="1627"/>
                    <a:pt x="1905" y="1748"/>
                    <a:pt x="1905" y="1897"/>
                  </a:cubicBezTo>
                  <a:cubicBezTo>
                    <a:pt x="1905" y="2048"/>
                    <a:pt x="1785" y="2169"/>
                    <a:pt x="1635" y="2169"/>
                  </a:cubicBezTo>
                  <a:cubicBezTo>
                    <a:pt x="1632" y="2169"/>
                    <a:pt x="1630" y="2169"/>
                    <a:pt x="1627" y="2168"/>
                  </a:cubicBezTo>
                  <a:lnTo>
                    <a:pt x="1" y="2168"/>
                  </a:lnTo>
                  <a:lnTo>
                    <a:pt x="1" y="2711"/>
                  </a:lnTo>
                  <a:lnTo>
                    <a:pt x="1627" y="2711"/>
                  </a:lnTo>
                  <a:cubicBezTo>
                    <a:pt x="2076" y="2711"/>
                    <a:pt x="2441" y="2347"/>
                    <a:pt x="2441" y="1897"/>
                  </a:cubicBezTo>
                  <a:cubicBezTo>
                    <a:pt x="2441" y="1449"/>
                    <a:pt x="2076" y="1085"/>
                    <a:pt x="1627" y="1085"/>
                  </a:cubicBezTo>
                  <a:lnTo>
                    <a:pt x="832" y="1085"/>
                  </a:lnTo>
                  <a:cubicBezTo>
                    <a:pt x="831" y="1085"/>
                    <a:pt x="829" y="1085"/>
                    <a:pt x="827" y="1085"/>
                  </a:cubicBezTo>
                  <a:cubicBezTo>
                    <a:pt x="676" y="1085"/>
                    <a:pt x="554" y="964"/>
                    <a:pt x="554" y="814"/>
                  </a:cubicBezTo>
                  <a:cubicBezTo>
                    <a:pt x="554" y="665"/>
                    <a:pt x="675" y="542"/>
                    <a:pt x="824" y="542"/>
                  </a:cubicBezTo>
                  <a:cubicBezTo>
                    <a:pt x="827" y="542"/>
                    <a:pt x="830" y="542"/>
                    <a:pt x="832" y="542"/>
                  </a:cubicBezTo>
                  <a:lnTo>
                    <a:pt x="2458" y="542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3"/>
            <p:cNvSpPr/>
            <p:nvPr/>
          </p:nvSpPr>
          <p:spPr>
            <a:xfrm>
              <a:off x="2956275" y="1249450"/>
              <a:ext cx="147375" cy="147325"/>
            </a:xfrm>
            <a:custGeom>
              <a:rect b="b" l="l" r="r" t="t"/>
              <a:pathLst>
                <a:path extrusionOk="0" h="5893" w="5895">
                  <a:moveTo>
                    <a:pt x="5366" y="0"/>
                  </a:moveTo>
                  <a:cubicBezTo>
                    <a:pt x="4724" y="2652"/>
                    <a:pt x="2653" y="4723"/>
                    <a:pt x="1" y="5366"/>
                  </a:cubicBezTo>
                  <a:lnTo>
                    <a:pt x="129" y="5892"/>
                  </a:lnTo>
                  <a:cubicBezTo>
                    <a:pt x="2973" y="5194"/>
                    <a:pt x="5194" y="2972"/>
                    <a:pt x="5894" y="129"/>
                  </a:cubicBezTo>
                  <a:lnTo>
                    <a:pt x="536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3"/>
            <p:cNvSpPr/>
            <p:nvPr/>
          </p:nvSpPr>
          <p:spPr>
            <a:xfrm>
              <a:off x="2721825" y="1249450"/>
              <a:ext cx="147350" cy="147325"/>
            </a:xfrm>
            <a:custGeom>
              <a:rect b="b" l="l" r="r" t="t"/>
              <a:pathLst>
                <a:path extrusionOk="0" h="5893" w="5894">
                  <a:moveTo>
                    <a:pt x="527" y="0"/>
                  </a:moveTo>
                  <a:lnTo>
                    <a:pt x="0" y="129"/>
                  </a:lnTo>
                  <a:cubicBezTo>
                    <a:pt x="699" y="2972"/>
                    <a:pt x="2921" y="5194"/>
                    <a:pt x="5764" y="5892"/>
                  </a:cubicBezTo>
                  <a:lnTo>
                    <a:pt x="5894" y="5366"/>
                  </a:lnTo>
                  <a:cubicBezTo>
                    <a:pt x="3241" y="4723"/>
                    <a:pt x="1169" y="2652"/>
                    <a:pt x="5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3"/>
            <p:cNvSpPr/>
            <p:nvPr/>
          </p:nvSpPr>
          <p:spPr>
            <a:xfrm>
              <a:off x="2721825" y="1015000"/>
              <a:ext cx="147350" cy="147350"/>
            </a:xfrm>
            <a:custGeom>
              <a:rect b="b" l="l" r="r" t="t"/>
              <a:pathLst>
                <a:path extrusionOk="0" h="5894" w="5894">
                  <a:moveTo>
                    <a:pt x="5764" y="0"/>
                  </a:moveTo>
                  <a:cubicBezTo>
                    <a:pt x="2921" y="699"/>
                    <a:pt x="699" y="2920"/>
                    <a:pt x="0" y="5764"/>
                  </a:cubicBezTo>
                  <a:lnTo>
                    <a:pt x="527" y="5894"/>
                  </a:lnTo>
                  <a:cubicBezTo>
                    <a:pt x="1169" y="3240"/>
                    <a:pt x="3241" y="1169"/>
                    <a:pt x="5894" y="527"/>
                  </a:cubicBezTo>
                  <a:lnTo>
                    <a:pt x="576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53"/>
            <p:cNvSpPr/>
            <p:nvPr/>
          </p:nvSpPr>
          <p:spPr>
            <a:xfrm>
              <a:off x="2956275" y="1015000"/>
              <a:ext cx="147325" cy="147325"/>
            </a:xfrm>
            <a:custGeom>
              <a:rect b="b" l="l" r="r" t="t"/>
              <a:pathLst>
                <a:path extrusionOk="0" h="5893" w="5893">
                  <a:moveTo>
                    <a:pt x="129" y="0"/>
                  </a:moveTo>
                  <a:lnTo>
                    <a:pt x="1" y="527"/>
                  </a:lnTo>
                  <a:cubicBezTo>
                    <a:pt x="2653" y="1169"/>
                    <a:pt x="4724" y="3240"/>
                    <a:pt x="5366" y="5892"/>
                  </a:cubicBezTo>
                  <a:lnTo>
                    <a:pt x="5893" y="5764"/>
                  </a:lnTo>
                  <a:cubicBezTo>
                    <a:pt x="5551" y="4368"/>
                    <a:pt x="4833" y="3093"/>
                    <a:pt x="3816" y="2077"/>
                  </a:cubicBezTo>
                  <a:cubicBezTo>
                    <a:pt x="2800" y="1060"/>
                    <a:pt x="1525" y="342"/>
                    <a:pt x="1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53"/>
            <p:cNvSpPr/>
            <p:nvPr/>
          </p:nvSpPr>
          <p:spPr>
            <a:xfrm>
              <a:off x="2818125" y="1123200"/>
              <a:ext cx="133900" cy="176000"/>
            </a:xfrm>
            <a:custGeom>
              <a:rect b="b" l="l" r="r" t="t"/>
              <a:pathLst>
                <a:path extrusionOk="0" h="7040" w="5356">
                  <a:moveTo>
                    <a:pt x="4813" y="1194"/>
                  </a:moveTo>
                  <a:lnTo>
                    <a:pt x="4813" y="4996"/>
                  </a:lnTo>
                  <a:lnTo>
                    <a:pt x="3877" y="3357"/>
                  </a:lnTo>
                  <a:lnTo>
                    <a:pt x="1884" y="3750"/>
                  </a:lnTo>
                  <a:lnTo>
                    <a:pt x="4813" y="1194"/>
                  </a:lnTo>
                  <a:close/>
                  <a:moveTo>
                    <a:pt x="5356" y="0"/>
                  </a:moveTo>
                  <a:lnTo>
                    <a:pt x="0" y="4673"/>
                  </a:lnTo>
                  <a:lnTo>
                    <a:pt x="3600" y="3964"/>
                  </a:lnTo>
                  <a:lnTo>
                    <a:pt x="5356" y="7039"/>
                  </a:lnTo>
                  <a:lnTo>
                    <a:pt x="53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" name="Google Shape;833;p53"/>
          <p:cNvGrpSpPr/>
          <p:nvPr/>
        </p:nvGrpSpPr>
        <p:grpSpPr>
          <a:xfrm>
            <a:off x="2935012" y="1110379"/>
            <a:ext cx="411726" cy="411771"/>
            <a:chOff x="2043450" y="1041150"/>
            <a:chExt cx="449875" cy="449925"/>
          </a:xfrm>
        </p:grpSpPr>
        <p:sp>
          <p:nvSpPr>
            <p:cNvPr id="834" name="Google Shape;834;p53"/>
            <p:cNvSpPr/>
            <p:nvPr/>
          </p:nvSpPr>
          <p:spPr>
            <a:xfrm>
              <a:off x="2141425" y="1119100"/>
              <a:ext cx="66525" cy="106925"/>
            </a:xfrm>
            <a:custGeom>
              <a:rect b="b" l="l" r="r" t="t"/>
              <a:pathLst>
                <a:path extrusionOk="0" h="4277" w="2661">
                  <a:moveTo>
                    <a:pt x="1130" y="863"/>
                  </a:moveTo>
                  <a:lnTo>
                    <a:pt x="1130" y="1812"/>
                  </a:lnTo>
                  <a:lnTo>
                    <a:pt x="1011" y="1812"/>
                  </a:lnTo>
                  <a:cubicBezTo>
                    <a:pt x="751" y="1808"/>
                    <a:pt x="545" y="1596"/>
                    <a:pt x="545" y="1338"/>
                  </a:cubicBezTo>
                  <a:cubicBezTo>
                    <a:pt x="545" y="1078"/>
                    <a:pt x="751" y="867"/>
                    <a:pt x="1011" y="863"/>
                  </a:cubicBezTo>
                  <a:close/>
                  <a:moveTo>
                    <a:pt x="1674" y="2347"/>
                  </a:moveTo>
                  <a:cubicBezTo>
                    <a:pt x="1935" y="2347"/>
                    <a:pt x="2149" y="2559"/>
                    <a:pt x="2149" y="2822"/>
                  </a:cubicBezTo>
                  <a:cubicBezTo>
                    <a:pt x="2149" y="3084"/>
                    <a:pt x="1935" y="3297"/>
                    <a:pt x="1674" y="3297"/>
                  </a:cubicBezTo>
                  <a:cubicBezTo>
                    <a:pt x="1671" y="3297"/>
                    <a:pt x="1667" y="3297"/>
                    <a:pt x="1664" y="3297"/>
                  </a:cubicBezTo>
                  <a:lnTo>
                    <a:pt x="1664" y="2347"/>
                  </a:lnTo>
                  <a:cubicBezTo>
                    <a:pt x="1667" y="2347"/>
                    <a:pt x="1671" y="2347"/>
                    <a:pt x="1674" y="2347"/>
                  </a:cubicBezTo>
                  <a:close/>
                  <a:moveTo>
                    <a:pt x="1130" y="1"/>
                  </a:moveTo>
                  <a:lnTo>
                    <a:pt x="1130" y="328"/>
                  </a:lnTo>
                  <a:lnTo>
                    <a:pt x="1011" y="328"/>
                  </a:lnTo>
                  <a:cubicBezTo>
                    <a:pt x="453" y="328"/>
                    <a:pt x="1" y="779"/>
                    <a:pt x="1" y="1338"/>
                  </a:cubicBezTo>
                  <a:cubicBezTo>
                    <a:pt x="1" y="1895"/>
                    <a:pt x="453" y="2347"/>
                    <a:pt x="1011" y="2347"/>
                  </a:cubicBezTo>
                  <a:lnTo>
                    <a:pt x="1130" y="2347"/>
                  </a:lnTo>
                  <a:lnTo>
                    <a:pt x="1130" y="3297"/>
                  </a:lnTo>
                  <a:lnTo>
                    <a:pt x="269" y="3297"/>
                  </a:lnTo>
                  <a:lnTo>
                    <a:pt x="269" y="3832"/>
                  </a:lnTo>
                  <a:lnTo>
                    <a:pt x="1130" y="3832"/>
                  </a:lnTo>
                  <a:lnTo>
                    <a:pt x="1130" y="4277"/>
                  </a:lnTo>
                  <a:lnTo>
                    <a:pt x="1664" y="4277"/>
                  </a:lnTo>
                  <a:lnTo>
                    <a:pt x="1664" y="3832"/>
                  </a:lnTo>
                  <a:cubicBezTo>
                    <a:pt x="2216" y="3824"/>
                    <a:pt x="2660" y="3375"/>
                    <a:pt x="2660" y="2822"/>
                  </a:cubicBezTo>
                  <a:cubicBezTo>
                    <a:pt x="2660" y="2269"/>
                    <a:pt x="2216" y="1820"/>
                    <a:pt x="1664" y="1812"/>
                  </a:cubicBezTo>
                  <a:lnTo>
                    <a:pt x="1664" y="861"/>
                  </a:lnTo>
                  <a:lnTo>
                    <a:pt x="2407" y="861"/>
                  </a:lnTo>
                  <a:lnTo>
                    <a:pt x="2407" y="328"/>
                  </a:lnTo>
                  <a:lnTo>
                    <a:pt x="1664" y="328"/>
                  </a:lnTo>
                  <a:lnTo>
                    <a:pt x="166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" name="Google Shape;835;p53"/>
            <p:cNvSpPr/>
            <p:nvPr/>
          </p:nvSpPr>
          <p:spPr>
            <a:xfrm>
              <a:off x="2319125" y="1317375"/>
              <a:ext cx="71300" cy="84625"/>
            </a:xfrm>
            <a:custGeom>
              <a:rect b="b" l="l" r="r" t="t"/>
              <a:pathLst>
                <a:path extrusionOk="0" h="3385" w="2852">
                  <a:moveTo>
                    <a:pt x="2225" y="0"/>
                  </a:moveTo>
                  <a:cubicBezTo>
                    <a:pt x="1547" y="0"/>
                    <a:pt x="936" y="404"/>
                    <a:pt x="669" y="1026"/>
                  </a:cubicBezTo>
                  <a:lnTo>
                    <a:pt x="1" y="1026"/>
                  </a:lnTo>
                  <a:lnTo>
                    <a:pt x="1" y="1560"/>
                  </a:lnTo>
                  <a:lnTo>
                    <a:pt x="538" y="1560"/>
                  </a:lnTo>
                  <a:cubicBezTo>
                    <a:pt x="535" y="1604"/>
                    <a:pt x="532" y="1648"/>
                    <a:pt x="532" y="1692"/>
                  </a:cubicBezTo>
                  <a:cubicBezTo>
                    <a:pt x="532" y="1775"/>
                    <a:pt x="539" y="1858"/>
                    <a:pt x="551" y="1939"/>
                  </a:cubicBezTo>
                  <a:lnTo>
                    <a:pt x="1" y="1939"/>
                  </a:lnTo>
                  <a:lnTo>
                    <a:pt x="1" y="2472"/>
                  </a:lnTo>
                  <a:lnTo>
                    <a:pt x="723" y="2472"/>
                  </a:lnTo>
                  <a:cubicBezTo>
                    <a:pt x="1015" y="3032"/>
                    <a:pt x="1593" y="3383"/>
                    <a:pt x="2225" y="3385"/>
                  </a:cubicBezTo>
                  <a:lnTo>
                    <a:pt x="2852" y="3385"/>
                  </a:lnTo>
                  <a:lnTo>
                    <a:pt x="2852" y="2850"/>
                  </a:lnTo>
                  <a:lnTo>
                    <a:pt x="2225" y="2850"/>
                  </a:lnTo>
                  <a:cubicBezTo>
                    <a:pt x="1900" y="2850"/>
                    <a:pt x="1589" y="2713"/>
                    <a:pt x="1370" y="2472"/>
                  </a:cubicBezTo>
                  <a:lnTo>
                    <a:pt x="1768" y="2472"/>
                  </a:lnTo>
                  <a:lnTo>
                    <a:pt x="1768" y="1937"/>
                  </a:lnTo>
                  <a:lnTo>
                    <a:pt x="1093" y="1937"/>
                  </a:lnTo>
                  <a:cubicBezTo>
                    <a:pt x="1076" y="1858"/>
                    <a:pt x="1067" y="1775"/>
                    <a:pt x="1067" y="1692"/>
                  </a:cubicBezTo>
                  <a:cubicBezTo>
                    <a:pt x="1067" y="1648"/>
                    <a:pt x="1070" y="1604"/>
                    <a:pt x="1074" y="1560"/>
                  </a:cubicBezTo>
                  <a:lnTo>
                    <a:pt x="1768" y="1560"/>
                  </a:lnTo>
                  <a:lnTo>
                    <a:pt x="1768" y="1026"/>
                  </a:lnTo>
                  <a:lnTo>
                    <a:pt x="1279" y="1026"/>
                  </a:lnTo>
                  <a:cubicBezTo>
                    <a:pt x="1496" y="718"/>
                    <a:pt x="1848" y="534"/>
                    <a:pt x="2225" y="534"/>
                  </a:cubicBezTo>
                  <a:lnTo>
                    <a:pt x="2852" y="534"/>
                  </a:lnTo>
                  <a:lnTo>
                    <a:pt x="28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53"/>
            <p:cNvSpPr/>
            <p:nvPr/>
          </p:nvSpPr>
          <p:spPr>
            <a:xfrm>
              <a:off x="2230500" y="1180525"/>
              <a:ext cx="262825" cy="310550"/>
            </a:xfrm>
            <a:custGeom>
              <a:rect b="b" l="l" r="r" t="t"/>
              <a:pathLst>
                <a:path extrusionOk="0" h="12422" w="10513">
                  <a:moveTo>
                    <a:pt x="1227" y="1"/>
                  </a:moveTo>
                  <a:lnTo>
                    <a:pt x="1606" y="3300"/>
                  </a:lnTo>
                  <a:lnTo>
                    <a:pt x="2374" y="2533"/>
                  </a:lnTo>
                  <a:lnTo>
                    <a:pt x="2990" y="3150"/>
                  </a:lnTo>
                  <a:lnTo>
                    <a:pt x="3369" y="2772"/>
                  </a:lnTo>
                  <a:lnTo>
                    <a:pt x="2374" y="1777"/>
                  </a:lnTo>
                  <a:lnTo>
                    <a:pt x="2010" y="2140"/>
                  </a:lnTo>
                  <a:lnTo>
                    <a:pt x="1835" y="608"/>
                  </a:lnTo>
                  <a:lnTo>
                    <a:pt x="3366" y="784"/>
                  </a:lnTo>
                  <a:lnTo>
                    <a:pt x="3011" y="1139"/>
                  </a:lnTo>
                  <a:lnTo>
                    <a:pt x="4212" y="2443"/>
                  </a:lnTo>
                  <a:lnTo>
                    <a:pt x="5256" y="2443"/>
                  </a:lnTo>
                  <a:cubicBezTo>
                    <a:pt x="7861" y="2443"/>
                    <a:pt x="9979" y="4563"/>
                    <a:pt x="9979" y="7166"/>
                  </a:cubicBezTo>
                  <a:cubicBezTo>
                    <a:pt x="9979" y="9768"/>
                    <a:pt x="7861" y="11888"/>
                    <a:pt x="5256" y="11888"/>
                  </a:cubicBezTo>
                  <a:cubicBezTo>
                    <a:pt x="2653" y="11888"/>
                    <a:pt x="534" y="9768"/>
                    <a:pt x="534" y="7166"/>
                  </a:cubicBezTo>
                  <a:lnTo>
                    <a:pt x="1" y="7166"/>
                  </a:lnTo>
                  <a:cubicBezTo>
                    <a:pt x="1" y="10065"/>
                    <a:pt x="2359" y="12422"/>
                    <a:pt x="5257" y="12422"/>
                  </a:cubicBezTo>
                  <a:cubicBezTo>
                    <a:pt x="8154" y="12422"/>
                    <a:pt x="10513" y="10063"/>
                    <a:pt x="10513" y="7166"/>
                  </a:cubicBezTo>
                  <a:cubicBezTo>
                    <a:pt x="10513" y="4268"/>
                    <a:pt x="8154" y="1910"/>
                    <a:pt x="5257" y="1910"/>
                  </a:cubicBezTo>
                  <a:lnTo>
                    <a:pt x="4447" y="1910"/>
                  </a:lnTo>
                  <a:lnTo>
                    <a:pt x="3752" y="1154"/>
                  </a:lnTo>
                  <a:lnTo>
                    <a:pt x="4528" y="378"/>
                  </a:lnTo>
                  <a:lnTo>
                    <a:pt x="12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53"/>
            <p:cNvSpPr/>
            <p:nvPr/>
          </p:nvSpPr>
          <p:spPr>
            <a:xfrm>
              <a:off x="2043450" y="1041150"/>
              <a:ext cx="262825" cy="308775"/>
            </a:xfrm>
            <a:custGeom>
              <a:rect b="b" l="l" r="r" t="t"/>
              <a:pathLst>
                <a:path extrusionOk="0" h="12351" w="10513">
                  <a:moveTo>
                    <a:pt x="5255" y="1"/>
                  </a:moveTo>
                  <a:cubicBezTo>
                    <a:pt x="2357" y="1"/>
                    <a:pt x="0" y="2358"/>
                    <a:pt x="0" y="5257"/>
                  </a:cubicBezTo>
                  <a:cubicBezTo>
                    <a:pt x="0" y="8156"/>
                    <a:pt x="2359" y="10514"/>
                    <a:pt x="5255" y="10514"/>
                  </a:cubicBezTo>
                  <a:lnTo>
                    <a:pt x="6062" y="10514"/>
                  </a:lnTo>
                  <a:lnTo>
                    <a:pt x="6672" y="11195"/>
                  </a:lnTo>
                  <a:lnTo>
                    <a:pt x="5894" y="11973"/>
                  </a:lnTo>
                  <a:lnTo>
                    <a:pt x="9194" y="12351"/>
                  </a:lnTo>
                  <a:lnTo>
                    <a:pt x="8815" y="9052"/>
                  </a:lnTo>
                  <a:lnTo>
                    <a:pt x="8047" y="9818"/>
                  </a:lnTo>
                  <a:lnTo>
                    <a:pt x="7359" y="9130"/>
                  </a:lnTo>
                  <a:lnTo>
                    <a:pt x="6982" y="9509"/>
                  </a:lnTo>
                  <a:lnTo>
                    <a:pt x="8047" y="10575"/>
                  </a:lnTo>
                  <a:lnTo>
                    <a:pt x="8410" y="10212"/>
                  </a:lnTo>
                  <a:lnTo>
                    <a:pt x="8587" y="11744"/>
                  </a:lnTo>
                  <a:lnTo>
                    <a:pt x="7055" y="11568"/>
                  </a:lnTo>
                  <a:lnTo>
                    <a:pt x="7408" y="11214"/>
                  </a:lnTo>
                  <a:lnTo>
                    <a:pt x="6302" y="9979"/>
                  </a:lnTo>
                  <a:lnTo>
                    <a:pt x="5255" y="9979"/>
                  </a:lnTo>
                  <a:cubicBezTo>
                    <a:pt x="2652" y="9979"/>
                    <a:pt x="534" y="7859"/>
                    <a:pt x="534" y="5257"/>
                  </a:cubicBezTo>
                  <a:cubicBezTo>
                    <a:pt x="534" y="2654"/>
                    <a:pt x="2652" y="534"/>
                    <a:pt x="5255" y="534"/>
                  </a:cubicBezTo>
                  <a:cubicBezTo>
                    <a:pt x="7859" y="534"/>
                    <a:pt x="9977" y="2654"/>
                    <a:pt x="9977" y="5257"/>
                  </a:cubicBezTo>
                  <a:lnTo>
                    <a:pt x="10512" y="5257"/>
                  </a:lnTo>
                  <a:cubicBezTo>
                    <a:pt x="10512" y="2358"/>
                    <a:pt x="8154" y="1"/>
                    <a:pt x="52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53"/>
            <p:cNvSpPr/>
            <p:nvPr/>
          </p:nvSpPr>
          <p:spPr>
            <a:xfrm>
              <a:off x="2393975" y="11445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5"/>
                  </a:lnTo>
                  <a:lnTo>
                    <a:pt x="535" y="535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53"/>
            <p:cNvSpPr/>
            <p:nvPr/>
          </p:nvSpPr>
          <p:spPr>
            <a:xfrm>
              <a:off x="2447425" y="11445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5"/>
                  </a:lnTo>
                  <a:lnTo>
                    <a:pt x="535" y="535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53"/>
            <p:cNvSpPr/>
            <p:nvPr/>
          </p:nvSpPr>
          <p:spPr>
            <a:xfrm>
              <a:off x="2420700" y="11445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3"/>
            <p:cNvSpPr/>
            <p:nvPr/>
          </p:nvSpPr>
          <p:spPr>
            <a:xfrm>
              <a:off x="2132025" y="137615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0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3"/>
            <p:cNvSpPr/>
            <p:nvPr/>
          </p:nvSpPr>
          <p:spPr>
            <a:xfrm>
              <a:off x="2078600" y="13761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53"/>
            <p:cNvSpPr/>
            <p:nvPr/>
          </p:nvSpPr>
          <p:spPr>
            <a:xfrm>
              <a:off x="2105325" y="137615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0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" name="Google Shape;844;p53"/>
          <p:cNvGrpSpPr/>
          <p:nvPr/>
        </p:nvGrpSpPr>
        <p:grpSpPr>
          <a:xfrm>
            <a:off x="2344361" y="1164194"/>
            <a:ext cx="413419" cy="304144"/>
            <a:chOff x="1392325" y="1069325"/>
            <a:chExt cx="451725" cy="332325"/>
          </a:xfrm>
        </p:grpSpPr>
        <p:sp>
          <p:nvSpPr>
            <p:cNvPr id="845" name="Google Shape;845;p53"/>
            <p:cNvSpPr/>
            <p:nvPr/>
          </p:nvSpPr>
          <p:spPr>
            <a:xfrm>
              <a:off x="1506725" y="1334800"/>
              <a:ext cx="69450" cy="66850"/>
            </a:xfrm>
            <a:custGeom>
              <a:rect b="b" l="l" r="r" t="t"/>
              <a:pathLst>
                <a:path extrusionOk="0" h="2674" w="2778">
                  <a:moveTo>
                    <a:pt x="1443" y="535"/>
                  </a:moveTo>
                  <a:cubicBezTo>
                    <a:pt x="1546" y="535"/>
                    <a:pt x="1650" y="555"/>
                    <a:pt x="1749" y="596"/>
                  </a:cubicBezTo>
                  <a:cubicBezTo>
                    <a:pt x="2048" y="720"/>
                    <a:pt x="2244" y="1013"/>
                    <a:pt x="2244" y="1337"/>
                  </a:cubicBezTo>
                  <a:cubicBezTo>
                    <a:pt x="2243" y="1780"/>
                    <a:pt x="1884" y="2138"/>
                    <a:pt x="1442" y="2139"/>
                  </a:cubicBezTo>
                  <a:cubicBezTo>
                    <a:pt x="1118" y="2139"/>
                    <a:pt x="824" y="1943"/>
                    <a:pt x="701" y="1644"/>
                  </a:cubicBezTo>
                  <a:cubicBezTo>
                    <a:pt x="577" y="1345"/>
                    <a:pt x="645" y="1000"/>
                    <a:pt x="875" y="770"/>
                  </a:cubicBezTo>
                  <a:cubicBezTo>
                    <a:pt x="1029" y="617"/>
                    <a:pt x="1234" y="535"/>
                    <a:pt x="1443" y="535"/>
                  </a:cubicBezTo>
                  <a:close/>
                  <a:moveTo>
                    <a:pt x="1442" y="0"/>
                  </a:moveTo>
                  <a:cubicBezTo>
                    <a:pt x="901" y="0"/>
                    <a:pt x="413" y="326"/>
                    <a:pt x="207" y="826"/>
                  </a:cubicBezTo>
                  <a:cubicBezTo>
                    <a:pt x="0" y="1326"/>
                    <a:pt x="114" y="1901"/>
                    <a:pt x="497" y="2282"/>
                  </a:cubicBezTo>
                  <a:cubicBezTo>
                    <a:pt x="752" y="2538"/>
                    <a:pt x="1094" y="2674"/>
                    <a:pt x="1442" y="2674"/>
                  </a:cubicBezTo>
                  <a:cubicBezTo>
                    <a:pt x="1614" y="2674"/>
                    <a:pt x="1788" y="2640"/>
                    <a:pt x="1954" y="2571"/>
                  </a:cubicBezTo>
                  <a:cubicBezTo>
                    <a:pt x="2452" y="2365"/>
                    <a:pt x="2778" y="1877"/>
                    <a:pt x="2778" y="1337"/>
                  </a:cubicBezTo>
                  <a:cubicBezTo>
                    <a:pt x="2778" y="599"/>
                    <a:pt x="2179" y="2"/>
                    <a:pt x="1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53"/>
            <p:cNvSpPr/>
            <p:nvPr/>
          </p:nvSpPr>
          <p:spPr>
            <a:xfrm>
              <a:off x="1587325" y="1361525"/>
              <a:ext cx="90850" cy="13400"/>
            </a:xfrm>
            <a:custGeom>
              <a:rect b="b" l="l" r="r" t="t"/>
              <a:pathLst>
                <a:path extrusionOk="0" h="536" w="3634">
                  <a:moveTo>
                    <a:pt x="0" y="0"/>
                  </a:moveTo>
                  <a:lnTo>
                    <a:pt x="0" y="535"/>
                  </a:lnTo>
                  <a:lnTo>
                    <a:pt x="3634" y="535"/>
                  </a:lnTo>
                  <a:lnTo>
                    <a:pt x="36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53"/>
            <p:cNvSpPr/>
            <p:nvPr/>
          </p:nvSpPr>
          <p:spPr>
            <a:xfrm>
              <a:off x="1536050" y="13615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3"/>
            <p:cNvSpPr/>
            <p:nvPr/>
          </p:nvSpPr>
          <p:spPr>
            <a:xfrm>
              <a:off x="1686675" y="1334800"/>
              <a:ext cx="69500" cy="66850"/>
            </a:xfrm>
            <a:custGeom>
              <a:rect b="b" l="l" r="r" t="t"/>
              <a:pathLst>
                <a:path extrusionOk="0" h="2674" w="2780">
                  <a:moveTo>
                    <a:pt x="1443" y="535"/>
                  </a:moveTo>
                  <a:cubicBezTo>
                    <a:pt x="1546" y="535"/>
                    <a:pt x="1650" y="555"/>
                    <a:pt x="1749" y="596"/>
                  </a:cubicBezTo>
                  <a:cubicBezTo>
                    <a:pt x="2048" y="720"/>
                    <a:pt x="2244" y="1013"/>
                    <a:pt x="2244" y="1337"/>
                  </a:cubicBezTo>
                  <a:cubicBezTo>
                    <a:pt x="2244" y="1780"/>
                    <a:pt x="1884" y="2138"/>
                    <a:pt x="1442" y="2139"/>
                  </a:cubicBezTo>
                  <a:cubicBezTo>
                    <a:pt x="1118" y="2139"/>
                    <a:pt x="826" y="1943"/>
                    <a:pt x="701" y="1644"/>
                  </a:cubicBezTo>
                  <a:cubicBezTo>
                    <a:pt x="577" y="1345"/>
                    <a:pt x="646" y="1000"/>
                    <a:pt x="875" y="770"/>
                  </a:cubicBezTo>
                  <a:cubicBezTo>
                    <a:pt x="1029" y="617"/>
                    <a:pt x="1234" y="535"/>
                    <a:pt x="1443" y="535"/>
                  </a:cubicBezTo>
                  <a:close/>
                  <a:moveTo>
                    <a:pt x="1442" y="0"/>
                  </a:moveTo>
                  <a:cubicBezTo>
                    <a:pt x="901" y="0"/>
                    <a:pt x="415" y="326"/>
                    <a:pt x="207" y="826"/>
                  </a:cubicBezTo>
                  <a:cubicBezTo>
                    <a:pt x="0" y="1326"/>
                    <a:pt x="115" y="1901"/>
                    <a:pt x="497" y="2282"/>
                  </a:cubicBezTo>
                  <a:cubicBezTo>
                    <a:pt x="752" y="2538"/>
                    <a:pt x="1094" y="2674"/>
                    <a:pt x="1442" y="2674"/>
                  </a:cubicBezTo>
                  <a:cubicBezTo>
                    <a:pt x="1614" y="2674"/>
                    <a:pt x="1788" y="2640"/>
                    <a:pt x="1954" y="2571"/>
                  </a:cubicBezTo>
                  <a:cubicBezTo>
                    <a:pt x="2453" y="2365"/>
                    <a:pt x="2779" y="1877"/>
                    <a:pt x="2779" y="1337"/>
                  </a:cubicBezTo>
                  <a:cubicBezTo>
                    <a:pt x="2778" y="599"/>
                    <a:pt x="2179" y="2"/>
                    <a:pt x="14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53"/>
            <p:cNvSpPr/>
            <p:nvPr/>
          </p:nvSpPr>
          <p:spPr>
            <a:xfrm>
              <a:off x="1716050" y="13615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0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53"/>
            <p:cNvSpPr/>
            <p:nvPr/>
          </p:nvSpPr>
          <p:spPr>
            <a:xfrm>
              <a:off x="1392325" y="1069325"/>
              <a:ext cx="451725" cy="305600"/>
            </a:xfrm>
            <a:custGeom>
              <a:rect b="b" l="l" r="r" t="t"/>
              <a:pathLst>
                <a:path extrusionOk="0" h="12224" w="18069">
                  <a:moveTo>
                    <a:pt x="13644" y="535"/>
                  </a:moveTo>
                  <a:cubicBezTo>
                    <a:pt x="13658" y="535"/>
                    <a:pt x="13673" y="537"/>
                    <a:pt x="13688" y="538"/>
                  </a:cubicBezTo>
                  <a:cubicBezTo>
                    <a:pt x="13692" y="538"/>
                    <a:pt x="13697" y="540"/>
                    <a:pt x="13701" y="540"/>
                  </a:cubicBezTo>
                  <a:cubicBezTo>
                    <a:pt x="13711" y="541"/>
                    <a:pt x="13720" y="543"/>
                    <a:pt x="13731" y="544"/>
                  </a:cubicBezTo>
                  <a:lnTo>
                    <a:pt x="13747" y="548"/>
                  </a:lnTo>
                  <a:cubicBezTo>
                    <a:pt x="13756" y="550"/>
                    <a:pt x="13763" y="551"/>
                    <a:pt x="13772" y="554"/>
                  </a:cubicBezTo>
                  <a:cubicBezTo>
                    <a:pt x="13779" y="557"/>
                    <a:pt x="13782" y="559"/>
                    <a:pt x="13788" y="560"/>
                  </a:cubicBezTo>
                  <a:cubicBezTo>
                    <a:pt x="13795" y="563"/>
                    <a:pt x="13804" y="565"/>
                    <a:pt x="13812" y="569"/>
                  </a:cubicBezTo>
                  <a:cubicBezTo>
                    <a:pt x="13816" y="571"/>
                    <a:pt x="13822" y="573"/>
                    <a:pt x="13828" y="576"/>
                  </a:cubicBezTo>
                  <a:lnTo>
                    <a:pt x="13849" y="587"/>
                  </a:lnTo>
                  <a:lnTo>
                    <a:pt x="13865" y="596"/>
                  </a:lnTo>
                  <a:cubicBezTo>
                    <a:pt x="13872" y="599"/>
                    <a:pt x="13878" y="603"/>
                    <a:pt x="13885" y="607"/>
                  </a:cubicBezTo>
                  <a:cubicBezTo>
                    <a:pt x="13891" y="612"/>
                    <a:pt x="13896" y="613"/>
                    <a:pt x="13900" y="618"/>
                  </a:cubicBezTo>
                  <a:cubicBezTo>
                    <a:pt x="13905" y="621"/>
                    <a:pt x="13912" y="627"/>
                    <a:pt x="13918" y="631"/>
                  </a:cubicBezTo>
                  <a:lnTo>
                    <a:pt x="13933" y="643"/>
                  </a:lnTo>
                  <a:cubicBezTo>
                    <a:pt x="13938" y="649"/>
                    <a:pt x="13944" y="653"/>
                    <a:pt x="13950" y="659"/>
                  </a:cubicBezTo>
                  <a:cubicBezTo>
                    <a:pt x="13956" y="663"/>
                    <a:pt x="13959" y="666"/>
                    <a:pt x="13964" y="671"/>
                  </a:cubicBezTo>
                  <a:cubicBezTo>
                    <a:pt x="13966" y="675"/>
                    <a:pt x="13974" y="683"/>
                    <a:pt x="13978" y="688"/>
                  </a:cubicBezTo>
                  <a:cubicBezTo>
                    <a:pt x="13984" y="694"/>
                    <a:pt x="13987" y="697"/>
                    <a:pt x="13990" y="702"/>
                  </a:cubicBezTo>
                  <a:cubicBezTo>
                    <a:pt x="13994" y="706"/>
                    <a:pt x="14000" y="715"/>
                    <a:pt x="14005" y="721"/>
                  </a:cubicBezTo>
                  <a:cubicBezTo>
                    <a:pt x="14009" y="727"/>
                    <a:pt x="14012" y="730"/>
                    <a:pt x="14015" y="734"/>
                  </a:cubicBezTo>
                  <a:cubicBezTo>
                    <a:pt x="14018" y="740"/>
                    <a:pt x="14024" y="749"/>
                    <a:pt x="14028" y="756"/>
                  </a:cubicBezTo>
                  <a:cubicBezTo>
                    <a:pt x="14033" y="764"/>
                    <a:pt x="14034" y="765"/>
                    <a:pt x="14036" y="770"/>
                  </a:cubicBezTo>
                  <a:cubicBezTo>
                    <a:pt x="14040" y="778"/>
                    <a:pt x="14045" y="789"/>
                    <a:pt x="14049" y="798"/>
                  </a:cubicBezTo>
                  <a:lnTo>
                    <a:pt x="14055" y="808"/>
                  </a:lnTo>
                  <a:cubicBezTo>
                    <a:pt x="14059" y="821"/>
                    <a:pt x="14065" y="834"/>
                    <a:pt x="14068" y="848"/>
                  </a:cubicBezTo>
                  <a:cubicBezTo>
                    <a:pt x="14070" y="851"/>
                    <a:pt x="14071" y="855"/>
                    <a:pt x="14071" y="858"/>
                  </a:cubicBezTo>
                  <a:cubicBezTo>
                    <a:pt x="14074" y="868"/>
                    <a:pt x="14077" y="879"/>
                    <a:pt x="14080" y="889"/>
                  </a:cubicBezTo>
                  <a:cubicBezTo>
                    <a:pt x="14080" y="893"/>
                    <a:pt x="14081" y="899"/>
                    <a:pt x="14081" y="905"/>
                  </a:cubicBezTo>
                  <a:cubicBezTo>
                    <a:pt x="14083" y="911"/>
                    <a:pt x="14084" y="920"/>
                    <a:pt x="14086" y="927"/>
                  </a:cubicBezTo>
                  <a:lnTo>
                    <a:pt x="10209" y="927"/>
                  </a:lnTo>
                  <a:cubicBezTo>
                    <a:pt x="10209" y="920"/>
                    <a:pt x="10210" y="913"/>
                    <a:pt x="10212" y="905"/>
                  </a:cubicBezTo>
                  <a:cubicBezTo>
                    <a:pt x="10212" y="899"/>
                    <a:pt x="10213" y="893"/>
                    <a:pt x="10215" y="889"/>
                  </a:cubicBezTo>
                  <a:cubicBezTo>
                    <a:pt x="10216" y="879"/>
                    <a:pt x="10219" y="868"/>
                    <a:pt x="10222" y="858"/>
                  </a:cubicBezTo>
                  <a:lnTo>
                    <a:pt x="10225" y="848"/>
                  </a:lnTo>
                  <a:cubicBezTo>
                    <a:pt x="10228" y="834"/>
                    <a:pt x="10234" y="821"/>
                    <a:pt x="10240" y="808"/>
                  </a:cubicBezTo>
                  <a:cubicBezTo>
                    <a:pt x="10241" y="805"/>
                    <a:pt x="10243" y="801"/>
                    <a:pt x="10244" y="798"/>
                  </a:cubicBezTo>
                  <a:cubicBezTo>
                    <a:pt x="10249" y="789"/>
                    <a:pt x="10252" y="778"/>
                    <a:pt x="10258" y="770"/>
                  </a:cubicBezTo>
                  <a:cubicBezTo>
                    <a:pt x="10259" y="765"/>
                    <a:pt x="10262" y="761"/>
                    <a:pt x="10265" y="756"/>
                  </a:cubicBezTo>
                  <a:cubicBezTo>
                    <a:pt x="10268" y="752"/>
                    <a:pt x="10274" y="742"/>
                    <a:pt x="10278" y="734"/>
                  </a:cubicBezTo>
                  <a:lnTo>
                    <a:pt x="10289" y="721"/>
                  </a:lnTo>
                  <a:cubicBezTo>
                    <a:pt x="10293" y="714"/>
                    <a:pt x="10297" y="708"/>
                    <a:pt x="10303" y="702"/>
                  </a:cubicBezTo>
                  <a:cubicBezTo>
                    <a:pt x="10308" y="697"/>
                    <a:pt x="10311" y="693"/>
                    <a:pt x="10315" y="688"/>
                  </a:cubicBezTo>
                  <a:cubicBezTo>
                    <a:pt x="10320" y="684"/>
                    <a:pt x="10325" y="677"/>
                    <a:pt x="10330" y="671"/>
                  </a:cubicBezTo>
                  <a:lnTo>
                    <a:pt x="10343" y="659"/>
                  </a:lnTo>
                  <a:cubicBezTo>
                    <a:pt x="10349" y="653"/>
                    <a:pt x="10355" y="649"/>
                    <a:pt x="10361" y="643"/>
                  </a:cubicBezTo>
                  <a:lnTo>
                    <a:pt x="10374" y="631"/>
                  </a:lnTo>
                  <a:lnTo>
                    <a:pt x="10393" y="618"/>
                  </a:lnTo>
                  <a:cubicBezTo>
                    <a:pt x="10398" y="613"/>
                    <a:pt x="10404" y="610"/>
                    <a:pt x="10408" y="607"/>
                  </a:cubicBezTo>
                  <a:cubicBezTo>
                    <a:pt x="10415" y="603"/>
                    <a:pt x="10421" y="599"/>
                    <a:pt x="10429" y="596"/>
                  </a:cubicBezTo>
                  <a:lnTo>
                    <a:pt x="10445" y="587"/>
                  </a:lnTo>
                  <a:cubicBezTo>
                    <a:pt x="10451" y="582"/>
                    <a:pt x="10458" y="579"/>
                    <a:pt x="10465" y="576"/>
                  </a:cubicBezTo>
                  <a:lnTo>
                    <a:pt x="10482" y="569"/>
                  </a:lnTo>
                  <a:cubicBezTo>
                    <a:pt x="10489" y="565"/>
                    <a:pt x="10498" y="563"/>
                    <a:pt x="10505" y="560"/>
                  </a:cubicBezTo>
                  <a:cubicBezTo>
                    <a:pt x="10513" y="557"/>
                    <a:pt x="10516" y="556"/>
                    <a:pt x="10521" y="554"/>
                  </a:cubicBezTo>
                  <a:cubicBezTo>
                    <a:pt x="10527" y="553"/>
                    <a:pt x="10538" y="550"/>
                    <a:pt x="10547" y="548"/>
                  </a:cubicBezTo>
                  <a:cubicBezTo>
                    <a:pt x="10552" y="547"/>
                    <a:pt x="10557" y="545"/>
                    <a:pt x="10563" y="544"/>
                  </a:cubicBezTo>
                  <a:cubicBezTo>
                    <a:pt x="10573" y="543"/>
                    <a:pt x="10582" y="541"/>
                    <a:pt x="10592" y="540"/>
                  </a:cubicBezTo>
                  <a:cubicBezTo>
                    <a:pt x="10597" y="540"/>
                    <a:pt x="10601" y="538"/>
                    <a:pt x="10606" y="538"/>
                  </a:cubicBezTo>
                  <a:cubicBezTo>
                    <a:pt x="10620" y="537"/>
                    <a:pt x="10635" y="535"/>
                    <a:pt x="10650" y="535"/>
                  </a:cubicBezTo>
                  <a:close/>
                  <a:moveTo>
                    <a:pt x="3113" y="1033"/>
                  </a:moveTo>
                  <a:lnTo>
                    <a:pt x="3113" y="1569"/>
                  </a:lnTo>
                  <a:lnTo>
                    <a:pt x="779" y="1569"/>
                  </a:lnTo>
                  <a:cubicBezTo>
                    <a:pt x="635" y="1563"/>
                    <a:pt x="521" y="1445"/>
                    <a:pt x="521" y="1302"/>
                  </a:cubicBezTo>
                  <a:cubicBezTo>
                    <a:pt x="521" y="1157"/>
                    <a:pt x="635" y="1039"/>
                    <a:pt x="779" y="1033"/>
                  </a:cubicBezTo>
                  <a:close/>
                  <a:moveTo>
                    <a:pt x="14089" y="1461"/>
                  </a:moveTo>
                  <a:lnTo>
                    <a:pt x="14089" y="1853"/>
                  </a:lnTo>
                  <a:lnTo>
                    <a:pt x="10205" y="1853"/>
                  </a:lnTo>
                  <a:lnTo>
                    <a:pt x="10205" y="1461"/>
                  </a:lnTo>
                  <a:close/>
                  <a:moveTo>
                    <a:pt x="7715" y="2388"/>
                  </a:moveTo>
                  <a:cubicBezTo>
                    <a:pt x="7613" y="2813"/>
                    <a:pt x="7280" y="3146"/>
                    <a:pt x="6855" y="3248"/>
                  </a:cubicBezTo>
                  <a:lnTo>
                    <a:pt x="6855" y="2388"/>
                  </a:lnTo>
                  <a:close/>
                  <a:moveTo>
                    <a:pt x="17439" y="2388"/>
                  </a:moveTo>
                  <a:lnTo>
                    <a:pt x="17438" y="3248"/>
                  </a:lnTo>
                  <a:cubicBezTo>
                    <a:pt x="17012" y="3146"/>
                    <a:pt x="16680" y="2814"/>
                    <a:pt x="16579" y="2388"/>
                  </a:cubicBezTo>
                  <a:close/>
                  <a:moveTo>
                    <a:pt x="6855" y="8548"/>
                  </a:moveTo>
                  <a:cubicBezTo>
                    <a:pt x="7280" y="8650"/>
                    <a:pt x="7613" y="8983"/>
                    <a:pt x="7715" y="9408"/>
                  </a:cubicBezTo>
                  <a:lnTo>
                    <a:pt x="6855" y="9408"/>
                  </a:lnTo>
                  <a:lnTo>
                    <a:pt x="6855" y="8548"/>
                  </a:lnTo>
                  <a:close/>
                  <a:moveTo>
                    <a:pt x="8601" y="2388"/>
                  </a:moveTo>
                  <a:lnTo>
                    <a:pt x="8601" y="9408"/>
                  </a:lnTo>
                  <a:lnTo>
                    <a:pt x="8259" y="9408"/>
                  </a:lnTo>
                  <a:cubicBezTo>
                    <a:pt x="8142" y="8687"/>
                    <a:pt x="7576" y="8121"/>
                    <a:pt x="6855" y="8004"/>
                  </a:cubicBezTo>
                  <a:lnTo>
                    <a:pt x="6855" y="3791"/>
                  </a:lnTo>
                  <a:cubicBezTo>
                    <a:pt x="7576" y="3675"/>
                    <a:pt x="8142" y="3109"/>
                    <a:pt x="8259" y="2388"/>
                  </a:cubicBezTo>
                  <a:close/>
                  <a:moveTo>
                    <a:pt x="9669" y="2388"/>
                  </a:moveTo>
                  <a:lnTo>
                    <a:pt x="9669" y="9408"/>
                  </a:lnTo>
                  <a:lnTo>
                    <a:pt x="9136" y="9408"/>
                  </a:lnTo>
                  <a:lnTo>
                    <a:pt x="9136" y="2388"/>
                  </a:lnTo>
                  <a:close/>
                  <a:moveTo>
                    <a:pt x="14089" y="2388"/>
                  </a:moveTo>
                  <a:lnTo>
                    <a:pt x="14089" y="9408"/>
                  </a:lnTo>
                  <a:lnTo>
                    <a:pt x="10205" y="9408"/>
                  </a:lnTo>
                  <a:lnTo>
                    <a:pt x="10205" y="2388"/>
                  </a:lnTo>
                  <a:close/>
                  <a:moveTo>
                    <a:pt x="15158" y="2388"/>
                  </a:moveTo>
                  <a:lnTo>
                    <a:pt x="15158" y="9408"/>
                  </a:lnTo>
                  <a:lnTo>
                    <a:pt x="14624" y="9408"/>
                  </a:lnTo>
                  <a:lnTo>
                    <a:pt x="14624" y="2388"/>
                  </a:lnTo>
                  <a:close/>
                  <a:moveTo>
                    <a:pt x="16035" y="2388"/>
                  </a:moveTo>
                  <a:cubicBezTo>
                    <a:pt x="16151" y="3109"/>
                    <a:pt x="16717" y="3675"/>
                    <a:pt x="17438" y="3791"/>
                  </a:cubicBezTo>
                  <a:lnTo>
                    <a:pt x="17438" y="8004"/>
                  </a:lnTo>
                  <a:cubicBezTo>
                    <a:pt x="16717" y="8121"/>
                    <a:pt x="16151" y="8687"/>
                    <a:pt x="16035" y="9408"/>
                  </a:cubicBezTo>
                  <a:lnTo>
                    <a:pt x="15693" y="9408"/>
                  </a:lnTo>
                  <a:lnTo>
                    <a:pt x="15693" y="2388"/>
                  </a:lnTo>
                  <a:close/>
                  <a:moveTo>
                    <a:pt x="17438" y="8548"/>
                  </a:moveTo>
                  <a:lnTo>
                    <a:pt x="17438" y="9408"/>
                  </a:lnTo>
                  <a:lnTo>
                    <a:pt x="16579" y="9408"/>
                  </a:lnTo>
                  <a:cubicBezTo>
                    <a:pt x="16680" y="8983"/>
                    <a:pt x="17012" y="8650"/>
                    <a:pt x="17438" y="8548"/>
                  </a:cubicBezTo>
                  <a:close/>
                  <a:moveTo>
                    <a:pt x="10651" y="0"/>
                  </a:moveTo>
                  <a:cubicBezTo>
                    <a:pt x="10109" y="0"/>
                    <a:pt x="9671" y="439"/>
                    <a:pt x="9671" y="980"/>
                  </a:cubicBezTo>
                  <a:lnTo>
                    <a:pt x="9671" y="1853"/>
                  </a:lnTo>
                  <a:lnTo>
                    <a:pt x="6320" y="1853"/>
                  </a:lnTo>
                  <a:lnTo>
                    <a:pt x="6320" y="9408"/>
                  </a:lnTo>
                  <a:lnTo>
                    <a:pt x="6160" y="9408"/>
                  </a:lnTo>
                  <a:cubicBezTo>
                    <a:pt x="5717" y="9408"/>
                    <a:pt x="5359" y="9050"/>
                    <a:pt x="5358" y="8606"/>
                  </a:cubicBezTo>
                  <a:lnTo>
                    <a:pt x="5358" y="2406"/>
                  </a:lnTo>
                  <a:cubicBezTo>
                    <a:pt x="5358" y="1667"/>
                    <a:pt x="4759" y="1070"/>
                    <a:pt x="4022" y="1069"/>
                  </a:cubicBezTo>
                  <a:lnTo>
                    <a:pt x="3648" y="1069"/>
                  </a:lnTo>
                  <a:lnTo>
                    <a:pt x="3648" y="500"/>
                  </a:lnTo>
                  <a:lnTo>
                    <a:pt x="779" y="500"/>
                  </a:lnTo>
                  <a:cubicBezTo>
                    <a:pt x="346" y="512"/>
                    <a:pt x="1" y="867"/>
                    <a:pt x="1" y="1300"/>
                  </a:cubicBezTo>
                  <a:cubicBezTo>
                    <a:pt x="1" y="1734"/>
                    <a:pt x="346" y="2089"/>
                    <a:pt x="779" y="2102"/>
                  </a:cubicBezTo>
                  <a:lnTo>
                    <a:pt x="3648" y="2102"/>
                  </a:lnTo>
                  <a:lnTo>
                    <a:pt x="3648" y="1604"/>
                  </a:lnTo>
                  <a:lnTo>
                    <a:pt x="4022" y="1604"/>
                  </a:lnTo>
                  <a:cubicBezTo>
                    <a:pt x="4464" y="1604"/>
                    <a:pt x="4823" y="1962"/>
                    <a:pt x="4824" y="2406"/>
                  </a:cubicBezTo>
                  <a:lnTo>
                    <a:pt x="4824" y="8606"/>
                  </a:lnTo>
                  <a:cubicBezTo>
                    <a:pt x="4824" y="9344"/>
                    <a:pt x="5423" y="9941"/>
                    <a:pt x="6161" y="9943"/>
                  </a:cubicBezTo>
                  <a:lnTo>
                    <a:pt x="16567" y="9943"/>
                  </a:lnTo>
                  <a:cubicBezTo>
                    <a:pt x="16571" y="9943"/>
                    <a:pt x="16576" y="9943"/>
                    <a:pt x="16580" y="9943"/>
                  </a:cubicBezTo>
                  <a:cubicBezTo>
                    <a:pt x="17061" y="9943"/>
                    <a:pt x="17451" y="10332"/>
                    <a:pt x="17451" y="10816"/>
                  </a:cubicBezTo>
                  <a:cubicBezTo>
                    <a:pt x="17451" y="11297"/>
                    <a:pt x="17061" y="11688"/>
                    <a:pt x="16580" y="11688"/>
                  </a:cubicBezTo>
                  <a:cubicBezTo>
                    <a:pt x="16576" y="11688"/>
                    <a:pt x="16571" y="11688"/>
                    <a:pt x="16567" y="11688"/>
                  </a:cubicBezTo>
                  <a:lnTo>
                    <a:pt x="14926" y="11688"/>
                  </a:lnTo>
                  <a:lnTo>
                    <a:pt x="14926" y="12223"/>
                  </a:lnTo>
                  <a:lnTo>
                    <a:pt x="16567" y="12223"/>
                  </a:lnTo>
                  <a:cubicBezTo>
                    <a:pt x="17106" y="12223"/>
                    <a:pt x="17599" y="11915"/>
                    <a:pt x="17833" y="11429"/>
                  </a:cubicBezTo>
                  <a:cubicBezTo>
                    <a:pt x="18069" y="10942"/>
                    <a:pt x="18004" y="10364"/>
                    <a:pt x="17669" y="9941"/>
                  </a:cubicBezTo>
                  <a:lnTo>
                    <a:pt x="17975" y="9941"/>
                  </a:lnTo>
                  <a:lnTo>
                    <a:pt x="17975" y="1853"/>
                  </a:lnTo>
                  <a:lnTo>
                    <a:pt x="14624" y="1853"/>
                  </a:lnTo>
                  <a:lnTo>
                    <a:pt x="14624" y="980"/>
                  </a:lnTo>
                  <a:cubicBezTo>
                    <a:pt x="14624" y="439"/>
                    <a:pt x="14185" y="0"/>
                    <a:pt x="136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3"/>
            <p:cNvSpPr/>
            <p:nvPr/>
          </p:nvSpPr>
          <p:spPr>
            <a:xfrm>
              <a:off x="1717375" y="120295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53"/>
            <p:cNvSpPr/>
            <p:nvPr/>
          </p:nvSpPr>
          <p:spPr>
            <a:xfrm>
              <a:off x="1690650" y="120295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" name="Google Shape;853;p53"/>
            <p:cNvSpPr/>
            <p:nvPr/>
          </p:nvSpPr>
          <p:spPr>
            <a:xfrm>
              <a:off x="1663900" y="120295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" name="Google Shape;854;p53"/>
          <p:cNvGrpSpPr/>
          <p:nvPr/>
        </p:nvGrpSpPr>
        <p:grpSpPr>
          <a:xfrm>
            <a:off x="1805897" y="1110369"/>
            <a:ext cx="361229" cy="411794"/>
            <a:chOff x="867175" y="998675"/>
            <a:chExt cx="394700" cy="449950"/>
          </a:xfrm>
        </p:grpSpPr>
        <p:sp>
          <p:nvSpPr>
            <p:cNvPr id="855" name="Google Shape;855;p53"/>
            <p:cNvSpPr/>
            <p:nvPr/>
          </p:nvSpPr>
          <p:spPr>
            <a:xfrm>
              <a:off x="868950" y="1023625"/>
              <a:ext cx="392925" cy="425000"/>
            </a:xfrm>
            <a:custGeom>
              <a:rect b="b" l="l" r="r" t="t"/>
              <a:pathLst>
                <a:path extrusionOk="0" h="17000" w="15717">
                  <a:moveTo>
                    <a:pt x="1783" y="10227"/>
                  </a:moveTo>
                  <a:lnTo>
                    <a:pt x="1783" y="12188"/>
                  </a:lnTo>
                  <a:lnTo>
                    <a:pt x="536" y="12188"/>
                  </a:lnTo>
                  <a:lnTo>
                    <a:pt x="536" y="11029"/>
                  </a:lnTo>
                  <a:cubicBezTo>
                    <a:pt x="536" y="10587"/>
                    <a:pt x="894" y="10229"/>
                    <a:pt x="1338" y="10227"/>
                  </a:cubicBezTo>
                  <a:close/>
                  <a:moveTo>
                    <a:pt x="14381" y="10227"/>
                  </a:moveTo>
                  <a:cubicBezTo>
                    <a:pt x="14823" y="10229"/>
                    <a:pt x="15181" y="10587"/>
                    <a:pt x="15182" y="11029"/>
                  </a:cubicBezTo>
                  <a:lnTo>
                    <a:pt x="15182" y="12188"/>
                  </a:lnTo>
                  <a:lnTo>
                    <a:pt x="13935" y="12188"/>
                  </a:lnTo>
                  <a:lnTo>
                    <a:pt x="13935" y="10227"/>
                  </a:lnTo>
                  <a:close/>
                  <a:moveTo>
                    <a:pt x="1783" y="12723"/>
                  </a:moveTo>
                  <a:lnTo>
                    <a:pt x="1783" y="15375"/>
                  </a:lnTo>
                  <a:cubicBezTo>
                    <a:pt x="1056" y="15262"/>
                    <a:pt x="536" y="14687"/>
                    <a:pt x="536" y="13953"/>
                  </a:cubicBezTo>
                  <a:lnTo>
                    <a:pt x="536" y="12723"/>
                  </a:lnTo>
                  <a:close/>
                  <a:moveTo>
                    <a:pt x="15182" y="12723"/>
                  </a:moveTo>
                  <a:lnTo>
                    <a:pt x="15182" y="13953"/>
                  </a:lnTo>
                  <a:cubicBezTo>
                    <a:pt x="15182" y="14687"/>
                    <a:pt x="14662" y="15260"/>
                    <a:pt x="13935" y="15375"/>
                  </a:cubicBezTo>
                  <a:lnTo>
                    <a:pt x="13935" y="12723"/>
                  </a:lnTo>
                  <a:close/>
                  <a:moveTo>
                    <a:pt x="10389" y="11939"/>
                  </a:moveTo>
                  <a:cubicBezTo>
                    <a:pt x="11028" y="11939"/>
                    <a:pt x="11546" y="12458"/>
                    <a:pt x="11547" y="13096"/>
                  </a:cubicBezTo>
                  <a:lnTo>
                    <a:pt x="11547" y="16464"/>
                  </a:lnTo>
                  <a:lnTo>
                    <a:pt x="4171" y="16464"/>
                  </a:lnTo>
                  <a:lnTo>
                    <a:pt x="4171" y="13096"/>
                  </a:lnTo>
                  <a:cubicBezTo>
                    <a:pt x="4171" y="12458"/>
                    <a:pt x="4688" y="11939"/>
                    <a:pt x="5328" y="11939"/>
                  </a:cubicBezTo>
                  <a:close/>
                  <a:moveTo>
                    <a:pt x="3832" y="0"/>
                  </a:moveTo>
                  <a:cubicBezTo>
                    <a:pt x="3291" y="0"/>
                    <a:pt x="2853" y="439"/>
                    <a:pt x="2852" y="980"/>
                  </a:cubicBezTo>
                  <a:lnTo>
                    <a:pt x="2852" y="2792"/>
                  </a:lnTo>
                  <a:cubicBezTo>
                    <a:pt x="2201" y="3080"/>
                    <a:pt x="1781" y="3725"/>
                    <a:pt x="1783" y="4437"/>
                  </a:cubicBezTo>
                  <a:lnTo>
                    <a:pt x="1783" y="9694"/>
                  </a:lnTo>
                  <a:lnTo>
                    <a:pt x="1338" y="9694"/>
                  </a:lnTo>
                  <a:cubicBezTo>
                    <a:pt x="601" y="9694"/>
                    <a:pt x="2" y="10292"/>
                    <a:pt x="1" y="11029"/>
                  </a:cubicBezTo>
                  <a:lnTo>
                    <a:pt x="1" y="13953"/>
                  </a:lnTo>
                  <a:cubicBezTo>
                    <a:pt x="1" y="14981"/>
                    <a:pt x="778" y="15804"/>
                    <a:pt x="1806" y="15916"/>
                  </a:cubicBezTo>
                  <a:cubicBezTo>
                    <a:pt x="1929" y="16544"/>
                    <a:pt x="2479" y="16998"/>
                    <a:pt x="3118" y="16999"/>
                  </a:cubicBezTo>
                  <a:lnTo>
                    <a:pt x="12598" y="16999"/>
                  </a:lnTo>
                  <a:cubicBezTo>
                    <a:pt x="13238" y="16998"/>
                    <a:pt x="13788" y="16544"/>
                    <a:pt x="13910" y="15916"/>
                  </a:cubicBezTo>
                  <a:cubicBezTo>
                    <a:pt x="14941" y="15804"/>
                    <a:pt x="15716" y="14981"/>
                    <a:pt x="15716" y="13953"/>
                  </a:cubicBezTo>
                  <a:lnTo>
                    <a:pt x="15716" y="11029"/>
                  </a:lnTo>
                  <a:cubicBezTo>
                    <a:pt x="15715" y="10292"/>
                    <a:pt x="15118" y="9694"/>
                    <a:pt x="14379" y="9694"/>
                  </a:cubicBezTo>
                  <a:lnTo>
                    <a:pt x="13935" y="9694"/>
                  </a:lnTo>
                  <a:lnTo>
                    <a:pt x="13935" y="4437"/>
                  </a:lnTo>
                  <a:cubicBezTo>
                    <a:pt x="13937" y="3873"/>
                    <a:pt x="13673" y="3342"/>
                    <a:pt x="13222" y="3003"/>
                  </a:cubicBezTo>
                  <a:lnTo>
                    <a:pt x="13222" y="980"/>
                  </a:lnTo>
                  <a:cubicBezTo>
                    <a:pt x="13222" y="439"/>
                    <a:pt x="12783" y="0"/>
                    <a:pt x="12242" y="0"/>
                  </a:cubicBezTo>
                  <a:lnTo>
                    <a:pt x="12242" y="535"/>
                  </a:lnTo>
                  <a:cubicBezTo>
                    <a:pt x="12488" y="535"/>
                    <a:pt x="12687" y="734"/>
                    <a:pt x="12687" y="980"/>
                  </a:cubicBezTo>
                  <a:lnTo>
                    <a:pt x="12687" y="2997"/>
                  </a:lnTo>
                  <a:lnTo>
                    <a:pt x="12672" y="3090"/>
                  </a:lnTo>
                  <a:cubicBezTo>
                    <a:pt x="12601" y="3522"/>
                    <a:pt x="12295" y="3877"/>
                    <a:pt x="11876" y="4011"/>
                  </a:cubicBezTo>
                  <a:lnTo>
                    <a:pt x="12037" y="4521"/>
                  </a:lnTo>
                  <a:cubicBezTo>
                    <a:pt x="12500" y="4372"/>
                    <a:pt x="12877" y="4035"/>
                    <a:pt x="13076" y="3591"/>
                  </a:cubicBezTo>
                  <a:cubicBezTo>
                    <a:pt x="13285" y="3824"/>
                    <a:pt x="13402" y="4126"/>
                    <a:pt x="13400" y="4439"/>
                  </a:cubicBezTo>
                  <a:lnTo>
                    <a:pt x="13400" y="15664"/>
                  </a:lnTo>
                  <a:cubicBezTo>
                    <a:pt x="13399" y="16108"/>
                    <a:pt x="13041" y="16466"/>
                    <a:pt x="12598" y="16466"/>
                  </a:cubicBezTo>
                  <a:lnTo>
                    <a:pt x="12082" y="16466"/>
                  </a:lnTo>
                  <a:lnTo>
                    <a:pt x="12082" y="13096"/>
                  </a:lnTo>
                  <a:cubicBezTo>
                    <a:pt x="12081" y="12163"/>
                    <a:pt x="11323" y="11405"/>
                    <a:pt x="10390" y="11404"/>
                  </a:cubicBezTo>
                  <a:lnTo>
                    <a:pt x="5328" y="11404"/>
                  </a:lnTo>
                  <a:cubicBezTo>
                    <a:pt x="4393" y="11405"/>
                    <a:pt x="3637" y="12163"/>
                    <a:pt x="3636" y="13096"/>
                  </a:cubicBezTo>
                  <a:lnTo>
                    <a:pt x="3636" y="16464"/>
                  </a:lnTo>
                  <a:lnTo>
                    <a:pt x="3120" y="16464"/>
                  </a:lnTo>
                  <a:cubicBezTo>
                    <a:pt x="2678" y="16464"/>
                    <a:pt x="2318" y="16105"/>
                    <a:pt x="2318" y="15662"/>
                  </a:cubicBezTo>
                  <a:lnTo>
                    <a:pt x="2318" y="4437"/>
                  </a:lnTo>
                  <a:cubicBezTo>
                    <a:pt x="2316" y="3999"/>
                    <a:pt x="2542" y="3591"/>
                    <a:pt x="2915" y="3361"/>
                  </a:cubicBezTo>
                  <a:cubicBezTo>
                    <a:pt x="3045" y="3820"/>
                    <a:pt x="3359" y="4201"/>
                    <a:pt x="3783" y="4417"/>
                  </a:cubicBezTo>
                  <a:lnTo>
                    <a:pt x="4025" y="3939"/>
                  </a:lnTo>
                  <a:cubicBezTo>
                    <a:pt x="3652" y="3750"/>
                    <a:pt x="3410" y="3379"/>
                    <a:pt x="3388" y="2962"/>
                  </a:cubicBezTo>
                  <a:lnTo>
                    <a:pt x="3385" y="2904"/>
                  </a:lnTo>
                  <a:lnTo>
                    <a:pt x="3387" y="2904"/>
                  </a:lnTo>
                  <a:lnTo>
                    <a:pt x="3387" y="980"/>
                  </a:lnTo>
                  <a:cubicBezTo>
                    <a:pt x="3387" y="734"/>
                    <a:pt x="3586" y="535"/>
                    <a:pt x="3832" y="535"/>
                  </a:cubicBezTo>
                  <a:lnTo>
                    <a:pt x="38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53"/>
            <p:cNvSpPr/>
            <p:nvPr/>
          </p:nvSpPr>
          <p:spPr>
            <a:xfrm>
              <a:off x="1000800" y="124145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53"/>
            <p:cNvSpPr/>
            <p:nvPr/>
          </p:nvSpPr>
          <p:spPr>
            <a:xfrm>
              <a:off x="959825" y="998675"/>
              <a:ext cx="91800" cy="287775"/>
            </a:xfrm>
            <a:custGeom>
              <a:rect b="b" l="l" r="r" t="t"/>
              <a:pathLst>
                <a:path extrusionOk="0" h="11511" w="3672">
                  <a:moveTo>
                    <a:pt x="2407" y="535"/>
                  </a:moveTo>
                  <a:cubicBezTo>
                    <a:pt x="2455" y="535"/>
                    <a:pt x="2495" y="575"/>
                    <a:pt x="2495" y="624"/>
                  </a:cubicBezTo>
                  <a:lnTo>
                    <a:pt x="2495" y="8910"/>
                  </a:lnTo>
                  <a:lnTo>
                    <a:pt x="2174" y="8910"/>
                  </a:lnTo>
                  <a:lnTo>
                    <a:pt x="2174" y="7680"/>
                  </a:lnTo>
                  <a:lnTo>
                    <a:pt x="1640" y="7680"/>
                  </a:lnTo>
                  <a:lnTo>
                    <a:pt x="1640" y="8910"/>
                  </a:lnTo>
                  <a:lnTo>
                    <a:pt x="1248" y="8910"/>
                  </a:lnTo>
                  <a:lnTo>
                    <a:pt x="1248" y="624"/>
                  </a:lnTo>
                  <a:cubicBezTo>
                    <a:pt x="1248" y="575"/>
                    <a:pt x="1288" y="535"/>
                    <a:pt x="1338" y="535"/>
                  </a:cubicBezTo>
                  <a:close/>
                  <a:moveTo>
                    <a:pt x="713" y="9443"/>
                  </a:moveTo>
                  <a:lnTo>
                    <a:pt x="713" y="9908"/>
                  </a:lnTo>
                  <a:lnTo>
                    <a:pt x="534" y="9908"/>
                  </a:lnTo>
                  <a:lnTo>
                    <a:pt x="534" y="9533"/>
                  </a:lnTo>
                  <a:cubicBezTo>
                    <a:pt x="536" y="9485"/>
                    <a:pt x="576" y="9445"/>
                    <a:pt x="624" y="9443"/>
                  </a:cubicBezTo>
                  <a:close/>
                  <a:moveTo>
                    <a:pt x="3048" y="9443"/>
                  </a:moveTo>
                  <a:cubicBezTo>
                    <a:pt x="3098" y="9443"/>
                    <a:pt x="3138" y="9483"/>
                    <a:pt x="3138" y="9533"/>
                  </a:cubicBezTo>
                  <a:lnTo>
                    <a:pt x="3136" y="9978"/>
                  </a:lnTo>
                  <a:lnTo>
                    <a:pt x="3030" y="9978"/>
                  </a:lnTo>
                  <a:lnTo>
                    <a:pt x="3030" y="9443"/>
                  </a:lnTo>
                  <a:close/>
                  <a:moveTo>
                    <a:pt x="2495" y="9443"/>
                  </a:moveTo>
                  <a:lnTo>
                    <a:pt x="2495" y="10353"/>
                  </a:lnTo>
                  <a:cubicBezTo>
                    <a:pt x="2501" y="10701"/>
                    <a:pt x="2221" y="10987"/>
                    <a:pt x="1871" y="10987"/>
                  </a:cubicBezTo>
                  <a:cubicBezTo>
                    <a:pt x="1524" y="10987"/>
                    <a:pt x="1242" y="10701"/>
                    <a:pt x="1248" y="10353"/>
                  </a:cubicBezTo>
                  <a:lnTo>
                    <a:pt x="1248" y="9443"/>
                  </a:lnTo>
                  <a:close/>
                  <a:moveTo>
                    <a:pt x="1336" y="0"/>
                  </a:moveTo>
                  <a:cubicBezTo>
                    <a:pt x="993" y="0"/>
                    <a:pt x="713" y="280"/>
                    <a:pt x="713" y="624"/>
                  </a:cubicBezTo>
                  <a:lnTo>
                    <a:pt x="713" y="8910"/>
                  </a:lnTo>
                  <a:lnTo>
                    <a:pt x="624" y="8910"/>
                  </a:lnTo>
                  <a:cubicBezTo>
                    <a:pt x="279" y="8910"/>
                    <a:pt x="1" y="9188"/>
                    <a:pt x="1" y="9533"/>
                  </a:cubicBezTo>
                  <a:lnTo>
                    <a:pt x="1" y="10441"/>
                  </a:lnTo>
                  <a:lnTo>
                    <a:pt x="717" y="10441"/>
                  </a:lnTo>
                  <a:cubicBezTo>
                    <a:pt x="761" y="11031"/>
                    <a:pt x="1245" y="11492"/>
                    <a:pt x="1835" y="11510"/>
                  </a:cubicBezTo>
                  <a:cubicBezTo>
                    <a:pt x="1847" y="11510"/>
                    <a:pt x="1860" y="11511"/>
                    <a:pt x="1873" y="11511"/>
                  </a:cubicBezTo>
                  <a:cubicBezTo>
                    <a:pt x="2447" y="11511"/>
                    <a:pt x="2937" y="11086"/>
                    <a:pt x="3018" y="10513"/>
                  </a:cubicBezTo>
                  <a:lnTo>
                    <a:pt x="3671" y="10513"/>
                  </a:lnTo>
                  <a:lnTo>
                    <a:pt x="3671" y="9533"/>
                  </a:lnTo>
                  <a:cubicBezTo>
                    <a:pt x="3670" y="9188"/>
                    <a:pt x="3391" y="8910"/>
                    <a:pt x="3048" y="8910"/>
                  </a:cubicBezTo>
                  <a:lnTo>
                    <a:pt x="3029" y="8910"/>
                  </a:lnTo>
                  <a:lnTo>
                    <a:pt x="3029" y="624"/>
                  </a:lnTo>
                  <a:cubicBezTo>
                    <a:pt x="3029" y="280"/>
                    <a:pt x="2750" y="0"/>
                    <a:pt x="24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53"/>
            <p:cNvSpPr/>
            <p:nvPr/>
          </p:nvSpPr>
          <p:spPr>
            <a:xfrm>
              <a:off x="1121975" y="12414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" name="Google Shape;859;p53"/>
            <p:cNvSpPr/>
            <p:nvPr/>
          </p:nvSpPr>
          <p:spPr>
            <a:xfrm>
              <a:off x="1080975" y="998675"/>
              <a:ext cx="91825" cy="287775"/>
            </a:xfrm>
            <a:custGeom>
              <a:rect b="b" l="l" r="r" t="t"/>
              <a:pathLst>
                <a:path extrusionOk="0" h="11511" w="3673">
                  <a:moveTo>
                    <a:pt x="2406" y="535"/>
                  </a:moveTo>
                  <a:cubicBezTo>
                    <a:pt x="2456" y="535"/>
                    <a:pt x="2496" y="575"/>
                    <a:pt x="2496" y="624"/>
                  </a:cubicBezTo>
                  <a:lnTo>
                    <a:pt x="2496" y="8910"/>
                  </a:lnTo>
                  <a:lnTo>
                    <a:pt x="2174" y="8910"/>
                  </a:lnTo>
                  <a:lnTo>
                    <a:pt x="2174" y="7680"/>
                  </a:lnTo>
                  <a:lnTo>
                    <a:pt x="1641" y="7680"/>
                  </a:lnTo>
                  <a:lnTo>
                    <a:pt x="1641" y="8910"/>
                  </a:lnTo>
                  <a:lnTo>
                    <a:pt x="1249" y="8910"/>
                  </a:lnTo>
                  <a:lnTo>
                    <a:pt x="1249" y="624"/>
                  </a:lnTo>
                  <a:cubicBezTo>
                    <a:pt x="1249" y="575"/>
                    <a:pt x="1289" y="535"/>
                    <a:pt x="1337" y="535"/>
                  </a:cubicBezTo>
                  <a:close/>
                  <a:moveTo>
                    <a:pt x="714" y="9443"/>
                  </a:moveTo>
                  <a:lnTo>
                    <a:pt x="714" y="9908"/>
                  </a:lnTo>
                  <a:lnTo>
                    <a:pt x="535" y="9908"/>
                  </a:lnTo>
                  <a:lnTo>
                    <a:pt x="535" y="9533"/>
                  </a:lnTo>
                  <a:cubicBezTo>
                    <a:pt x="535" y="9485"/>
                    <a:pt x="575" y="9445"/>
                    <a:pt x="625" y="9443"/>
                  </a:cubicBezTo>
                  <a:close/>
                  <a:moveTo>
                    <a:pt x="3049" y="9443"/>
                  </a:moveTo>
                  <a:cubicBezTo>
                    <a:pt x="3097" y="9443"/>
                    <a:pt x="3137" y="9483"/>
                    <a:pt x="3137" y="9533"/>
                  </a:cubicBezTo>
                  <a:lnTo>
                    <a:pt x="3137" y="9978"/>
                  </a:lnTo>
                  <a:lnTo>
                    <a:pt x="3031" y="9978"/>
                  </a:lnTo>
                  <a:lnTo>
                    <a:pt x="3031" y="9443"/>
                  </a:lnTo>
                  <a:close/>
                  <a:moveTo>
                    <a:pt x="2496" y="9443"/>
                  </a:moveTo>
                  <a:lnTo>
                    <a:pt x="2496" y="10353"/>
                  </a:lnTo>
                  <a:cubicBezTo>
                    <a:pt x="2496" y="10698"/>
                    <a:pt x="2217" y="10976"/>
                    <a:pt x="1872" y="10976"/>
                  </a:cubicBezTo>
                  <a:cubicBezTo>
                    <a:pt x="1527" y="10976"/>
                    <a:pt x="1249" y="10698"/>
                    <a:pt x="1249" y="10353"/>
                  </a:cubicBezTo>
                  <a:lnTo>
                    <a:pt x="1249" y="9443"/>
                  </a:lnTo>
                  <a:close/>
                  <a:moveTo>
                    <a:pt x="1337" y="0"/>
                  </a:moveTo>
                  <a:cubicBezTo>
                    <a:pt x="992" y="0"/>
                    <a:pt x="714" y="280"/>
                    <a:pt x="714" y="624"/>
                  </a:cubicBezTo>
                  <a:lnTo>
                    <a:pt x="714" y="8910"/>
                  </a:lnTo>
                  <a:lnTo>
                    <a:pt x="625" y="8910"/>
                  </a:lnTo>
                  <a:cubicBezTo>
                    <a:pt x="280" y="8910"/>
                    <a:pt x="2" y="9188"/>
                    <a:pt x="0" y="9533"/>
                  </a:cubicBezTo>
                  <a:lnTo>
                    <a:pt x="0" y="10441"/>
                  </a:lnTo>
                  <a:lnTo>
                    <a:pt x="718" y="10441"/>
                  </a:lnTo>
                  <a:cubicBezTo>
                    <a:pt x="762" y="11031"/>
                    <a:pt x="1244" y="11492"/>
                    <a:pt x="1835" y="11510"/>
                  </a:cubicBezTo>
                  <a:cubicBezTo>
                    <a:pt x="1848" y="11510"/>
                    <a:pt x="1861" y="11511"/>
                    <a:pt x="1873" y="11511"/>
                  </a:cubicBezTo>
                  <a:cubicBezTo>
                    <a:pt x="2448" y="11511"/>
                    <a:pt x="2938" y="11086"/>
                    <a:pt x="3019" y="10513"/>
                  </a:cubicBezTo>
                  <a:lnTo>
                    <a:pt x="3672" y="10513"/>
                  </a:lnTo>
                  <a:lnTo>
                    <a:pt x="3672" y="9533"/>
                  </a:lnTo>
                  <a:cubicBezTo>
                    <a:pt x="3671" y="9188"/>
                    <a:pt x="3392" y="8910"/>
                    <a:pt x="3047" y="8910"/>
                  </a:cubicBezTo>
                  <a:lnTo>
                    <a:pt x="3029" y="8910"/>
                  </a:lnTo>
                  <a:lnTo>
                    <a:pt x="3029" y="624"/>
                  </a:lnTo>
                  <a:cubicBezTo>
                    <a:pt x="3029" y="280"/>
                    <a:pt x="2751" y="0"/>
                    <a:pt x="24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53"/>
            <p:cNvSpPr/>
            <p:nvPr/>
          </p:nvSpPr>
          <p:spPr>
            <a:xfrm>
              <a:off x="986550" y="1410650"/>
              <a:ext cx="13400" cy="11925"/>
            </a:xfrm>
            <a:custGeom>
              <a:rect b="b" l="l" r="r" t="t"/>
              <a:pathLst>
                <a:path extrusionOk="0" h="477" w="536">
                  <a:moveTo>
                    <a:pt x="1" y="0"/>
                  </a:moveTo>
                  <a:lnTo>
                    <a:pt x="1" y="476"/>
                  </a:lnTo>
                  <a:lnTo>
                    <a:pt x="536" y="47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53"/>
            <p:cNvSpPr/>
            <p:nvPr/>
          </p:nvSpPr>
          <p:spPr>
            <a:xfrm>
              <a:off x="986550" y="1361475"/>
              <a:ext cx="13400" cy="11925"/>
            </a:xfrm>
            <a:custGeom>
              <a:rect b="b" l="l" r="r" t="t"/>
              <a:pathLst>
                <a:path extrusionOk="0" h="477" w="536">
                  <a:moveTo>
                    <a:pt x="1" y="1"/>
                  </a:moveTo>
                  <a:lnTo>
                    <a:pt x="1" y="477"/>
                  </a:lnTo>
                  <a:lnTo>
                    <a:pt x="536" y="477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" name="Google Shape;862;p53"/>
            <p:cNvSpPr/>
            <p:nvPr/>
          </p:nvSpPr>
          <p:spPr>
            <a:xfrm>
              <a:off x="986550" y="1386050"/>
              <a:ext cx="13400" cy="11950"/>
            </a:xfrm>
            <a:custGeom>
              <a:rect b="b" l="l" r="r" t="t"/>
              <a:pathLst>
                <a:path extrusionOk="0" h="478" w="536">
                  <a:moveTo>
                    <a:pt x="1" y="1"/>
                  </a:moveTo>
                  <a:lnTo>
                    <a:pt x="1" y="477"/>
                  </a:lnTo>
                  <a:lnTo>
                    <a:pt x="536" y="477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" name="Google Shape;863;p53"/>
            <p:cNvSpPr/>
            <p:nvPr/>
          </p:nvSpPr>
          <p:spPr>
            <a:xfrm>
              <a:off x="1101900" y="1335425"/>
              <a:ext cx="14025" cy="13400"/>
            </a:xfrm>
            <a:custGeom>
              <a:rect b="b" l="l" r="r" t="t"/>
              <a:pathLst>
                <a:path extrusionOk="0" h="536" w="561">
                  <a:moveTo>
                    <a:pt x="0" y="1"/>
                  </a:moveTo>
                  <a:lnTo>
                    <a:pt x="0" y="536"/>
                  </a:lnTo>
                  <a:lnTo>
                    <a:pt x="561" y="536"/>
                  </a:lnTo>
                  <a:lnTo>
                    <a:pt x="5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53"/>
            <p:cNvSpPr/>
            <p:nvPr/>
          </p:nvSpPr>
          <p:spPr>
            <a:xfrm>
              <a:off x="1014900" y="1335425"/>
              <a:ext cx="14050" cy="13400"/>
            </a:xfrm>
            <a:custGeom>
              <a:rect b="b" l="l" r="r" t="t"/>
              <a:pathLst>
                <a:path extrusionOk="0" h="536" w="562">
                  <a:moveTo>
                    <a:pt x="0" y="1"/>
                  </a:moveTo>
                  <a:lnTo>
                    <a:pt x="0" y="536"/>
                  </a:lnTo>
                  <a:lnTo>
                    <a:pt x="562" y="536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3"/>
            <p:cNvSpPr/>
            <p:nvPr/>
          </p:nvSpPr>
          <p:spPr>
            <a:xfrm>
              <a:off x="1043900" y="1335425"/>
              <a:ext cx="14050" cy="13400"/>
            </a:xfrm>
            <a:custGeom>
              <a:rect b="b" l="l" r="r" t="t"/>
              <a:pathLst>
                <a:path extrusionOk="0" h="536" w="562">
                  <a:moveTo>
                    <a:pt x="0" y="1"/>
                  </a:moveTo>
                  <a:lnTo>
                    <a:pt x="0" y="536"/>
                  </a:lnTo>
                  <a:lnTo>
                    <a:pt x="562" y="536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" name="Google Shape;866;p53"/>
            <p:cNvSpPr/>
            <p:nvPr/>
          </p:nvSpPr>
          <p:spPr>
            <a:xfrm>
              <a:off x="1072900" y="1335425"/>
              <a:ext cx="14050" cy="13400"/>
            </a:xfrm>
            <a:custGeom>
              <a:rect b="b" l="l" r="r" t="t"/>
              <a:pathLst>
                <a:path extrusionOk="0" h="536" w="562">
                  <a:moveTo>
                    <a:pt x="0" y="1"/>
                  </a:moveTo>
                  <a:lnTo>
                    <a:pt x="0" y="536"/>
                  </a:lnTo>
                  <a:lnTo>
                    <a:pt x="562" y="536"/>
                  </a:lnTo>
                  <a:lnTo>
                    <a:pt x="56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" name="Google Shape;867;p53"/>
            <p:cNvSpPr/>
            <p:nvPr/>
          </p:nvSpPr>
          <p:spPr>
            <a:xfrm>
              <a:off x="1130900" y="1410650"/>
              <a:ext cx="13375" cy="11925"/>
            </a:xfrm>
            <a:custGeom>
              <a:rect b="b" l="l" r="r" t="t"/>
              <a:pathLst>
                <a:path extrusionOk="0" h="477" w="535">
                  <a:moveTo>
                    <a:pt x="1" y="0"/>
                  </a:moveTo>
                  <a:lnTo>
                    <a:pt x="1" y="476"/>
                  </a:lnTo>
                  <a:lnTo>
                    <a:pt x="534" y="476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53"/>
            <p:cNvSpPr/>
            <p:nvPr/>
          </p:nvSpPr>
          <p:spPr>
            <a:xfrm>
              <a:off x="1130900" y="1386050"/>
              <a:ext cx="13375" cy="11950"/>
            </a:xfrm>
            <a:custGeom>
              <a:rect b="b" l="l" r="r" t="t"/>
              <a:pathLst>
                <a:path extrusionOk="0" h="478" w="535">
                  <a:moveTo>
                    <a:pt x="1" y="1"/>
                  </a:moveTo>
                  <a:lnTo>
                    <a:pt x="1" y="477"/>
                  </a:lnTo>
                  <a:lnTo>
                    <a:pt x="534" y="477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53"/>
            <p:cNvSpPr/>
            <p:nvPr/>
          </p:nvSpPr>
          <p:spPr>
            <a:xfrm>
              <a:off x="1130900" y="1361475"/>
              <a:ext cx="13375" cy="11925"/>
            </a:xfrm>
            <a:custGeom>
              <a:rect b="b" l="l" r="r" t="t"/>
              <a:pathLst>
                <a:path extrusionOk="0" h="477" w="535">
                  <a:moveTo>
                    <a:pt x="1" y="1"/>
                  </a:moveTo>
                  <a:lnTo>
                    <a:pt x="1" y="477"/>
                  </a:lnTo>
                  <a:lnTo>
                    <a:pt x="534" y="477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53"/>
            <p:cNvSpPr/>
            <p:nvPr/>
          </p:nvSpPr>
          <p:spPr>
            <a:xfrm>
              <a:off x="867175" y="1023625"/>
              <a:ext cx="63725" cy="79325"/>
            </a:xfrm>
            <a:custGeom>
              <a:rect b="b" l="l" r="r" t="t"/>
              <a:pathLst>
                <a:path extrusionOk="0" h="3173" w="2549">
                  <a:moveTo>
                    <a:pt x="1" y="0"/>
                  </a:moveTo>
                  <a:lnTo>
                    <a:pt x="1" y="3172"/>
                  </a:lnTo>
                  <a:lnTo>
                    <a:pt x="1836" y="3172"/>
                  </a:lnTo>
                  <a:lnTo>
                    <a:pt x="1836" y="2637"/>
                  </a:lnTo>
                  <a:lnTo>
                    <a:pt x="535" y="2637"/>
                  </a:lnTo>
                  <a:lnTo>
                    <a:pt x="535" y="535"/>
                  </a:lnTo>
                  <a:lnTo>
                    <a:pt x="2548" y="535"/>
                  </a:lnTo>
                  <a:lnTo>
                    <a:pt x="254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53"/>
            <p:cNvSpPr/>
            <p:nvPr/>
          </p:nvSpPr>
          <p:spPr>
            <a:xfrm>
              <a:off x="1210625" y="1023625"/>
              <a:ext cx="51250" cy="79275"/>
            </a:xfrm>
            <a:custGeom>
              <a:rect b="b" l="l" r="r" t="t"/>
              <a:pathLst>
                <a:path extrusionOk="0" h="3171" w="2050">
                  <a:moveTo>
                    <a:pt x="0" y="0"/>
                  </a:moveTo>
                  <a:lnTo>
                    <a:pt x="0" y="535"/>
                  </a:lnTo>
                  <a:lnTo>
                    <a:pt x="1515" y="535"/>
                  </a:lnTo>
                  <a:lnTo>
                    <a:pt x="1515" y="2637"/>
                  </a:lnTo>
                  <a:lnTo>
                    <a:pt x="214" y="2637"/>
                  </a:lnTo>
                  <a:lnTo>
                    <a:pt x="214" y="3171"/>
                  </a:lnTo>
                  <a:lnTo>
                    <a:pt x="2049" y="3171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53"/>
            <p:cNvSpPr/>
            <p:nvPr/>
          </p:nvSpPr>
          <p:spPr>
            <a:xfrm>
              <a:off x="1046700" y="1023625"/>
              <a:ext cx="41000" cy="13350"/>
            </a:xfrm>
            <a:custGeom>
              <a:rect b="b" l="l" r="r" t="t"/>
              <a:pathLst>
                <a:path extrusionOk="0" h="534" w="1640">
                  <a:moveTo>
                    <a:pt x="0" y="0"/>
                  </a:moveTo>
                  <a:lnTo>
                    <a:pt x="0" y="534"/>
                  </a:lnTo>
                  <a:lnTo>
                    <a:pt x="1639" y="534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53"/>
            <p:cNvSpPr/>
            <p:nvPr/>
          </p:nvSpPr>
          <p:spPr>
            <a:xfrm>
              <a:off x="1046700" y="1125175"/>
              <a:ext cx="41000" cy="13375"/>
            </a:xfrm>
            <a:custGeom>
              <a:rect b="b" l="l" r="r" t="t"/>
              <a:pathLst>
                <a:path extrusionOk="0" h="535" w="1640">
                  <a:moveTo>
                    <a:pt x="0" y="1"/>
                  </a:moveTo>
                  <a:lnTo>
                    <a:pt x="0" y="534"/>
                  </a:lnTo>
                  <a:lnTo>
                    <a:pt x="1639" y="534"/>
                  </a:lnTo>
                  <a:lnTo>
                    <a:pt x="16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" name="Google Shape;874;p53"/>
          <p:cNvGrpSpPr/>
          <p:nvPr/>
        </p:nvGrpSpPr>
        <p:grpSpPr>
          <a:xfrm>
            <a:off x="1319923" y="1110380"/>
            <a:ext cx="308743" cy="411771"/>
            <a:chOff x="324825" y="999025"/>
            <a:chExt cx="337350" cy="449925"/>
          </a:xfrm>
        </p:grpSpPr>
        <p:sp>
          <p:nvSpPr>
            <p:cNvPr id="875" name="Google Shape;875;p53"/>
            <p:cNvSpPr/>
            <p:nvPr/>
          </p:nvSpPr>
          <p:spPr>
            <a:xfrm>
              <a:off x="324825" y="999025"/>
              <a:ext cx="337350" cy="449925"/>
            </a:xfrm>
            <a:custGeom>
              <a:rect b="b" l="l" r="r" t="t"/>
              <a:pathLst>
                <a:path extrusionOk="0" h="17997" w="13494">
                  <a:moveTo>
                    <a:pt x="6746" y="529"/>
                  </a:moveTo>
                  <a:cubicBezTo>
                    <a:pt x="8326" y="529"/>
                    <a:pt x="9842" y="1157"/>
                    <a:pt x="10960" y="2274"/>
                  </a:cubicBezTo>
                  <a:cubicBezTo>
                    <a:pt x="13493" y="4807"/>
                    <a:pt x="12606" y="8306"/>
                    <a:pt x="10930" y="10737"/>
                  </a:cubicBezTo>
                  <a:cubicBezTo>
                    <a:pt x="9976" y="12121"/>
                    <a:pt x="7501" y="15886"/>
                    <a:pt x="6748" y="17034"/>
                  </a:cubicBezTo>
                  <a:cubicBezTo>
                    <a:pt x="5993" y="15886"/>
                    <a:pt x="3519" y="12121"/>
                    <a:pt x="2564" y="10737"/>
                  </a:cubicBezTo>
                  <a:cubicBezTo>
                    <a:pt x="888" y="8306"/>
                    <a:pt x="1" y="4807"/>
                    <a:pt x="2533" y="2274"/>
                  </a:cubicBezTo>
                  <a:cubicBezTo>
                    <a:pt x="3650" y="1157"/>
                    <a:pt x="5166" y="529"/>
                    <a:pt x="6746" y="529"/>
                  </a:cubicBezTo>
                  <a:close/>
                  <a:moveTo>
                    <a:pt x="6748" y="1"/>
                  </a:moveTo>
                  <a:cubicBezTo>
                    <a:pt x="5027" y="1"/>
                    <a:pt x="3378" y="683"/>
                    <a:pt x="2162" y="1900"/>
                  </a:cubicBezTo>
                  <a:cubicBezTo>
                    <a:pt x="969" y="3092"/>
                    <a:pt x="374" y="4630"/>
                    <a:pt x="441" y="6347"/>
                  </a:cubicBezTo>
                  <a:cubicBezTo>
                    <a:pt x="502" y="7899"/>
                    <a:pt x="1085" y="9521"/>
                    <a:pt x="2131" y="11036"/>
                  </a:cubicBezTo>
                  <a:cubicBezTo>
                    <a:pt x="3254" y="12665"/>
                    <a:pt x="6494" y="17611"/>
                    <a:pt x="6526" y="17659"/>
                  </a:cubicBezTo>
                  <a:lnTo>
                    <a:pt x="6748" y="17997"/>
                  </a:lnTo>
                  <a:lnTo>
                    <a:pt x="6969" y="17659"/>
                  </a:lnTo>
                  <a:cubicBezTo>
                    <a:pt x="7001" y="17611"/>
                    <a:pt x="10241" y="12666"/>
                    <a:pt x="11366" y="11036"/>
                  </a:cubicBezTo>
                  <a:cubicBezTo>
                    <a:pt x="12410" y="9521"/>
                    <a:pt x="12995" y="7899"/>
                    <a:pt x="13055" y="6347"/>
                  </a:cubicBezTo>
                  <a:cubicBezTo>
                    <a:pt x="13122" y="4630"/>
                    <a:pt x="12526" y="3092"/>
                    <a:pt x="11335" y="1900"/>
                  </a:cubicBezTo>
                  <a:lnTo>
                    <a:pt x="11333" y="1900"/>
                  </a:lnTo>
                  <a:cubicBezTo>
                    <a:pt x="10117" y="683"/>
                    <a:pt x="8468" y="1"/>
                    <a:pt x="67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3"/>
            <p:cNvSpPr/>
            <p:nvPr/>
          </p:nvSpPr>
          <p:spPr>
            <a:xfrm>
              <a:off x="369200" y="1048875"/>
              <a:ext cx="236625" cy="224650"/>
            </a:xfrm>
            <a:custGeom>
              <a:rect b="b" l="l" r="r" t="t"/>
              <a:pathLst>
                <a:path extrusionOk="0" h="8986" w="9465">
                  <a:moveTo>
                    <a:pt x="4967" y="528"/>
                  </a:moveTo>
                  <a:cubicBezTo>
                    <a:pt x="5223" y="528"/>
                    <a:pt x="5482" y="553"/>
                    <a:pt x="5741" y="604"/>
                  </a:cubicBezTo>
                  <a:cubicBezTo>
                    <a:pt x="7596" y="973"/>
                    <a:pt x="8933" y="2602"/>
                    <a:pt x="8933" y="4493"/>
                  </a:cubicBezTo>
                  <a:cubicBezTo>
                    <a:pt x="8936" y="5544"/>
                    <a:pt x="8519" y="6552"/>
                    <a:pt x="7775" y="7294"/>
                  </a:cubicBezTo>
                  <a:cubicBezTo>
                    <a:pt x="7008" y="8062"/>
                    <a:pt x="5991" y="8458"/>
                    <a:pt x="4967" y="8458"/>
                  </a:cubicBezTo>
                  <a:cubicBezTo>
                    <a:pt x="4205" y="8458"/>
                    <a:pt x="3439" y="8239"/>
                    <a:pt x="2769" y="7791"/>
                  </a:cubicBezTo>
                  <a:cubicBezTo>
                    <a:pt x="1194" y="6741"/>
                    <a:pt x="583" y="4726"/>
                    <a:pt x="1306" y="2978"/>
                  </a:cubicBezTo>
                  <a:cubicBezTo>
                    <a:pt x="1928" y="1474"/>
                    <a:pt x="3390" y="528"/>
                    <a:pt x="4967" y="528"/>
                  </a:cubicBezTo>
                  <a:close/>
                  <a:moveTo>
                    <a:pt x="4967" y="1"/>
                  </a:moveTo>
                  <a:cubicBezTo>
                    <a:pt x="4104" y="1"/>
                    <a:pt x="3236" y="249"/>
                    <a:pt x="2475" y="756"/>
                  </a:cubicBezTo>
                  <a:cubicBezTo>
                    <a:pt x="693" y="1946"/>
                    <a:pt x="0" y="4229"/>
                    <a:pt x="820" y="6209"/>
                  </a:cubicBezTo>
                  <a:cubicBezTo>
                    <a:pt x="1524" y="7914"/>
                    <a:pt x="3181" y="8985"/>
                    <a:pt x="4969" y="8985"/>
                  </a:cubicBezTo>
                  <a:cubicBezTo>
                    <a:pt x="5259" y="8985"/>
                    <a:pt x="5552" y="8957"/>
                    <a:pt x="5845" y="8899"/>
                  </a:cubicBezTo>
                  <a:cubicBezTo>
                    <a:pt x="7947" y="8480"/>
                    <a:pt x="9461" y="6636"/>
                    <a:pt x="9461" y="4493"/>
                  </a:cubicBezTo>
                  <a:cubicBezTo>
                    <a:pt x="9464" y="3302"/>
                    <a:pt x="8991" y="2160"/>
                    <a:pt x="8148" y="1319"/>
                  </a:cubicBezTo>
                  <a:cubicBezTo>
                    <a:pt x="7279" y="449"/>
                    <a:pt x="6128" y="1"/>
                    <a:pt x="49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3"/>
            <p:cNvSpPr/>
            <p:nvPr/>
          </p:nvSpPr>
          <p:spPr>
            <a:xfrm>
              <a:off x="468400" y="1134575"/>
              <a:ext cx="48450" cy="107925"/>
            </a:xfrm>
            <a:custGeom>
              <a:rect b="b" l="l" r="r" t="t"/>
              <a:pathLst>
                <a:path extrusionOk="0" h="4317" w="1938">
                  <a:moveTo>
                    <a:pt x="969" y="528"/>
                  </a:moveTo>
                  <a:cubicBezTo>
                    <a:pt x="1212" y="528"/>
                    <a:pt x="1408" y="724"/>
                    <a:pt x="1410" y="968"/>
                  </a:cubicBezTo>
                  <a:lnTo>
                    <a:pt x="1410" y="3362"/>
                  </a:lnTo>
                  <a:cubicBezTo>
                    <a:pt x="1408" y="3605"/>
                    <a:pt x="1212" y="3802"/>
                    <a:pt x="969" y="3802"/>
                  </a:cubicBezTo>
                  <a:cubicBezTo>
                    <a:pt x="726" y="3802"/>
                    <a:pt x="530" y="3605"/>
                    <a:pt x="530" y="3362"/>
                  </a:cubicBezTo>
                  <a:lnTo>
                    <a:pt x="530" y="968"/>
                  </a:lnTo>
                  <a:cubicBezTo>
                    <a:pt x="530" y="724"/>
                    <a:pt x="726" y="528"/>
                    <a:pt x="969" y="528"/>
                  </a:cubicBezTo>
                  <a:close/>
                  <a:moveTo>
                    <a:pt x="969" y="1"/>
                  </a:moveTo>
                  <a:cubicBezTo>
                    <a:pt x="434" y="1"/>
                    <a:pt x="2" y="434"/>
                    <a:pt x="1" y="968"/>
                  </a:cubicBezTo>
                  <a:lnTo>
                    <a:pt x="1" y="3362"/>
                  </a:lnTo>
                  <a:cubicBezTo>
                    <a:pt x="8" y="3892"/>
                    <a:pt x="440" y="4317"/>
                    <a:pt x="969" y="4317"/>
                  </a:cubicBezTo>
                  <a:cubicBezTo>
                    <a:pt x="1498" y="4317"/>
                    <a:pt x="1930" y="3892"/>
                    <a:pt x="1938" y="3362"/>
                  </a:cubicBezTo>
                  <a:lnTo>
                    <a:pt x="1938" y="968"/>
                  </a:lnTo>
                  <a:cubicBezTo>
                    <a:pt x="1936" y="434"/>
                    <a:pt x="1504" y="1"/>
                    <a:pt x="9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" name="Google Shape;878;p53"/>
            <p:cNvSpPr/>
            <p:nvPr/>
          </p:nvSpPr>
          <p:spPr>
            <a:xfrm>
              <a:off x="466500" y="1078225"/>
              <a:ext cx="50350" cy="48450"/>
            </a:xfrm>
            <a:custGeom>
              <a:rect b="b" l="l" r="r" t="t"/>
              <a:pathLst>
                <a:path extrusionOk="0" h="1938" w="2014">
                  <a:moveTo>
                    <a:pt x="1042" y="528"/>
                  </a:moveTo>
                  <a:cubicBezTo>
                    <a:pt x="1269" y="528"/>
                    <a:pt x="1486" y="704"/>
                    <a:pt x="1486" y="969"/>
                  </a:cubicBezTo>
                  <a:cubicBezTo>
                    <a:pt x="1484" y="1213"/>
                    <a:pt x="1288" y="1409"/>
                    <a:pt x="1045" y="1409"/>
                  </a:cubicBezTo>
                  <a:cubicBezTo>
                    <a:pt x="653" y="1409"/>
                    <a:pt x="457" y="935"/>
                    <a:pt x="734" y="658"/>
                  </a:cubicBezTo>
                  <a:cubicBezTo>
                    <a:pt x="824" y="569"/>
                    <a:pt x="934" y="528"/>
                    <a:pt x="1042" y="528"/>
                  </a:cubicBezTo>
                  <a:close/>
                  <a:moveTo>
                    <a:pt x="1045" y="1"/>
                  </a:moveTo>
                  <a:cubicBezTo>
                    <a:pt x="653" y="1"/>
                    <a:pt x="301" y="237"/>
                    <a:pt x="150" y="598"/>
                  </a:cubicBezTo>
                  <a:cubicBezTo>
                    <a:pt x="0" y="960"/>
                    <a:pt x="83" y="1376"/>
                    <a:pt x="360" y="1653"/>
                  </a:cubicBezTo>
                  <a:cubicBezTo>
                    <a:pt x="545" y="1839"/>
                    <a:pt x="794" y="1937"/>
                    <a:pt x="1046" y="1937"/>
                  </a:cubicBezTo>
                  <a:cubicBezTo>
                    <a:pt x="1170" y="1937"/>
                    <a:pt x="1296" y="1913"/>
                    <a:pt x="1415" y="1864"/>
                  </a:cubicBezTo>
                  <a:cubicBezTo>
                    <a:pt x="1776" y="1714"/>
                    <a:pt x="2012" y="1360"/>
                    <a:pt x="2014" y="969"/>
                  </a:cubicBezTo>
                  <a:cubicBezTo>
                    <a:pt x="2012" y="434"/>
                    <a:pt x="1579" y="1"/>
                    <a:pt x="1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53"/>
            <p:cNvSpPr/>
            <p:nvPr/>
          </p:nvSpPr>
          <p:spPr>
            <a:xfrm>
              <a:off x="486900" y="1292525"/>
              <a:ext cx="13225" cy="13250"/>
            </a:xfrm>
            <a:custGeom>
              <a:rect b="b" l="l" r="r" t="t"/>
              <a:pathLst>
                <a:path extrusionOk="0" h="530" w="529">
                  <a:moveTo>
                    <a:pt x="1" y="1"/>
                  </a:moveTo>
                  <a:lnTo>
                    <a:pt x="1" y="530"/>
                  </a:lnTo>
                  <a:lnTo>
                    <a:pt x="528" y="530"/>
                  </a:lnTo>
                  <a:lnTo>
                    <a:pt x="5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53"/>
            <p:cNvSpPr/>
            <p:nvPr/>
          </p:nvSpPr>
          <p:spPr>
            <a:xfrm>
              <a:off x="486900" y="1345350"/>
              <a:ext cx="13225" cy="13250"/>
            </a:xfrm>
            <a:custGeom>
              <a:rect b="b" l="l" r="r" t="t"/>
              <a:pathLst>
                <a:path extrusionOk="0" h="530" w="529">
                  <a:moveTo>
                    <a:pt x="1" y="0"/>
                  </a:moveTo>
                  <a:lnTo>
                    <a:pt x="1" y="529"/>
                  </a:lnTo>
                  <a:lnTo>
                    <a:pt x="528" y="529"/>
                  </a:lnTo>
                  <a:lnTo>
                    <a:pt x="52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53"/>
            <p:cNvSpPr/>
            <p:nvPr/>
          </p:nvSpPr>
          <p:spPr>
            <a:xfrm>
              <a:off x="486900" y="1371750"/>
              <a:ext cx="13225" cy="13225"/>
            </a:xfrm>
            <a:custGeom>
              <a:rect b="b" l="l" r="r" t="t"/>
              <a:pathLst>
                <a:path extrusionOk="0" h="529" w="529">
                  <a:moveTo>
                    <a:pt x="1" y="1"/>
                  </a:moveTo>
                  <a:lnTo>
                    <a:pt x="1" y="529"/>
                  </a:lnTo>
                  <a:lnTo>
                    <a:pt x="528" y="529"/>
                  </a:lnTo>
                  <a:lnTo>
                    <a:pt x="5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" name="Google Shape;882;p53"/>
            <p:cNvSpPr/>
            <p:nvPr/>
          </p:nvSpPr>
          <p:spPr>
            <a:xfrm>
              <a:off x="486900" y="1318950"/>
              <a:ext cx="13225" cy="13225"/>
            </a:xfrm>
            <a:custGeom>
              <a:rect b="b" l="l" r="r" t="t"/>
              <a:pathLst>
                <a:path extrusionOk="0" h="529" w="529">
                  <a:moveTo>
                    <a:pt x="1" y="1"/>
                  </a:moveTo>
                  <a:lnTo>
                    <a:pt x="1" y="528"/>
                  </a:lnTo>
                  <a:lnTo>
                    <a:pt x="528" y="528"/>
                  </a:lnTo>
                  <a:lnTo>
                    <a:pt x="5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" name="Google Shape;883;p53"/>
          <p:cNvGrpSpPr/>
          <p:nvPr/>
        </p:nvGrpSpPr>
        <p:grpSpPr>
          <a:xfrm>
            <a:off x="1319924" y="1710385"/>
            <a:ext cx="411932" cy="411268"/>
            <a:chOff x="303900" y="1652500"/>
            <a:chExt cx="450100" cy="449375"/>
          </a:xfrm>
        </p:grpSpPr>
        <p:sp>
          <p:nvSpPr>
            <p:cNvPr id="884" name="Google Shape;884;p53"/>
            <p:cNvSpPr/>
            <p:nvPr/>
          </p:nvSpPr>
          <p:spPr>
            <a:xfrm>
              <a:off x="303900" y="1652500"/>
              <a:ext cx="450100" cy="449375"/>
            </a:xfrm>
            <a:custGeom>
              <a:rect b="b" l="l" r="r" t="t"/>
              <a:pathLst>
                <a:path extrusionOk="0" h="17975" w="18004">
                  <a:moveTo>
                    <a:pt x="5645" y="2859"/>
                  </a:moveTo>
                  <a:cubicBezTo>
                    <a:pt x="5827" y="2859"/>
                    <a:pt x="6085" y="3192"/>
                    <a:pt x="6237" y="3481"/>
                  </a:cubicBezTo>
                  <a:cubicBezTo>
                    <a:pt x="6084" y="3770"/>
                    <a:pt x="5827" y="4103"/>
                    <a:pt x="5645" y="4103"/>
                  </a:cubicBezTo>
                  <a:lnTo>
                    <a:pt x="3867" y="4103"/>
                  </a:lnTo>
                  <a:cubicBezTo>
                    <a:pt x="3684" y="4103"/>
                    <a:pt x="3426" y="3770"/>
                    <a:pt x="3274" y="3481"/>
                  </a:cubicBezTo>
                  <a:cubicBezTo>
                    <a:pt x="3426" y="3192"/>
                    <a:pt x="3684" y="2859"/>
                    <a:pt x="3867" y="2859"/>
                  </a:cubicBezTo>
                  <a:close/>
                  <a:moveTo>
                    <a:pt x="6267" y="4637"/>
                  </a:moveTo>
                  <a:lnTo>
                    <a:pt x="6267" y="5882"/>
                  </a:lnTo>
                  <a:lnTo>
                    <a:pt x="1607" y="5882"/>
                  </a:lnTo>
                  <a:lnTo>
                    <a:pt x="1607" y="5792"/>
                  </a:lnTo>
                  <a:cubicBezTo>
                    <a:pt x="1609" y="5156"/>
                    <a:pt x="2124" y="4638"/>
                    <a:pt x="2763" y="4637"/>
                  </a:cubicBezTo>
                  <a:close/>
                  <a:moveTo>
                    <a:pt x="15247" y="4637"/>
                  </a:moveTo>
                  <a:cubicBezTo>
                    <a:pt x="15885" y="4638"/>
                    <a:pt x="16403" y="5154"/>
                    <a:pt x="16404" y="5792"/>
                  </a:cubicBezTo>
                  <a:lnTo>
                    <a:pt x="16404" y="8941"/>
                  </a:lnTo>
                  <a:lnTo>
                    <a:pt x="6800" y="8941"/>
                  </a:lnTo>
                  <a:lnTo>
                    <a:pt x="6800" y="4637"/>
                  </a:lnTo>
                  <a:close/>
                  <a:moveTo>
                    <a:pt x="5645" y="10150"/>
                  </a:moveTo>
                  <a:cubicBezTo>
                    <a:pt x="5827" y="10150"/>
                    <a:pt x="6084" y="10483"/>
                    <a:pt x="6237" y="10772"/>
                  </a:cubicBezTo>
                  <a:cubicBezTo>
                    <a:pt x="6084" y="11061"/>
                    <a:pt x="5827" y="11394"/>
                    <a:pt x="5645" y="11394"/>
                  </a:cubicBezTo>
                  <a:lnTo>
                    <a:pt x="3867" y="11394"/>
                  </a:lnTo>
                  <a:cubicBezTo>
                    <a:pt x="3684" y="11394"/>
                    <a:pt x="3426" y="11061"/>
                    <a:pt x="3274" y="10772"/>
                  </a:cubicBezTo>
                  <a:cubicBezTo>
                    <a:pt x="3426" y="10483"/>
                    <a:pt x="3684" y="10150"/>
                    <a:pt x="3867" y="10150"/>
                  </a:cubicBezTo>
                  <a:close/>
                  <a:moveTo>
                    <a:pt x="6267" y="7838"/>
                  </a:moveTo>
                  <a:lnTo>
                    <a:pt x="6267" y="9475"/>
                  </a:lnTo>
                  <a:lnTo>
                    <a:pt x="16404" y="9475"/>
                  </a:lnTo>
                  <a:lnTo>
                    <a:pt x="16404" y="11854"/>
                  </a:lnTo>
                  <a:cubicBezTo>
                    <a:pt x="16090" y="11559"/>
                    <a:pt x="15677" y="11394"/>
                    <a:pt x="15247" y="11394"/>
                  </a:cubicBezTo>
                  <a:lnTo>
                    <a:pt x="6476" y="11394"/>
                  </a:lnTo>
                  <a:cubicBezTo>
                    <a:pt x="6594" y="11235"/>
                    <a:pt x="6694" y="11062"/>
                    <a:pt x="6777" y="10881"/>
                  </a:cubicBezTo>
                  <a:lnTo>
                    <a:pt x="6825" y="10772"/>
                  </a:lnTo>
                  <a:lnTo>
                    <a:pt x="6777" y="10663"/>
                  </a:lnTo>
                  <a:cubicBezTo>
                    <a:pt x="6699" y="10489"/>
                    <a:pt x="6276" y="9616"/>
                    <a:pt x="5645" y="9616"/>
                  </a:cubicBezTo>
                  <a:lnTo>
                    <a:pt x="3867" y="9616"/>
                  </a:lnTo>
                  <a:cubicBezTo>
                    <a:pt x="3234" y="9616"/>
                    <a:pt x="2811" y="10489"/>
                    <a:pt x="2733" y="10663"/>
                  </a:cubicBezTo>
                  <a:lnTo>
                    <a:pt x="2685" y="10772"/>
                  </a:lnTo>
                  <a:lnTo>
                    <a:pt x="2733" y="10881"/>
                  </a:lnTo>
                  <a:cubicBezTo>
                    <a:pt x="2816" y="11062"/>
                    <a:pt x="2916" y="11235"/>
                    <a:pt x="3034" y="11394"/>
                  </a:cubicBezTo>
                  <a:lnTo>
                    <a:pt x="2764" y="11394"/>
                  </a:lnTo>
                  <a:cubicBezTo>
                    <a:pt x="2334" y="11394"/>
                    <a:pt x="1920" y="11559"/>
                    <a:pt x="1607" y="11854"/>
                  </a:cubicBezTo>
                  <a:lnTo>
                    <a:pt x="1607" y="7838"/>
                  </a:lnTo>
                  <a:close/>
                  <a:moveTo>
                    <a:pt x="6267" y="11928"/>
                  </a:moveTo>
                  <a:lnTo>
                    <a:pt x="6267" y="13173"/>
                  </a:lnTo>
                  <a:lnTo>
                    <a:pt x="1607" y="13173"/>
                  </a:lnTo>
                  <a:lnTo>
                    <a:pt x="1607" y="13083"/>
                  </a:lnTo>
                  <a:cubicBezTo>
                    <a:pt x="1609" y="12446"/>
                    <a:pt x="2124" y="11929"/>
                    <a:pt x="2763" y="11928"/>
                  </a:cubicBezTo>
                  <a:close/>
                  <a:moveTo>
                    <a:pt x="15247" y="11928"/>
                  </a:moveTo>
                  <a:cubicBezTo>
                    <a:pt x="15885" y="11929"/>
                    <a:pt x="16403" y="12446"/>
                    <a:pt x="16404" y="13083"/>
                  </a:cubicBezTo>
                  <a:lnTo>
                    <a:pt x="16404" y="16232"/>
                  </a:lnTo>
                  <a:lnTo>
                    <a:pt x="6800" y="16232"/>
                  </a:lnTo>
                  <a:lnTo>
                    <a:pt x="6800" y="11928"/>
                  </a:lnTo>
                  <a:close/>
                  <a:moveTo>
                    <a:pt x="807" y="546"/>
                  </a:moveTo>
                  <a:cubicBezTo>
                    <a:pt x="954" y="546"/>
                    <a:pt x="1075" y="665"/>
                    <a:pt x="1075" y="814"/>
                  </a:cubicBezTo>
                  <a:lnTo>
                    <a:pt x="1075" y="6416"/>
                  </a:lnTo>
                  <a:lnTo>
                    <a:pt x="6267" y="6416"/>
                  </a:lnTo>
                  <a:lnTo>
                    <a:pt x="6267" y="7305"/>
                  </a:lnTo>
                  <a:lnTo>
                    <a:pt x="1075" y="7305"/>
                  </a:lnTo>
                  <a:lnTo>
                    <a:pt x="1075" y="13707"/>
                  </a:lnTo>
                  <a:lnTo>
                    <a:pt x="6267" y="13707"/>
                  </a:lnTo>
                  <a:lnTo>
                    <a:pt x="6267" y="14596"/>
                  </a:lnTo>
                  <a:lnTo>
                    <a:pt x="1075" y="14596"/>
                  </a:lnTo>
                  <a:lnTo>
                    <a:pt x="1075" y="17441"/>
                  </a:lnTo>
                  <a:lnTo>
                    <a:pt x="540" y="17441"/>
                  </a:lnTo>
                  <a:lnTo>
                    <a:pt x="540" y="814"/>
                  </a:lnTo>
                  <a:cubicBezTo>
                    <a:pt x="540" y="665"/>
                    <a:pt x="659" y="546"/>
                    <a:pt x="807" y="546"/>
                  </a:cubicBezTo>
                  <a:close/>
                  <a:moveTo>
                    <a:pt x="17203" y="3640"/>
                  </a:moveTo>
                  <a:cubicBezTo>
                    <a:pt x="17350" y="3640"/>
                    <a:pt x="17470" y="3761"/>
                    <a:pt x="17470" y="3909"/>
                  </a:cubicBezTo>
                  <a:lnTo>
                    <a:pt x="17470" y="17441"/>
                  </a:lnTo>
                  <a:lnTo>
                    <a:pt x="16936" y="17441"/>
                  </a:lnTo>
                  <a:lnTo>
                    <a:pt x="16936" y="3909"/>
                  </a:lnTo>
                  <a:cubicBezTo>
                    <a:pt x="16936" y="3761"/>
                    <a:pt x="17056" y="3640"/>
                    <a:pt x="17203" y="3640"/>
                  </a:cubicBezTo>
                  <a:close/>
                  <a:moveTo>
                    <a:pt x="807" y="1"/>
                  </a:moveTo>
                  <a:cubicBezTo>
                    <a:pt x="360" y="1"/>
                    <a:pt x="0" y="366"/>
                    <a:pt x="6" y="814"/>
                  </a:cubicBezTo>
                  <a:lnTo>
                    <a:pt x="6" y="17974"/>
                  </a:lnTo>
                  <a:lnTo>
                    <a:pt x="1607" y="17974"/>
                  </a:lnTo>
                  <a:lnTo>
                    <a:pt x="1607" y="15129"/>
                  </a:lnTo>
                  <a:lnTo>
                    <a:pt x="6267" y="15129"/>
                  </a:lnTo>
                  <a:lnTo>
                    <a:pt x="6267" y="16766"/>
                  </a:lnTo>
                  <a:lnTo>
                    <a:pt x="16404" y="16766"/>
                  </a:lnTo>
                  <a:lnTo>
                    <a:pt x="16404" y="17974"/>
                  </a:lnTo>
                  <a:lnTo>
                    <a:pt x="18003" y="17974"/>
                  </a:lnTo>
                  <a:lnTo>
                    <a:pt x="18003" y="3909"/>
                  </a:lnTo>
                  <a:cubicBezTo>
                    <a:pt x="18003" y="3466"/>
                    <a:pt x="17645" y="3108"/>
                    <a:pt x="17205" y="3108"/>
                  </a:cubicBezTo>
                  <a:cubicBezTo>
                    <a:pt x="16762" y="3108"/>
                    <a:pt x="16404" y="3466"/>
                    <a:pt x="16404" y="3909"/>
                  </a:cubicBezTo>
                  <a:lnTo>
                    <a:pt x="16404" y="4563"/>
                  </a:lnTo>
                  <a:cubicBezTo>
                    <a:pt x="16092" y="4268"/>
                    <a:pt x="15677" y="4103"/>
                    <a:pt x="15247" y="4103"/>
                  </a:cubicBezTo>
                  <a:lnTo>
                    <a:pt x="6476" y="4103"/>
                  </a:lnTo>
                  <a:cubicBezTo>
                    <a:pt x="6594" y="3942"/>
                    <a:pt x="6694" y="3771"/>
                    <a:pt x="6777" y="3590"/>
                  </a:cubicBezTo>
                  <a:lnTo>
                    <a:pt x="6825" y="3481"/>
                  </a:lnTo>
                  <a:lnTo>
                    <a:pt x="6777" y="3372"/>
                  </a:lnTo>
                  <a:cubicBezTo>
                    <a:pt x="6699" y="3198"/>
                    <a:pt x="6277" y="2325"/>
                    <a:pt x="5645" y="2325"/>
                  </a:cubicBezTo>
                  <a:lnTo>
                    <a:pt x="3867" y="2325"/>
                  </a:lnTo>
                  <a:cubicBezTo>
                    <a:pt x="3234" y="2325"/>
                    <a:pt x="2811" y="3197"/>
                    <a:pt x="2733" y="3372"/>
                  </a:cubicBezTo>
                  <a:lnTo>
                    <a:pt x="2685" y="3481"/>
                  </a:lnTo>
                  <a:lnTo>
                    <a:pt x="2733" y="3590"/>
                  </a:lnTo>
                  <a:cubicBezTo>
                    <a:pt x="2816" y="3771"/>
                    <a:pt x="2916" y="3942"/>
                    <a:pt x="3034" y="4103"/>
                  </a:cubicBezTo>
                  <a:lnTo>
                    <a:pt x="2764" y="4103"/>
                  </a:lnTo>
                  <a:cubicBezTo>
                    <a:pt x="2334" y="4103"/>
                    <a:pt x="1920" y="4267"/>
                    <a:pt x="1607" y="4563"/>
                  </a:cubicBezTo>
                  <a:lnTo>
                    <a:pt x="1607" y="814"/>
                  </a:lnTo>
                  <a:cubicBezTo>
                    <a:pt x="1614" y="366"/>
                    <a:pt x="1253" y="1"/>
                    <a:pt x="8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" name="Google Shape;885;p53"/>
            <p:cNvSpPr/>
            <p:nvPr/>
          </p:nvSpPr>
          <p:spPr>
            <a:xfrm>
              <a:off x="678875" y="203205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" name="Google Shape;886;p53"/>
            <p:cNvSpPr/>
            <p:nvPr/>
          </p:nvSpPr>
          <p:spPr>
            <a:xfrm>
              <a:off x="651300" y="20320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1" y="0"/>
                  </a:moveTo>
                  <a:lnTo>
                    <a:pt x="1" y="534"/>
                  </a:lnTo>
                  <a:lnTo>
                    <a:pt x="533" y="534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53"/>
            <p:cNvSpPr/>
            <p:nvPr/>
          </p:nvSpPr>
          <p:spPr>
            <a:xfrm>
              <a:off x="623725" y="20320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0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" name="Google Shape;888;p53"/>
            <p:cNvSpPr/>
            <p:nvPr/>
          </p:nvSpPr>
          <p:spPr>
            <a:xfrm>
              <a:off x="596175" y="203205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" name="Google Shape;889;p53"/>
            <p:cNvSpPr/>
            <p:nvPr/>
          </p:nvSpPr>
          <p:spPr>
            <a:xfrm>
              <a:off x="568600" y="20320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53"/>
            <p:cNvSpPr/>
            <p:nvPr/>
          </p:nvSpPr>
          <p:spPr>
            <a:xfrm>
              <a:off x="541050" y="203205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53"/>
            <p:cNvSpPr/>
            <p:nvPr/>
          </p:nvSpPr>
          <p:spPr>
            <a:xfrm>
              <a:off x="513475" y="20320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" name="Google Shape;892;p53"/>
            <p:cNvSpPr/>
            <p:nvPr/>
          </p:nvSpPr>
          <p:spPr>
            <a:xfrm>
              <a:off x="487225" y="20320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0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53"/>
            <p:cNvSpPr/>
            <p:nvPr/>
          </p:nvSpPr>
          <p:spPr>
            <a:xfrm>
              <a:off x="487225" y="2007325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1" y="0"/>
                  </a:moveTo>
                  <a:lnTo>
                    <a:pt x="1" y="532"/>
                  </a:lnTo>
                  <a:lnTo>
                    <a:pt x="535" y="532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53"/>
            <p:cNvSpPr/>
            <p:nvPr/>
          </p:nvSpPr>
          <p:spPr>
            <a:xfrm>
              <a:off x="487225" y="19825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53"/>
            <p:cNvSpPr/>
            <p:nvPr/>
          </p:nvSpPr>
          <p:spPr>
            <a:xfrm>
              <a:off x="487225" y="195780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53"/>
            <p:cNvSpPr/>
            <p:nvPr/>
          </p:nvSpPr>
          <p:spPr>
            <a:xfrm>
              <a:off x="678875" y="1848900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53"/>
            <p:cNvSpPr/>
            <p:nvPr/>
          </p:nvSpPr>
          <p:spPr>
            <a:xfrm>
              <a:off x="651300" y="18489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1" y="0"/>
                  </a:moveTo>
                  <a:lnTo>
                    <a:pt x="1" y="534"/>
                  </a:lnTo>
                  <a:lnTo>
                    <a:pt x="533" y="534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53"/>
            <p:cNvSpPr/>
            <p:nvPr/>
          </p:nvSpPr>
          <p:spPr>
            <a:xfrm>
              <a:off x="623725" y="184890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53"/>
            <p:cNvSpPr/>
            <p:nvPr/>
          </p:nvSpPr>
          <p:spPr>
            <a:xfrm>
              <a:off x="596175" y="1848900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" name="Google Shape;900;p53"/>
            <p:cNvSpPr/>
            <p:nvPr/>
          </p:nvSpPr>
          <p:spPr>
            <a:xfrm>
              <a:off x="568600" y="184890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" name="Google Shape;901;p53"/>
            <p:cNvSpPr/>
            <p:nvPr/>
          </p:nvSpPr>
          <p:spPr>
            <a:xfrm>
              <a:off x="541050" y="1848900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3"/>
            <p:cNvSpPr/>
            <p:nvPr/>
          </p:nvSpPr>
          <p:spPr>
            <a:xfrm>
              <a:off x="513475" y="184890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3"/>
            <p:cNvSpPr/>
            <p:nvPr/>
          </p:nvSpPr>
          <p:spPr>
            <a:xfrm>
              <a:off x="487225" y="184890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53"/>
            <p:cNvSpPr/>
            <p:nvPr/>
          </p:nvSpPr>
          <p:spPr>
            <a:xfrm>
              <a:off x="487225" y="18241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53"/>
            <p:cNvSpPr/>
            <p:nvPr/>
          </p:nvSpPr>
          <p:spPr>
            <a:xfrm>
              <a:off x="487225" y="17993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5"/>
                  </a:lnTo>
                  <a:lnTo>
                    <a:pt x="535" y="535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3"/>
            <p:cNvSpPr/>
            <p:nvPr/>
          </p:nvSpPr>
          <p:spPr>
            <a:xfrm>
              <a:off x="487225" y="17746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" name="Google Shape;907;p53"/>
          <p:cNvGrpSpPr/>
          <p:nvPr/>
        </p:nvGrpSpPr>
        <p:grpSpPr>
          <a:xfrm>
            <a:off x="1872491" y="1711069"/>
            <a:ext cx="411794" cy="409895"/>
            <a:chOff x="1050275" y="1720800"/>
            <a:chExt cx="449950" cy="447875"/>
          </a:xfrm>
        </p:grpSpPr>
        <p:sp>
          <p:nvSpPr>
            <p:cNvPr id="908" name="Google Shape;908;p53"/>
            <p:cNvSpPr/>
            <p:nvPr/>
          </p:nvSpPr>
          <p:spPr>
            <a:xfrm>
              <a:off x="1051550" y="1764025"/>
              <a:ext cx="440125" cy="89100"/>
            </a:xfrm>
            <a:custGeom>
              <a:rect b="b" l="l" r="r" t="t"/>
              <a:pathLst>
                <a:path extrusionOk="0" h="3564" w="17605">
                  <a:moveTo>
                    <a:pt x="8820" y="540"/>
                  </a:moveTo>
                  <a:cubicBezTo>
                    <a:pt x="10249" y="540"/>
                    <a:pt x="11425" y="1632"/>
                    <a:pt x="11562" y="3024"/>
                  </a:cubicBezTo>
                  <a:lnTo>
                    <a:pt x="6080" y="3024"/>
                  </a:lnTo>
                  <a:cubicBezTo>
                    <a:pt x="6217" y="1632"/>
                    <a:pt x="7393" y="540"/>
                    <a:pt x="8820" y="540"/>
                  </a:cubicBezTo>
                  <a:close/>
                  <a:moveTo>
                    <a:pt x="8820" y="0"/>
                  </a:moveTo>
                  <a:cubicBezTo>
                    <a:pt x="7096" y="0"/>
                    <a:pt x="5675" y="1333"/>
                    <a:pt x="5538" y="3024"/>
                  </a:cubicBezTo>
                  <a:lnTo>
                    <a:pt x="4634" y="3024"/>
                  </a:lnTo>
                  <a:cubicBezTo>
                    <a:pt x="4640" y="2944"/>
                    <a:pt x="4647" y="2866"/>
                    <a:pt x="4656" y="2788"/>
                  </a:cubicBezTo>
                  <a:lnTo>
                    <a:pt x="4119" y="2723"/>
                  </a:lnTo>
                  <a:cubicBezTo>
                    <a:pt x="4108" y="2822"/>
                    <a:pt x="4099" y="2923"/>
                    <a:pt x="4093" y="3024"/>
                  </a:cubicBezTo>
                  <a:lnTo>
                    <a:pt x="1" y="3024"/>
                  </a:lnTo>
                  <a:lnTo>
                    <a:pt x="1" y="3563"/>
                  </a:lnTo>
                  <a:lnTo>
                    <a:pt x="17605" y="3563"/>
                  </a:lnTo>
                  <a:lnTo>
                    <a:pt x="17605" y="3024"/>
                  </a:lnTo>
                  <a:lnTo>
                    <a:pt x="13548" y="3024"/>
                  </a:lnTo>
                  <a:cubicBezTo>
                    <a:pt x="13539" y="2890"/>
                    <a:pt x="13527" y="2755"/>
                    <a:pt x="13508" y="2624"/>
                  </a:cubicBezTo>
                  <a:lnTo>
                    <a:pt x="12973" y="2701"/>
                  </a:lnTo>
                  <a:cubicBezTo>
                    <a:pt x="12989" y="2807"/>
                    <a:pt x="12999" y="2915"/>
                    <a:pt x="13007" y="3024"/>
                  </a:cubicBezTo>
                  <a:lnTo>
                    <a:pt x="12103" y="3024"/>
                  </a:lnTo>
                  <a:cubicBezTo>
                    <a:pt x="11966" y="1333"/>
                    <a:pt x="10547" y="0"/>
                    <a:pt x="88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53"/>
            <p:cNvSpPr/>
            <p:nvPr/>
          </p:nvSpPr>
          <p:spPr>
            <a:xfrm>
              <a:off x="1263650" y="1728000"/>
              <a:ext cx="14325" cy="13775"/>
            </a:xfrm>
            <a:custGeom>
              <a:rect b="b" l="l" r="r" t="t"/>
              <a:pathLst>
                <a:path extrusionOk="0" h="551" w="573">
                  <a:moveTo>
                    <a:pt x="339" y="1"/>
                  </a:moveTo>
                  <a:cubicBezTo>
                    <a:pt x="226" y="1"/>
                    <a:pt x="113" y="5"/>
                    <a:pt x="0" y="13"/>
                  </a:cubicBezTo>
                  <a:lnTo>
                    <a:pt x="2" y="13"/>
                  </a:lnTo>
                  <a:lnTo>
                    <a:pt x="39" y="551"/>
                  </a:lnTo>
                  <a:cubicBezTo>
                    <a:pt x="135" y="544"/>
                    <a:pt x="231" y="541"/>
                    <a:pt x="328" y="541"/>
                  </a:cubicBezTo>
                  <a:cubicBezTo>
                    <a:pt x="400" y="541"/>
                    <a:pt x="473" y="543"/>
                    <a:pt x="546" y="547"/>
                  </a:cubicBezTo>
                  <a:lnTo>
                    <a:pt x="572" y="7"/>
                  </a:lnTo>
                  <a:cubicBezTo>
                    <a:pt x="495" y="3"/>
                    <a:pt x="417" y="1"/>
                    <a:pt x="3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53"/>
            <p:cNvSpPr/>
            <p:nvPr/>
          </p:nvSpPr>
          <p:spPr>
            <a:xfrm>
              <a:off x="1234725" y="1730375"/>
              <a:ext cx="16525" cy="16500"/>
            </a:xfrm>
            <a:custGeom>
              <a:rect b="b" l="l" r="r" t="t"/>
              <a:pathLst>
                <a:path extrusionOk="0" h="660" w="661">
                  <a:moveTo>
                    <a:pt x="553" y="0"/>
                  </a:moveTo>
                  <a:cubicBezTo>
                    <a:pt x="366" y="37"/>
                    <a:pt x="181" y="87"/>
                    <a:pt x="0" y="148"/>
                  </a:cubicBezTo>
                  <a:lnTo>
                    <a:pt x="171" y="659"/>
                  </a:lnTo>
                  <a:cubicBezTo>
                    <a:pt x="332" y="606"/>
                    <a:pt x="495" y="562"/>
                    <a:pt x="661" y="528"/>
                  </a:cubicBezTo>
                  <a:lnTo>
                    <a:pt x="5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3"/>
            <p:cNvSpPr/>
            <p:nvPr/>
          </p:nvSpPr>
          <p:spPr>
            <a:xfrm>
              <a:off x="1168200" y="1777500"/>
              <a:ext cx="18625" cy="18650"/>
            </a:xfrm>
            <a:custGeom>
              <a:rect b="b" l="l" r="r" t="t"/>
              <a:pathLst>
                <a:path extrusionOk="0" h="746" w="745">
                  <a:moveTo>
                    <a:pt x="305" y="1"/>
                  </a:moveTo>
                  <a:cubicBezTo>
                    <a:pt x="195" y="156"/>
                    <a:pt x="93" y="318"/>
                    <a:pt x="0" y="486"/>
                  </a:cubicBezTo>
                  <a:lnTo>
                    <a:pt x="474" y="745"/>
                  </a:lnTo>
                  <a:cubicBezTo>
                    <a:pt x="556" y="596"/>
                    <a:pt x="646" y="453"/>
                    <a:pt x="745" y="316"/>
                  </a:cubicBezTo>
                  <a:lnTo>
                    <a:pt x="3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3"/>
            <p:cNvSpPr/>
            <p:nvPr/>
          </p:nvSpPr>
          <p:spPr>
            <a:xfrm>
              <a:off x="1185475" y="1755875"/>
              <a:ext cx="19125" cy="19075"/>
            </a:xfrm>
            <a:custGeom>
              <a:rect b="b" l="l" r="r" t="t"/>
              <a:pathLst>
                <a:path extrusionOk="0" h="763" w="765">
                  <a:moveTo>
                    <a:pt x="416" y="1"/>
                  </a:moveTo>
                  <a:cubicBezTo>
                    <a:pt x="270" y="123"/>
                    <a:pt x="132" y="254"/>
                    <a:pt x="1" y="394"/>
                  </a:cubicBezTo>
                  <a:lnTo>
                    <a:pt x="396" y="763"/>
                  </a:lnTo>
                  <a:cubicBezTo>
                    <a:pt x="512" y="639"/>
                    <a:pt x="635" y="522"/>
                    <a:pt x="764" y="413"/>
                  </a:cubicBezTo>
                  <a:lnTo>
                    <a:pt x="4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3"/>
            <p:cNvSpPr/>
            <p:nvPr/>
          </p:nvSpPr>
          <p:spPr>
            <a:xfrm>
              <a:off x="1290725" y="1729900"/>
              <a:ext cx="16325" cy="16300"/>
            </a:xfrm>
            <a:custGeom>
              <a:rect b="b" l="l" r="r" t="t"/>
              <a:pathLst>
                <a:path extrusionOk="0" h="652" w="653">
                  <a:moveTo>
                    <a:pt x="97" y="0"/>
                  </a:moveTo>
                  <a:lnTo>
                    <a:pt x="1" y="531"/>
                  </a:lnTo>
                  <a:cubicBezTo>
                    <a:pt x="166" y="562"/>
                    <a:pt x="331" y="602"/>
                    <a:pt x="493" y="652"/>
                  </a:cubicBezTo>
                  <a:lnTo>
                    <a:pt x="652" y="136"/>
                  </a:lnTo>
                  <a:cubicBezTo>
                    <a:pt x="470" y="78"/>
                    <a:pt x="284" y="34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3"/>
            <p:cNvSpPr/>
            <p:nvPr/>
          </p:nvSpPr>
          <p:spPr>
            <a:xfrm>
              <a:off x="1356000" y="1775525"/>
              <a:ext cx="18700" cy="18750"/>
            </a:xfrm>
            <a:custGeom>
              <a:rect b="b" l="l" r="r" t="t"/>
              <a:pathLst>
                <a:path extrusionOk="0" h="750" w="748">
                  <a:moveTo>
                    <a:pt x="432" y="0"/>
                  </a:moveTo>
                  <a:lnTo>
                    <a:pt x="0" y="325"/>
                  </a:lnTo>
                  <a:cubicBezTo>
                    <a:pt x="102" y="460"/>
                    <a:pt x="195" y="602"/>
                    <a:pt x="280" y="749"/>
                  </a:cubicBezTo>
                  <a:lnTo>
                    <a:pt x="748" y="479"/>
                  </a:lnTo>
                  <a:cubicBezTo>
                    <a:pt x="652" y="314"/>
                    <a:pt x="547" y="154"/>
                    <a:pt x="432" y="2"/>
                  </a:cubicBezTo>
                  <a:lnTo>
                    <a:pt x="4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3"/>
            <p:cNvSpPr/>
            <p:nvPr/>
          </p:nvSpPr>
          <p:spPr>
            <a:xfrm>
              <a:off x="1368975" y="1801125"/>
              <a:ext cx="17150" cy="17200"/>
            </a:xfrm>
            <a:custGeom>
              <a:rect b="b" l="l" r="r" t="t"/>
              <a:pathLst>
                <a:path extrusionOk="0" h="688" w="686">
                  <a:moveTo>
                    <a:pt x="499" y="1"/>
                  </a:moveTo>
                  <a:lnTo>
                    <a:pt x="0" y="209"/>
                  </a:lnTo>
                  <a:cubicBezTo>
                    <a:pt x="65" y="365"/>
                    <a:pt x="120" y="524"/>
                    <a:pt x="165" y="688"/>
                  </a:cubicBezTo>
                  <a:lnTo>
                    <a:pt x="686" y="543"/>
                  </a:lnTo>
                  <a:cubicBezTo>
                    <a:pt x="634" y="359"/>
                    <a:pt x="572" y="178"/>
                    <a:pt x="4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53"/>
            <p:cNvSpPr/>
            <p:nvPr/>
          </p:nvSpPr>
          <p:spPr>
            <a:xfrm>
              <a:off x="1337875" y="1754300"/>
              <a:ext cx="19025" cy="19075"/>
            </a:xfrm>
            <a:custGeom>
              <a:rect b="b" l="l" r="r" t="t"/>
              <a:pathLst>
                <a:path extrusionOk="0" h="763" w="761">
                  <a:moveTo>
                    <a:pt x="339" y="0"/>
                  </a:moveTo>
                  <a:lnTo>
                    <a:pt x="0" y="420"/>
                  </a:lnTo>
                  <a:cubicBezTo>
                    <a:pt x="131" y="526"/>
                    <a:pt x="257" y="641"/>
                    <a:pt x="375" y="762"/>
                  </a:cubicBezTo>
                  <a:lnTo>
                    <a:pt x="761" y="386"/>
                  </a:lnTo>
                  <a:cubicBezTo>
                    <a:pt x="628" y="249"/>
                    <a:pt x="488" y="121"/>
                    <a:pt x="3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53"/>
            <p:cNvSpPr/>
            <p:nvPr/>
          </p:nvSpPr>
          <p:spPr>
            <a:xfrm>
              <a:off x="1315650" y="1738750"/>
              <a:ext cx="18250" cy="18250"/>
            </a:xfrm>
            <a:custGeom>
              <a:rect b="b" l="l" r="r" t="t"/>
              <a:pathLst>
                <a:path extrusionOk="0" h="730" w="730">
                  <a:moveTo>
                    <a:pt x="226" y="0"/>
                  </a:moveTo>
                  <a:lnTo>
                    <a:pt x="0" y="491"/>
                  </a:lnTo>
                  <a:cubicBezTo>
                    <a:pt x="154" y="562"/>
                    <a:pt x="304" y="641"/>
                    <a:pt x="447" y="730"/>
                  </a:cubicBezTo>
                  <a:lnTo>
                    <a:pt x="730" y="270"/>
                  </a:lnTo>
                  <a:cubicBezTo>
                    <a:pt x="568" y="170"/>
                    <a:pt x="400" y="80"/>
                    <a:pt x="2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3"/>
            <p:cNvSpPr/>
            <p:nvPr/>
          </p:nvSpPr>
          <p:spPr>
            <a:xfrm>
              <a:off x="1208100" y="1739775"/>
              <a:ext cx="18425" cy="18375"/>
            </a:xfrm>
            <a:custGeom>
              <a:rect b="b" l="l" r="r" t="t"/>
              <a:pathLst>
                <a:path extrusionOk="0" h="735" w="737">
                  <a:moveTo>
                    <a:pt x="499" y="0"/>
                  </a:moveTo>
                  <a:cubicBezTo>
                    <a:pt x="328" y="84"/>
                    <a:pt x="161" y="177"/>
                    <a:pt x="1" y="280"/>
                  </a:cubicBezTo>
                  <a:lnTo>
                    <a:pt x="294" y="734"/>
                  </a:lnTo>
                  <a:cubicBezTo>
                    <a:pt x="436" y="643"/>
                    <a:pt x="583" y="560"/>
                    <a:pt x="736" y="487"/>
                  </a:cubicBezTo>
                  <a:lnTo>
                    <a:pt x="4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3"/>
            <p:cNvSpPr/>
            <p:nvPr/>
          </p:nvSpPr>
          <p:spPr>
            <a:xfrm>
              <a:off x="1157350" y="1803450"/>
              <a:ext cx="17000" cy="16975"/>
            </a:xfrm>
            <a:custGeom>
              <a:rect b="b" l="l" r="r" t="t"/>
              <a:pathLst>
                <a:path extrusionOk="0" h="679" w="680">
                  <a:moveTo>
                    <a:pt x="176" y="1"/>
                  </a:moveTo>
                  <a:cubicBezTo>
                    <a:pt x="106" y="179"/>
                    <a:pt x="48" y="360"/>
                    <a:pt x="1" y="546"/>
                  </a:cubicBezTo>
                  <a:lnTo>
                    <a:pt x="524" y="679"/>
                  </a:lnTo>
                  <a:cubicBezTo>
                    <a:pt x="566" y="515"/>
                    <a:pt x="617" y="354"/>
                    <a:pt x="679" y="197"/>
                  </a:cubicBezTo>
                  <a:lnTo>
                    <a:pt x="17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53"/>
            <p:cNvSpPr/>
            <p:nvPr/>
          </p:nvSpPr>
          <p:spPr>
            <a:xfrm>
              <a:off x="1162675" y="1922400"/>
              <a:ext cx="337550" cy="246275"/>
            </a:xfrm>
            <a:custGeom>
              <a:rect b="b" l="l" r="r" t="t"/>
              <a:pathLst>
                <a:path extrusionOk="0" h="9851" w="13502">
                  <a:moveTo>
                    <a:pt x="1491" y="599"/>
                  </a:moveTo>
                  <a:lnTo>
                    <a:pt x="1510" y="1062"/>
                  </a:lnTo>
                  <a:lnTo>
                    <a:pt x="1104" y="1712"/>
                  </a:lnTo>
                  <a:lnTo>
                    <a:pt x="1700" y="2648"/>
                  </a:lnTo>
                  <a:lnTo>
                    <a:pt x="2155" y="2358"/>
                  </a:lnTo>
                  <a:lnTo>
                    <a:pt x="1743" y="1709"/>
                  </a:lnTo>
                  <a:lnTo>
                    <a:pt x="2055" y="1207"/>
                  </a:lnTo>
                  <a:lnTo>
                    <a:pt x="2032" y="613"/>
                  </a:lnTo>
                  <a:lnTo>
                    <a:pt x="2032" y="613"/>
                  </a:lnTo>
                  <a:cubicBezTo>
                    <a:pt x="2528" y="859"/>
                    <a:pt x="2953" y="1709"/>
                    <a:pt x="2953" y="2575"/>
                  </a:cubicBezTo>
                  <a:cubicBezTo>
                    <a:pt x="2953" y="2871"/>
                    <a:pt x="2901" y="3073"/>
                    <a:pt x="2798" y="3175"/>
                  </a:cubicBezTo>
                  <a:cubicBezTo>
                    <a:pt x="2671" y="3300"/>
                    <a:pt x="2415" y="3316"/>
                    <a:pt x="2109" y="3316"/>
                  </a:cubicBezTo>
                  <a:cubicBezTo>
                    <a:pt x="2056" y="3316"/>
                    <a:pt x="2001" y="3315"/>
                    <a:pt x="1945" y="3315"/>
                  </a:cubicBezTo>
                  <a:cubicBezTo>
                    <a:pt x="1880" y="3315"/>
                    <a:pt x="1813" y="3313"/>
                    <a:pt x="1747" y="3313"/>
                  </a:cubicBezTo>
                  <a:cubicBezTo>
                    <a:pt x="1681" y="3313"/>
                    <a:pt x="1614" y="3313"/>
                    <a:pt x="1550" y="3315"/>
                  </a:cubicBezTo>
                  <a:cubicBezTo>
                    <a:pt x="1493" y="3315"/>
                    <a:pt x="1438" y="3316"/>
                    <a:pt x="1385" y="3316"/>
                  </a:cubicBezTo>
                  <a:cubicBezTo>
                    <a:pt x="1078" y="3316"/>
                    <a:pt x="823" y="3300"/>
                    <a:pt x="696" y="3175"/>
                  </a:cubicBezTo>
                  <a:cubicBezTo>
                    <a:pt x="593" y="3073"/>
                    <a:pt x="541" y="2871"/>
                    <a:pt x="541" y="2575"/>
                  </a:cubicBezTo>
                  <a:cubicBezTo>
                    <a:pt x="541" y="1693"/>
                    <a:pt x="982" y="828"/>
                    <a:pt x="1491" y="599"/>
                  </a:cubicBezTo>
                  <a:close/>
                  <a:moveTo>
                    <a:pt x="12011" y="599"/>
                  </a:moveTo>
                  <a:cubicBezTo>
                    <a:pt x="12520" y="828"/>
                    <a:pt x="12961" y="1695"/>
                    <a:pt x="12961" y="2575"/>
                  </a:cubicBezTo>
                  <a:cubicBezTo>
                    <a:pt x="12961" y="2871"/>
                    <a:pt x="12907" y="3073"/>
                    <a:pt x="12806" y="3175"/>
                  </a:cubicBezTo>
                  <a:cubicBezTo>
                    <a:pt x="12681" y="3298"/>
                    <a:pt x="12431" y="3316"/>
                    <a:pt x="12132" y="3316"/>
                  </a:cubicBezTo>
                  <a:cubicBezTo>
                    <a:pt x="12074" y="3316"/>
                    <a:pt x="12014" y="3315"/>
                    <a:pt x="11952" y="3315"/>
                  </a:cubicBezTo>
                  <a:cubicBezTo>
                    <a:pt x="11887" y="3315"/>
                    <a:pt x="11821" y="3313"/>
                    <a:pt x="11753" y="3313"/>
                  </a:cubicBezTo>
                  <a:cubicBezTo>
                    <a:pt x="11687" y="3313"/>
                    <a:pt x="11621" y="3313"/>
                    <a:pt x="11556" y="3315"/>
                  </a:cubicBezTo>
                  <a:cubicBezTo>
                    <a:pt x="11500" y="3315"/>
                    <a:pt x="11445" y="3316"/>
                    <a:pt x="11391" y="3316"/>
                  </a:cubicBezTo>
                  <a:cubicBezTo>
                    <a:pt x="11085" y="3316"/>
                    <a:pt x="10829" y="3300"/>
                    <a:pt x="10702" y="3175"/>
                  </a:cubicBezTo>
                  <a:lnTo>
                    <a:pt x="10704" y="3175"/>
                  </a:lnTo>
                  <a:cubicBezTo>
                    <a:pt x="10600" y="3073"/>
                    <a:pt x="10549" y="2871"/>
                    <a:pt x="10549" y="2575"/>
                  </a:cubicBezTo>
                  <a:cubicBezTo>
                    <a:pt x="10549" y="1711"/>
                    <a:pt x="10973" y="859"/>
                    <a:pt x="11470" y="613"/>
                  </a:cubicBezTo>
                  <a:lnTo>
                    <a:pt x="11470" y="613"/>
                  </a:lnTo>
                  <a:lnTo>
                    <a:pt x="11447" y="1207"/>
                  </a:lnTo>
                  <a:lnTo>
                    <a:pt x="11759" y="1709"/>
                  </a:lnTo>
                  <a:lnTo>
                    <a:pt x="11346" y="2358"/>
                  </a:lnTo>
                  <a:lnTo>
                    <a:pt x="11802" y="2648"/>
                  </a:lnTo>
                  <a:lnTo>
                    <a:pt x="12397" y="1712"/>
                  </a:lnTo>
                  <a:lnTo>
                    <a:pt x="11992" y="1062"/>
                  </a:lnTo>
                  <a:lnTo>
                    <a:pt x="12011" y="599"/>
                  </a:lnTo>
                  <a:close/>
                  <a:moveTo>
                    <a:pt x="7555" y="4071"/>
                  </a:moveTo>
                  <a:cubicBezTo>
                    <a:pt x="9025" y="4071"/>
                    <a:pt x="10158" y="5365"/>
                    <a:pt x="9964" y="6823"/>
                  </a:cubicBezTo>
                  <a:cubicBezTo>
                    <a:pt x="9804" y="8024"/>
                    <a:pt x="8768" y="8931"/>
                    <a:pt x="7555" y="8931"/>
                  </a:cubicBezTo>
                  <a:lnTo>
                    <a:pt x="6019" y="8931"/>
                  </a:lnTo>
                  <a:cubicBezTo>
                    <a:pt x="4806" y="8931"/>
                    <a:pt x="3771" y="8024"/>
                    <a:pt x="3610" y="6823"/>
                  </a:cubicBezTo>
                  <a:cubicBezTo>
                    <a:pt x="3416" y="5365"/>
                    <a:pt x="4549" y="4071"/>
                    <a:pt x="6019" y="4071"/>
                  </a:cubicBezTo>
                  <a:close/>
                  <a:moveTo>
                    <a:pt x="1747" y="1"/>
                  </a:moveTo>
                  <a:cubicBezTo>
                    <a:pt x="1266" y="1"/>
                    <a:pt x="814" y="308"/>
                    <a:pt x="473" y="863"/>
                  </a:cubicBezTo>
                  <a:cubicBezTo>
                    <a:pt x="173" y="1354"/>
                    <a:pt x="0" y="1978"/>
                    <a:pt x="0" y="2575"/>
                  </a:cubicBezTo>
                  <a:cubicBezTo>
                    <a:pt x="0" y="3027"/>
                    <a:pt x="103" y="3349"/>
                    <a:pt x="316" y="3558"/>
                  </a:cubicBezTo>
                  <a:cubicBezTo>
                    <a:pt x="584" y="3825"/>
                    <a:pt x="962" y="3855"/>
                    <a:pt x="1371" y="3855"/>
                  </a:cubicBezTo>
                  <a:cubicBezTo>
                    <a:pt x="1413" y="3855"/>
                    <a:pt x="1456" y="3855"/>
                    <a:pt x="1499" y="3854"/>
                  </a:cubicBezTo>
                  <a:cubicBezTo>
                    <a:pt x="1547" y="4139"/>
                    <a:pt x="1688" y="4400"/>
                    <a:pt x="1900" y="4596"/>
                  </a:cubicBezTo>
                  <a:cubicBezTo>
                    <a:pt x="2313" y="4982"/>
                    <a:pt x="2938" y="5104"/>
                    <a:pt x="3379" y="5141"/>
                  </a:cubicBezTo>
                  <a:cubicBezTo>
                    <a:pt x="3287" y="5317"/>
                    <a:pt x="3215" y="5501"/>
                    <a:pt x="3161" y="5691"/>
                  </a:cubicBezTo>
                  <a:lnTo>
                    <a:pt x="1368" y="5691"/>
                  </a:lnTo>
                  <a:lnTo>
                    <a:pt x="1368" y="7041"/>
                  </a:lnTo>
                  <a:lnTo>
                    <a:pt x="1909" y="7041"/>
                  </a:lnTo>
                  <a:lnTo>
                    <a:pt x="1909" y="6231"/>
                  </a:lnTo>
                  <a:lnTo>
                    <a:pt x="3060" y="6231"/>
                  </a:lnTo>
                  <a:cubicBezTo>
                    <a:pt x="3027" y="6606"/>
                    <a:pt x="3063" y="6985"/>
                    <a:pt x="3173" y="7346"/>
                  </a:cubicBezTo>
                  <a:lnTo>
                    <a:pt x="1729" y="7346"/>
                  </a:lnTo>
                  <a:lnTo>
                    <a:pt x="1729" y="8697"/>
                  </a:lnTo>
                  <a:lnTo>
                    <a:pt x="2269" y="8697"/>
                  </a:lnTo>
                  <a:lnTo>
                    <a:pt x="2269" y="7886"/>
                  </a:lnTo>
                  <a:lnTo>
                    <a:pt x="3394" y="7886"/>
                  </a:lnTo>
                  <a:cubicBezTo>
                    <a:pt x="3512" y="8107"/>
                    <a:pt x="3656" y="8312"/>
                    <a:pt x="3826" y="8498"/>
                  </a:cubicBezTo>
                  <a:lnTo>
                    <a:pt x="2736" y="8498"/>
                  </a:lnTo>
                  <a:lnTo>
                    <a:pt x="2736" y="9851"/>
                  </a:lnTo>
                  <a:lnTo>
                    <a:pt x="3277" y="9851"/>
                  </a:lnTo>
                  <a:lnTo>
                    <a:pt x="3277" y="9040"/>
                  </a:lnTo>
                  <a:lnTo>
                    <a:pt x="4482" y="9040"/>
                  </a:lnTo>
                  <a:cubicBezTo>
                    <a:pt x="4944" y="9322"/>
                    <a:pt x="5477" y="9471"/>
                    <a:pt x="6019" y="9472"/>
                  </a:cubicBezTo>
                  <a:lnTo>
                    <a:pt x="7555" y="9472"/>
                  </a:lnTo>
                  <a:cubicBezTo>
                    <a:pt x="8111" y="9471"/>
                    <a:pt x="8656" y="9314"/>
                    <a:pt x="9126" y="9018"/>
                  </a:cubicBezTo>
                  <a:lnTo>
                    <a:pt x="9126" y="9040"/>
                  </a:lnTo>
                  <a:lnTo>
                    <a:pt x="10369" y="9040"/>
                  </a:lnTo>
                  <a:lnTo>
                    <a:pt x="10369" y="9851"/>
                  </a:lnTo>
                  <a:lnTo>
                    <a:pt x="10909" y="9851"/>
                  </a:lnTo>
                  <a:lnTo>
                    <a:pt x="10909" y="8501"/>
                  </a:lnTo>
                  <a:lnTo>
                    <a:pt x="9748" y="8501"/>
                  </a:lnTo>
                  <a:cubicBezTo>
                    <a:pt x="9917" y="8315"/>
                    <a:pt x="10062" y="8110"/>
                    <a:pt x="10180" y="7889"/>
                  </a:cubicBezTo>
                  <a:lnTo>
                    <a:pt x="11377" y="7889"/>
                  </a:lnTo>
                  <a:lnTo>
                    <a:pt x="11377" y="8700"/>
                  </a:lnTo>
                  <a:lnTo>
                    <a:pt x="11918" y="8700"/>
                  </a:lnTo>
                  <a:lnTo>
                    <a:pt x="11918" y="7349"/>
                  </a:lnTo>
                  <a:lnTo>
                    <a:pt x="10401" y="7349"/>
                  </a:lnTo>
                  <a:cubicBezTo>
                    <a:pt x="10511" y="6988"/>
                    <a:pt x="10549" y="6609"/>
                    <a:pt x="10514" y="6233"/>
                  </a:cubicBezTo>
                  <a:lnTo>
                    <a:pt x="11811" y="6233"/>
                  </a:lnTo>
                  <a:lnTo>
                    <a:pt x="11811" y="7044"/>
                  </a:lnTo>
                  <a:lnTo>
                    <a:pt x="12350" y="7044"/>
                  </a:lnTo>
                  <a:lnTo>
                    <a:pt x="12350" y="5691"/>
                  </a:lnTo>
                  <a:lnTo>
                    <a:pt x="10413" y="5691"/>
                  </a:lnTo>
                  <a:cubicBezTo>
                    <a:pt x="10359" y="5499"/>
                    <a:pt x="10285" y="5312"/>
                    <a:pt x="10194" y="5135"/>
                  </a:cubicBezTo>
                  <a:cubicBezTo>
                    <a:pt x="10627" y="5091"/>
                    <a:pt x="11211" y="4963"/>
                    <a:pt x="11603" y="4597"/>
                  </a:cubicBezTo>
                  <a:cubicBezTo>
                    <a:pt x="11815" y="4401"/>
                    <a:pt x="11955" y="4140"/>
                    <a:pt x="12004" y="3854"/>
                  </a:cubicBezTo>
                  <a:lnTo>
                    <a:pt x="12004" y="3854"/>
                  </a:lnTo>
                  <a:cubicBezTo>
                    <a:pt x="12046" y="3854"/>
                    <a:pt x="12087" y="3856"/>
                    <a:pt x="12129" y="3856"/>
                  </a:cubicBezTo>
                  <a:cubicBezTo>
                    <a:pt x="12539" y="3856"/>
                    <a:pt x="12918" y="3825"/>
                    <a:pt x="13188" y="3558"/>
                  </a:cubicBezTo>
                  <a:cubicBezTo>
                    <a:pt x="13398" y="3349"/>
                    <a:pt x="13502" y="3027"/>
                    <a:pt x="13502" y="2575"/>
                  </a:cubicBezTo>
                  <a:cubicBezTo>
                    <a:pt x="13502" y="1978"/>
                    <a:pt x="13329" y="1356"/>
                    <a:pt x="13030" y="865"/>
                  </a:cubicBezTo>
                  <a:cubicBezTo>
                    <a:pt x="12689" y="308"/>
                    <a:pt x="12237" y="1"/>
                    <a:pt x="11755" y="1"/>
                  </a:cubicBezTo>
                  <a:cubicBezTo>
                    <a:pt x="11274" y="1"/>
                    <a:pt x="10822" y="308"/>
                    <a:pt x="10481" y="865"/>
                  </a:cubicBezTo>
                  <a:cubicBezTo>
                    <a:pt x="10182" y="1356"/>
                    <a:pt x="10009" y="1978"/>
                    <a:pt x="10009" y="2575"/>
                  </a:cubicBezTo>
                  <a:cubicBezTo>
                    <a:pt x="10009" y="3027"/>
                    <a:pt x="10113" y="3349"/>
                    <a:pt x="10323" y="3558"/>
                  </a:cubicBezTo>
                  <a:cubicBezTo>
                    <a:pt x="10593" y="3825"/>
                    <a:pt x="10971" y="3856"/>
                    <a:pt x="11381" y="3856"/>
                  </a:cubicBezTo>
                  <a:cubicBezTo>
                    <a:pt x="11403" y="3856"/>
                    <a:pt x="11426" y="3856"/>
                    <a:pt x="11448" y="3856"/>
                  </a:cubicBezTo>
                  <a:lnTo>
                    <a:pt x="11448" y="3856"/>
                  </a:lnTo>
                  <a:cubicBezTo>
                    <a:pt x="11410" y="3988"/>
                    <a:pt x="11335" y="4108"/>
                    <a:pt x="11233" y="4202"/>
                  </a:cubicBezTo>
                  <a:cubicBezTo>
                    <a:pt x="10861" y="4550"/>
                    <a:pt x="10185" y="4609"/>
                    <a:pt x="9849" y="4615"/>
                  </a:cubicBezTo>
                  <a:cubicBezTo>
                    <a:pt x="9830" y="4591"/>
                    <a:pt x="9810" y="4568"/>
                    <a:pt x="9790" y="4546"/>
                  </a:cubicBezTo>
                  <a:cubicBezTo>
                    <a:pt x="9227" y="3901"/>
                    <a:pt x="8411" y="3531"/>
                    <a:pt x="7555" y="3531"/>
                  </a:cubicBezTo>
                  <a:lnTo>
                    <a:pt x="6019" y="3531"/>
                  </a:lnTo>
                  <a:cubicBezTo>
                    <a:pt x="5163" y="3531"/>
                    <a:pt x="4349" y="3901"/>
                    <a:pt x="3784" y="4546"/>
                  </a:cubicBezTo>
                  <a:cubicBezTo>
                    <a:pt x="3765" y="4568"/>
                    <a:pt x="3744" y="4591"/>
                    <a:pt x="3725" y="4615"/>
                  </a:cubicBezTo>
                  <a:cubicBezTo>
                    <a:pt x="3425" y="4615"/>
                    <a:pt x="2670" y="4578"/>
                    <a:pt x="2270" y="4202"/>
                  </a:cubicBezTo>
                  <a:cubicBezTo>
                    <a:pt x="2167" y="4108"/>
                    <a:pt x="2093" y="3988"/>
                    <a:pt x="2055" y="3856"/>
                  </a:cubicBezTo>
                  <a:lnTo>
                    <a:pt x="2121" y="3856"/>
                  </a:lnTo>
                  <a:cubicBezTo>
                    <a:pt x="2531" y="3856"/>
                    <a:pt x="2909" y="3825"/>
                    <a:pt x="3180" y="3558"/>
                  </a:cubicBezTo>
                  <a:cubicBezTo>
                    <a:pt x="3391" y="3349"/>
                    <a:pt x="3492" y="3027"/>
                    <a:pt x="3492" y="2575"/>
                  </a:cubicBezTo>
                  <a:cubicBezTo>
                    <a:pt x="3492" y="1978"/>
                    <a:pt x="3321" y="1354"/>
                    <a:pt x="3021" y="863"/>
                  </a:cubicBezTo>
                  <a:cubicBezTo>
                    <a:pt x="2680" y="308"/>
                    <a:pt x="2228" y="1"/>
                    <a:pt x="17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53"/>
            <p:cNvSpPr/>
            <p:nvPr/>
          </p:nvSpPr>
          <p:spPr>
            <a:xfrm>
              <a:off x="1308500" y="1988625"/>
              <a:ext cx="13500" cy="13525"/>
            </a:xfrm>
            <a:custGeom>
              <a:rect b="b" l="l" r="r" t="t"/>
              <a:pathLst>
                <a:path extrusionOk="0" h="541" w="540">
                  <a:moveTo>
                    <a:pt x="0" y="1"/>
                  </a:moveTo>
                  <a:lnTo>
                    <a:pt x="0" y="540"/>
                  </a:lnTo>
                  <a:lnTo>
                    <a:pt x="540" y="540"/>
                  </a:lnTo>
                  <a:lnTo>
                    <a:pt x="5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" name="Google Shape;922;p53"/>
            <p:cNvSpPr/>
            <p:nvPr/>
          </p:nvSpPr>
          <p:spPr>
            <a:xfrm>
              <a:off x="1344500" y="1988625"/>
              <a:ext cx="13500" cy="13525"/>
            </a:xfrm>
            <a:custGeom>
              <a:rect b="b" l="l" r="r" t="t"/>
              <a:pathLst>
                <a:path extrusionOk="0" h="541" w="540">
                  <a:moveTo>
                    <a:pt x="0" y="1"/>
                  </a:moveTo>
                  <a:lnTo>
                    <a:pt x="0" y="540"/>
                  </a:lnTo>
                  <a:lnTo>
                    <a:pt x="540" y="540"/>
                  </a:lnTo>
                  <a:lnTo>
                    <a:pt x="5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" name="Google Shape;923;p53"/>
            <p:cNvSpPr/>
            <p:nvPr/>
          </p:nvSpPr>
          <p:spPr>
            <a:xfrm>
              <a:off x="1050275" y="1958350"/>
              <a:ext cx="130625" cy="101800"/>
            </a:xfrm>
            <a:custGeom>
              <a:rect b="b" l="l" r="r" t="t"/>
              <a:pathLst>
                <a:path extrusionOk="0" h="4072" w="5225">
                  <a:moveTo>
                    <a:pt x="156" y="0"/>
                  </a:moveTo>
                  <a:cubicBezTo>
                    <a:pt x="68" y="0"/>
                    <a:pt x="12" y="3"/>
                    <a:pt x="0" y="3"/>
                  </a:cubicBezTo>
                  <a:lnTo>
                    <a:pt x="30" y="543"/>
                  </a:lnTo>
                  <a:cubicBezTo>
                    <a:pt x="32" y="543"/>
                    <a:pt x="75" y="541"/>
                    <a:pt x="148" y="541"/>
                  </a:cubicBezTo>
                  <a:cubicBezTo>
                    <a:pt x="508" y="541"/>
                    <a:pt x="1596" y="588"/>
                    <a:pt x="2177" y="1141"/>
                  </a:cubicBezTo>
                  <a:cubicBezTo>
                    <a:pt x="2431" y="1381"/>
                    <a:pt x="2553" y="1684"/>
                    <a:pt x="2553" y="2065"/>
                  </a:cubicBezTo>
                  <a:cubicBezTo>
                    <a:pt x="2553" y="2651"/>
                    <a:pt x="2745" y="3122"/>
                    <a:pt x="3124" y="3467"/>
                  </a:cubicBezTo>
                  <a:cubicBezTo>
                    <a:pt x="3708" y="4002"/>
                    <a:pt x="4577" y="4072"/>
                    <a:pt x="4990" y="4072"/>
                  </a:cubicBezTo>
                  <a:cubicBezTo>
                    <a:pt x="5124" y="4072"/>
                    <a:pt x="5211" y="4064"/>
                    <a:pt x="5224" y="4063"/>
                  </a:cubicBezTo>
                  <a:lnTo>
                    <a:pt x="5176" y="3525"/>
                  </a:lnTo>
                  <a:cubicBezTo>
                    <a:pt x="5173" y="3525"/>
                    <a:pt x="5105" y="3531"/>
                    <a:pt x="4995" y="3531"/>
                  </a:cubicBezTo>
                  <a:cubicBezTo>
                    <a:pt x="4660" y="3531"/>
                    <a:pt x="3935" y="3479"/>
                    <a:pt x="3486" y="3068"/>
                  </a:cubicBezTo>
                  <a:cubicBezTo>
                    <a:pt x="3223" y="2826"/>
                    <a:pt x="3093" y="2499"/>
                    <a:pt x="3093" y="2065"/>
                  </a:cubicBezTo>
                  <a:cubicBezTo>
                    <a:pt x="3093" y="1535"/>
                    <a:pt x="2909" y="1091"/>
                    <a:pt x="2549" y="749"/>
                  </a:cubicBezTo>
                  <a:cubicBezTo>
                    <a:pt x="1825" y="63"/>
                    <a:pt x="592" y="0"/>
                    <a:pt x="1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53"/>
            <p:cNvSpPr/>
            <p:nvPr/>
          </p:nvSpPr>
          <p:spPr>
            <a:xfrm>
              <a:off x="1087075" y="1780200"/>
              <a:ext cx="67550" cy="20300"/>
            </a:xfrm>
            <a:custGeom>
              <a:rect b="b" l="l" r="r" t="t"/>
              <a:pathLst>
                <a:path extrusionOk="0" h="812" w="2702">
                  <a:moveTo>
                    <a:pt x="1891" y="0"/>
                  </a:moveTo>
                  <a:cubicBezTo>
                    <a:pt x="1891" y="0"/>
                    <a:pt x="1891" y="0"/>
                    <a:pt x="1891" y="0"/>
                  </a:cubicBezTo>
                  <a:lnTo>
                    <a:pt x="1891" y="0"/>
                  </a:lnTo>
                  <a:cubicBezTo>
                    <a:pt x="1892" y="0"/>
                    <a:pt x="1892" y="0"/>
                    <a:pt x="1892" y="0"/>
                  </a:cubicBezTo>
                  <a:close/>
                  <a:moveTo>
                    <a:pt x="1891" y="0"/>
                  </a:moveTo>
                  <a:cubicBezTo>
                    <a:pt x="1691" y="1"/>
                    <a:pt x="1500" y="74"/>
                    <a:pt x="1351" y="208"/>
                  </a:cubicBezTo>
                  <a:cubicBezTo>
                    <a:pt x="1200" y="72"/>
                    <a:pt x="1006" y="1"/>
                    <a:pt x="810" y="1"/>
                  </a:cubicBezTo>
                  <a:cubicBezTo>
                    <a:pt x="699" y="1"/>
                    <a:pt x="587" y="24"/>
                    <a:pt x="481" y="71"/>
                  </a:cubicBezTo>
                  <a:cubicBezTo>
                    <a:pt x="190" y="201"/>
                    <a:pt x="1" y="491"/>
                    <a:pt x="1" y="811"/>
                  </a:cubicBezTo>
                  <a:lnTo>
                    <a:pt x="542" y="811"/>
                  </a:lnTo>
                  <a:cubicBezTo>
                    <a:pt x="545" y="664"/>
                    <a:pt x="664" y="547"/>
                    <a:pt x="812" y="547"/>
                  </a:cubicBezTo>
                  <a:cubicBezTo>
                    <a:pt x="958" y="547"/>
                    <a:pt x="1077" y="664"/>
                    <a:pt x="1081" y="811"/>
                  </a:cubicBezTo>
                  <a:lnTo>
                    <a:pt x="1621" y="811"/>
                  </a:lnTo>
                  <a:cubicBezTo>
                    <a:pt x="1621" y="661"/>
                    <a:pt x="1742" y="541"/>
                    <a:pt x="1892" y="541"/>
                  </a:cubicBezTo>
                  <a:cubicBezTo>
                    <a:pt x="2041" y="541"/>
                    <a:pt x="2162" y="661"/>
                    <a:pt x="2162" y="811"/>
                  </a:cubicBezTo>
                  <a:lnTo>
                    <a:pt x="2701" y="811"/>
                  </a:lnTo>
                  <a:cubicBezTo>
                    <a:pt x="2701" y="363"/>
                    <a:pt x="2339" y="1"/>
                    <a:pt x="1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53"/>
            <p:cNvSpPr/>
            <p:nvPr/>
          </p:nvSpPr>
          <p:spPr>
            <a:xfrm>
              <a:off x="1430875" y="1720800"/>
              <a:ext cx="67550" cy="20275"/>
            </a:xfrm>
            <a:custGeom>
              <a:rect b="b" l="l" r="r" t="t"/>
              <a:pathLst>
                <a:path extrusionOk="0" h="811" w="2702">
                  <a:moveTo>
                    <a:pt x="1891" y="0"/>
                  </a:moveTo>
                  <a:cubicBezTo>
                    <a:pt x="1891" y="0"/>
                    <a:pt x="1891" y="0"/>
                    <a:pt x="1891" y="0"/>
                  </a:cubicBezTo>
                  <a:lnTo>
                    <a:pt x="1891" y="0"/>
                  </a:lnTo>
                  <a:cubicBezTo>
                    <a:pt x="1892" y="0"/>
                    <a:pt x="1892" y="0"/>
                    <a:pt x="1892" y="0"/>
                  </a:cubicBezTo>
                  <a:close/>
                  <a:moveTo>
                    <a:pt x="1891" y="0"/>
                  </a:moveTo>
                  <a:cubicBezTo>
                    <a:pt x="1691" y="0"/>
                    <a:pt x="1500" y="74"/>
                    <a:pt x="1351" y="208"/>
                  </a:cubicBezTo>
                  <a:cubicBezTo>
                    <a:pt x="1200" y="72"/>
                    <a:pt x="1007" y="1"/>
                    <a:pt x="811" y="1"/>
                  </a:cubicBezTo>
                  <a:cubicBezTo>
                    <a:pt x="699" y="1"/>
                    <a:pt x="587" y="24"/>
                    <a:pt x="481" y="71"/>
                  </a:cubicBezTo>
                  <a:cubicBezTo>
                    <a:pt x="189" y="202"/>
                    <a:pt x="1" y="491"/>
                    <a:pt x="1" y="811"/>
                  </a:cubicBezTo>
                  <a:lnTo>
                    <a:pt x="542" y="811"/>
                  </a:lnTo>
                  <a:cubicBezTo>
                    <a:pt x="542" y="662"/>
                    <a:pt x="663" y="541"/>
                    <a:pt x="812" y="541"/>
                  </a:cubicBezTo>
                  <a:cubicBezTo>
                    <a:pt x="960" y="541"/>
                    <a:pt x="1081" y="662"/>
                    <a:pt x="1081" y="811"/>
                  </a:cubicBezTo>
                  <a:lnTo>
                    <a:pt x="1621" y="811"/>
                  </a:lnTo>
                  <a:cubicBezTo>
                    <a:pt x="1625" y="665"/>
                    <a:pt x="1745" y="547"/>
                    <a:pt x="1892" y="547"/>
                  </a:cubicBezTo>
                  <a:cubicBezTo>
                    <a:pt x="2038" y="547"/>
                    <a:pt x="2157" y="665"/>
                    <a:pt x="2162" y="811"/>
                  </a:cubicBezTo>
                  <a:lnTo>
                    <a:pt x="2701" y="811"/>
                  </a:lnTo>
                  <a:cubicBezTo>
                    <a:pt x="2701" y="363"/>
                    <a:pt x="2339" y="1"/>
                    <a:pt x="18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53"/>
            <p:cNvSpPr/>
            <p:nvPr/>
          </p:nvSpPr>
          <p:spPr>
            <a:xfrm>
              <a:off x="1086650" y="1872000"/>
              <a:ext cx="100800" cy="13500"/>
            </a:xfrm>
            <a:custGeom>
              <a:rect b="b" l="l" r="r" t="t"/>
              <a:pathLst>
                <a:path extrusionOk="0" h="540" w="4032">
                  <a:moveTo>
                    <a:pt x="0" y="0"/>
                  </a:moveTo>
                  <a:lnTo>
                    <a:pt x="0" y="540"/>
                  </a:lnTo>
                  <a:lnTo>
                    <a:pt x="4032" y="540"/>
                  </a:lnTo>
                  <a:lnTo>
                    <a:pt x="40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" name="Google Shape;927;p53"/>
            <p:cNvSpPr/>
            <p:nvPr/>
          </p:nvSpPr>
          <p:spPr>
            <a:xfrm>
              <a:off x="1277425" y="1893600"/>
              <a:ext cx="39650" cy="13500"/>
            </a:xfrm>
            <a:custGeom>
              <a:rect b="b" l="l" r="r" t="t"/>
              <a:pathLst>
                <a:path extrusionOk="0" h="540" w="1586">
                  <a:moveTo>
                    <a:pt x="1" y="0"/>
                  </a:moveTo>
                  <a:lnTo>
                    <a:pt x="1" y="540"/>
                  </a:lnTo>
                  <a:lnTo>
                    <a:pt x="1585" y="540"/>
                  </a:lnTo>
                  <a:lnTo>
                    <a:pt x="15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" name="Google Shape;928;p53"/>
            <p:cNvSpPr/>
            <p:nvPr/>
          </p:nvSpPr>
          <p:spPr>
            <a:xfrm>
              <a:off x="1380025" y="1906200"/>
              <a:ext cx="54050" cy="13550"/>
            </a:xfrm>
            <a:custGeom>
              <a:rect b="b" l="l" r="r" t="t"/>
              <a:pathLst>
                <a:path extrusionOk="0" h="542" w="2162">
                  <a:moveTo>
                    <a:pt x="0" y="0"/>
                  </a:moveTo>
                  <a:lnTo>
                    <a:pt x="0" y="541"/>
                  </a:lnTo>
                  <a:lnTo>
                    <a:pt x="2162" y="541"/>
                  </a:lnTo>
                  <a:lnTo>
                    <a:pt x="21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" name="Google Shape;929;p53"/>
          <p:cNvGrpSpPr/>
          <p:nvPr/>
        </p:nvGrpSpPr>
        <p:grpSpPr>
          <a:xfrm>
            <a:off x="2424924" y="1793930"/>
            <a:ext cx="411771" cy="244175"/>
            <a:chOff x="1719000" y="1788050"/>
            <a:chExt cx="449925" cy="266800"/>
          </a:xfrm>
        </p:grpSpPr>
        <p:sp>
          <p:nvSpPr>
            <p:cNvPr id="930" name="Google Shape;930;p53"/>
            <p:cNvSpPr/>
            <p:nvPr/>
          </p:nvSpPr>
          <p:spPr>
            <a:xfrm>
              <a:off x="1719000" y="1788050"/>
              <a:ext cx="449925" cy="266800"/>
            </a:xfrm>
            <a:custGeom>
              <a:rect b="b" l="l" r="r" t="t"/>
              <a:pathLst>
                <a:path extrusionOk="0" h="10672" w="17997">
                  <a:moveTo>
                    <a:pt x="5637" y="2847"/>
                  </a:moveTo>
                  <a:cubicBezTo>
                    <a:pt x="5820" y="2847"/>
                    <a:pt x="6077" y="3180"/>
                    <a:pt x="6230" y="3469"/>
                  </a:cubicBezTo>
                  <a:cubicBezTo>
                    <a:pt x="6077" y="3758"/>
                    <a:pt x="5820" y="4091"/>
                    <a:pt x="5637" y="4091"/>
                  </a:cubicBezTo>
                  <a:lnTo>
                    <a:pt x="3858" y="4091"/>
                  </a:lnTo>
                  <a:cubicBezTo>
                    <a:pt x="3677" y="4091"/>
                    <a:pt x="3419" y="3758"/>
                    <a:pt x="3267" y="3469"/>
                  </a:cubicBezTo>
                  <a:cubicBezTo>
                    <a:pt x="3419" y="3180"/>
                    <a:pt x="3677" y="2847"/>
                    <a:pt x="3858" y="2847"/>
                  </a:cubicBezTo>
                  <a:close/>
                  <a:moveTo>
                    <a:pt x="6259" y="4625"/>
                  </a:moveTo>
                  <a:lnTo>
                    <a:pt x="6259" y="5869"/>
                  </a:lnTo>
                  <a:lnTo>
                    <a:pt x="1600" y="5869"/>
                  </a:lnTo>
                  <a:lnTo>
                    <a:pt x="1600" y="5780"/>
                  </a:lnTo>
                  <a:cubicBezTo>
                    <a:pt x="1601" y="5142"/>
                    <a:pt x="2119" y="4625"/>
                    <a:pt x="2757" y="4625"/>
                  </a:cubicBezTo>
                  <a:close/>
                  <a:moveTo>
                    <a:pt x="15240" y="4625"/>
                  </a:moveTo>
                  <a:cubicBezTo>
                    <a:pt x="15878" y="4625"/>
                    <a:pt x="16395" y="5142"/>
                    <a:pt x="16395" y="5780"/>
                  </a:cubicBezTo>
                  <a:lnTo>
                    <a:pt x="16395" y="6136"/>
                  </a:lnTo>
                  <a:lnTo>
                    <a:pt x="16395" y="8928"/>
                  </a:lnTo>
                  <a:lnTo>
                    <a:pt x="6793" y="8928"/>
                  </a:lnTo>
                  <a:lnTo>
                    <a:pt x="6793" y="4625"/>
                  </a:lnTo>
                  <a:close/>
                  <a:moveTo>
                    <a:pt x="799" y="534"/>
                  </a:moveTo>
                  <a:cubicBezTo>
                    <a:pt x="947" y="534"/>
                    <a:pt x="1068" y="653"/>
                    <a:pt x="1068" y="801"/>
                  </a:cubicBezTo>
                  <a:lnTo>
                    <a:pt x="1068" y="6402"/>
                  </a:lnTo>
                  <a:lnTo>
                    <a:pt x="6259" y="6402"/>
                  </a:lnTo>
                  <a:lnTo>
                    <a:pt x="6259" y="7293"/>
                  </a:lnTo>
                  <a:lnTo>
                    <a:pt x="1068" y="7293"/>
                  </a:lnTo>
                  <a:lnTo>
                    <a:pt x="1068" y="10138"/>
                  </a:lnTo>
                  <a:lnTo>
                    <a:pt x="532" y="10138"/>
                  </a:lnTo>
                  <a:lnTo>
                    <a:pt x="532" y="801"/>
                  </a:lnTo>
                  <a:cubicBezTo>
                    <a:pt x="532" y="653"/>
                    <a:pt x="652" y="534"/>
                    <a:pt x="799" y="534"/>
                  </a:cubicBezTo>
                  <a:close/>
                  <a:moveTo>
                    <a:pt x="17196" y="3622"/>
                  </a:moveTo>
                  <a:cubicBezTo>
                    <a:pt x="17346" y="3622"/>
                    <a:pt x="17467" y="3746"/>
                    <a:pt x="17462" y="3895"/>
                  </a:cubicBezTo>
                  <a:lnTo>
                    <a:pt x="17462" y="10138"/>
                  </a:lnTo>
                  <a:lnTo>
                    <a:pt x="16929" y="10138"/>
                  </a:lnTo>
                  <a:lnTo>
                    <a:pt x="16929" y="3895"/>
                  </a:lnTo>
                  <a:cubicBezTo>
                    <a:pt x="16926" y="3746"/>
                    <a:pt x="17045" y="3622"/>
                    <a:pt x="17196" y="3622"/>
                  </a:cubicBezTo>
                  <a:close/>
                  <a:moveTo>
                    <a:pt x="801" y="0"/>
                  </a:moveTo>
                  <a:cubicBezTo>
                    <a:pt x="358" y="0"/>
                    <a:pt x="0" y="359"/>
                    <a:pt x="0" y="801"/>
                  </a:cubicBezTo>
                  <a:lnTo>
                    <a:pt x="0" y="10671"/>
                  </a:lnTo>
                  <a:lnTo>
                    <a:pt x="1600" y="10671"/>
                  </a:lnTo>
                  <a:lnTo>
                    <a:pt x="1600" y="7825"/>
                  </a:lnTo>
                  <a:lnTo>
                    <a:pt x="6259" y="7825"/>
                  </a:lnTo>
                  <a:lnTo>
                    <a:pt x="6259" y="9461"/>
                  </a:lnTo>
                  <a:lnTo>
                    <a:pt x="16395" y="9461"/>
                  </a:lnTo>
                  <a:lnTo>
                    <a:pt x="16395" y="10670"/>
                  </a:lnTo>
                  <a:lnTo>
                    <a:pt x="17996" y="10670"/>
                  </a:lnTo>
                  <a:lnTo>
                    <a:pt x="17996" y="3895"/>
                  </a:lnTo>
                  <a:cubicBezTo>
                    <a:pt x="17996" y="3454"/>
                    <a:pt x="17638" y="3096"/>
                    <a:pt x="17196" y="3095"/>
                  </a:cubicBezTo>
                  <a:cubicBezTo>
                    <a:pt x="16755" y="3096"/>
                    <a:pt x="16397" y="3454"/>
                    <a:pt x="16395" y="3895"/>
                  </a:cubicBezTo>
                  <a:lnTo>
                    <a:pt x="16395" y="4549"/>
                  </a:lnTo>
                  <a:cubicBezTo>
                    <a:pt x="16083" y="4255"/>
                    <a:pt x="15670" y="4091"/>
                    <a:pt x="15240" y="4091"/>
                  </a:cubicBezTo>
                  <a:lnTo>
                    <a:pt x="6469" y="4091"/>
                  </a:lnTo>
                  <a:cubicBezTo>
                    <a:pt x="6587" y="3930"/>
                    <a:pt x="6687" y="3759"/>
                    <a:pt x="6769" y="3578"/>
                  </a:cubicBezTo>
                  <a:lnTo>
                    <a:pt x="6818" y="3469"/>
                  </a:lnTo>
                  <a:lnTo>
                    <a:pt x="6769" y="3360"/>
                  </a:lnTo>
                  <a:cubicBezTo>
                    <a:pt x="6691" y="3184"/>
                    <a:pt x="6268" y="2313"/>
                    <a:pt x="5637" y="2313"/>
                  </a:cubicBezTo>
                  <a:lnTo>
                    <a:pt x="3858" y="2313"/>
                  </a:lnTo>
                  <a:cubicBezTo>
                    <a:pt x="3227" y="2313"/>
                    <a:pt x="2804" y="3184"/>
                    <a:pt x="2726" y="3360"/>
                  </a:cubicBezTo>
                  <a:lnTo>
                    <a:pt x="2677" y="3469"/>
                  </a:lnTo>
                  <a:lnTo>
                    <a:pt x="2726" y="3578"/>
                  </a:lnTo>
                  <a:cubicBezTo>
                    <a:pt x="2808" y="3758"/>
                    <a:pt x="2909" y="3930"/>
                    <a:pt x="3027" y="4091"/>
                  </a:cubicBezTo>
                  <a:lnTo>
                    <a:pt x="2757" y="4091"/>
                  </a:lnTo>
                  <a:cubicBezTo>
                    <a:pt x="2326" y="4091"/>
                    <a:pt x="1912" y="4255"/>
                    <a:pt x="1600" y="4549"/>
                  </a:cubicBezTo>
                  <a:lnTo>
                    <a:pt x="1600" y="801"/>
                  </a:lnTo>
                  <a:cubicBezTo>
                    <a:pt x="1600" y="359"/>
                    <a:pt x="1241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53"/>
            <p:cNvSpPr/>
            <p:nvPr/>
          </p:nvSpPr>
          <p:spPr>
            <a:xfrm>
              <a:off x="2093750" y="19872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0" y="1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53"/>
            <p:cNvSpPr/>
            <p:nvPr/>
          </p:nvSpPr>
          <p:spPr>
            <a:xfrm>
              <a:off x="2066175" y="19872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53"/>
            <p:cNvSpPr/>
            <p:nvPr/>
          </p:nvSpPr>
          <p:spPr>
            <a:xfrm>
              <a:off x="2038650" y="1987225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1" y="1"/>
                  </a:moveTo>
                  <a:lnTo>
                    <a:pt x="1" y="535"/>
                  </a:lnTo>
                  <a:lnTo>
                    <a:pt x="533" y="535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53"/>
            <p:cNvSpPr/>
            <p:nvPr/>
          </p:nvSpPr>
          <p:spPr>
            <a:xfrm>
              <a:off x="2011050" y="19872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3"/>
            <p:cNvSpPr/>
            <p:nvPr/>
          </p:nvSpPr>
          <p:spPr>
            <a:xfrm>
              <a:off x="1983525" y="1987225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1"/>
                  </a:moveTo>
                  <a:lnTo>
                    <a:pt x="0" y="535"/>
                  </a:lnTo>
                  <a:lnTo>
                    <a:pt x="533" y="535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53"/>
            <p:cNvSpPr/>
            <p:nvPr/>
          </p:nvSpPr>
          <p:spPr>
            <a:xfrm>
              <a:off x="1955950" y="19872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53"/>
            <p:cNvSpPr/>
            <p:nvPr/>
          </p:nvSpPr>
          <p:spPr>
            <a:xfrm>
              <a:off x="1928400" y="198722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53"/>
            <p:cNvSpPr/>
            <p:nvPr/>
          </p:nvSpPr>
          <p:spPr>
            <a:xfrm>
              <a:off x="1902150" y="19872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53"/>
            <p:cNvSpPr/>
            <p:nvPr/>
          </p:nvSpPr>
          <p:spPr>
            <a:xfrm>
              <a:off x="1902150" y="1962475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" name="Google Shape;940;p53"/>
            <p:cNvSpPr/>
            <p:nvPr/>
          </p:nvSpPr>
          <p:spPr>
            <a:xfrm>
              <a:off x="1902150" y="193775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" name="Google Shape;941;p53"/>
            <p:cNvSpPr/>
            <p:nvPr/>
          </p:nvSpPr>
          <p:spPr>
            <a:xfrm>
              <a:off x="1902150" y="191297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" name="Google Shape;942;p53"/>
          <p:cNvGrpSpPr/>
          <p:nvPr/>
        </p:nvGrpSpPr>
        <p:grpSpPr>
          <a:xfrm>
            <a:off x="2977337" y="1710112"/>
            <a:ext cx="206012" cy="411817"/>
            <a:chOff x="2331675" y="1634750"/>
            <a:chExt cx="225100" cy="449975"/>
          </a:xfrm>
        </p:grpSpPr>
        <p:sp>
          <p:nvSpPr>
            <p:cNvPr id="943" name="Google Shape;943;p53"/>
            <p:cNvSpPr/>
            <p:nvPr/>
          </p:nvSpPr>
          <p:spPr>
            <a:xfrm>
              <a:off x="2378200" y="1787225"/>
              <a:ext cx="145050" cy="145050"/>
            </a:xfrm>
            <a:custGeom>
              <a:rect b="b" l="l" r="r" t="t"/>
              <a:pathLst>
                <a:path extrusionOk="0" h="5802" w="5802">
                  <a:moveTo>
                    <a:pt x="2900" y="528"/>
                  </a:moveTo>
                  <a:cubicBezTo>
                    <a:pt x="3518" y="528"/>
                    <a:pt x="4125" y="769"/>
                    <a:pt x="4580" y="1223"/>
                  </a:cubicBezTo>
                  <a:cubicBezTo>
                    <a:pt x="5258" y="1903"/>
                    <a:pt x="5461" y="2923"/>
                    <a:pt x="5093" y="3809"/>
                  </a:cubicBezTo>
                  <a:cubicBezTo>
                    <a:pt x="4725" y="4696"/>
                    <a:pt x="3860" y="5274"/>
                    <a:pt x="2902" y="5274"/>
                  </a:cubicBezTo>
                  <a:cubicBezTo>
                    <a:pt x="1593" y="5274"/>
                    <a:pt x="529" y="4210"/>
                    <a:pt x="529" y="2901"/>
                  </a:cubicBezTo>
                  <a:cubicBezTo>
                    <a:pt x="529" y="1941"/>
                    <a:pt x="1107" y="1076"/>
                    <a:pt x="1994" y="709"/>
                  </a:cubicBezTo>
                  <a:cubicBezTo>
                    <a:pt x="2287" y="587"/>
                    <a:pt x="2595" y="528"/>
                    <a:pt x="2900" y="528"/>
                  </a:cubicBezTo>
                  <a:close/>
                  <a:moveTo>
                    <a:pt x="2902" y="1"/>
                  </a:moveTo>
                  <a:cubicBezTo>
                    <a:pt x="1303" y="1"/>
                    <a:pt x="1" y="1303"/>
                    <a:pt x="1" y="2901"/>
                  </a:cubicBezTo>
                  <a:cubicBezTo>
                    <a:pt x="1" y="4500"/>
                    <a:pt x="1303" y="5802"/>
                    <a:pt x="2902" y="5802"/>
                  </a:cubicBezTo>
                  <a:cubicBezTo>
                    <a:pt x="4500" y="5802"/>
                    <a:pt x="5802" y="4500"/>
                    <a:pt x="5802" y="2901"/>
                  </a:cubicBezTo>
                  <a:cubicBezTo>
                    <a:pt x="5802" y="1303"/>
                    <a:pt x="4500" y="1"/>
                    <a:pt x="2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" name="Google Shape;944;p53"/>
            <p:cNvSpPr/>
            <p:nvPr/>
          </p:nvSpPr>
          <p:spPr>
            <a:xfrm>
              <a:off x="2496850" y="1634775"/>
              <a:ext cx="59925" cy="449950"/>
            </a:xfrm>
            <a:custGeom>
              <a:rect b="b" l="l" r="r" t="t"/>
              <a:pathLst>
                <a:path extrusionOk="0" h="17998" w="2397">
                  <a:moveTo>
                    <a:pt x="0" y="1"/>
                  </a:moveTo>
                  <a:lnTo>
                    <a:pt x="0" y="4533"/>
                  </a:lnTo>
                  <a:cubicBezTo>
                    <a:pt x="0" y="5363"/>
                    <a:pt x="296" y="6192"/>
                    <a:pt x="833" y="6864"/>
                  </a:cubicBezTo>
                  <a:cubicBezTo>
                    <a:pt x="1832" y="8113"/>
                    <a:pt x="1832" y="9886"/>
                    <a:pt x="833" y="11135"/>
                  </a:cubicBezTo>
                  <a:cubicBezTo>
                    <a:pt x="296" y="11807"/>
                    <a:pt x="0" y="12634"/>
                    <a:pt x="0" y="13465"/>
                  </a:cubicBezTo>
                  <a:lnTo>
                    <a:pt x="0" y="17998"/>
                  </a:lnTo>
                  <a:lnTo>
                    <a:pt x="528" y="17998"/>
                  </a:lnTo>
                  <a:lnTo>
                    <a:pt x="528" y="13465"/>
                  </a:lnTo>
                  <a:cubicBezTo>
                    <a:pt x="528" y="12753"/>
                    <a:pt x="783" y="12043"/>
                    <a:pt x="1246" y="11463"/>
                  </a:cubicBezTo>
                  <a:cubicBezTo>
                    <a:pt x="2397" y="10023"/>
                    <a:pt x="2397" y="7976"/>
                    <a:pt x="1246" y="6534"/>
                  </a:cubicBezTo>
                  <a:cubicBezTo>
                    <a:pt x="783" y="5956"/>
                    <a:pt x="528" y="5244"/>
                    <a:pt x="528" y="4533"/>
                  </a:cubicBezTo>
                  <a:lnTo>
                    <a:pt x="5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53"/>
            <p:cNvSpPr/>
            <p:nvPr/>
          </p:nvSpPr>
          <p:spPr>
            <a:xfrm>
              <a:off x="2344675" y="1634750"/>
              <a:ext cx="59950" cy="449975"/>
            </a:xfrm>
            <a:custGeom>
              <a:rect b="b" l="l" r="r" t="t"/>
              <a:pathLst>
                <a:path extrusionOk="0" h="17999" w="2398">
                  <a:moveTo>
                    <a:pt x="1870" y="0"/>
                  </a:moveTo>
                  <a:lnTo>
                    <a:pt x="1870" y="4533"/>
                  </a:lnTo>
                  <a:cubicBezTo>
                    <a:pt x="1870" y="5245"/>
                    <a:pt x="1615" y="5956"/>
                    <a:pt x="1152" y="6535"/>
                  </a:cubicBezTo>
                  <a:cubicBezTo>
                    <a:pt x="1" y="7975"/>
                    <a:pt x="1" y="10023"/>
                    <a:pt x="1152" y="11464"/>
                  </a:cubicBezTo>
                  <a:cubicBezTo>
                    <a:pt x="1615" y="12042"/>
                    <a:pt x="1870" y="12754"/>
                    <a:pt x="1870" y="13466"/>
                  </a:cubicBezTo>
                  <a:lnTo>
                    <a:pt x="1870" y="17999"/>
                  </a:lnTo>
                  <a:lnTo>
                    <a:pt x="2397" y="17999"/>
                  </a:lnTo>
                  <a:lnTo>
                    <a:pt x="2397" y="13466"/>
                  </a:lnTo>
                  <a:cubicBezTo>
                    <a:pt x="2397" y="12635"/>
                    <a:pt x="2101" y="11808"/>
                    <a:pt x="1565" y="11136"/>
                  </a:cubicBezTo>
                  <a:cubicBezTo>
                    <a:pt x="565" y="9885"/>
                    <a:pt x="565" y="8112"/>
                    <a:pt x="1565" y="6864"/>
                  </a:cubicBezTo>
                  <a:cubicBezTo>
                    <a:pt x="2103" y="6193"/>
                    <a:pt x="2397" y="5364"/>
                    <a:pt x="2397" y="4533"/>
                  </a:cubicBezTo>
                  <a:lnTo>
                    <a:pt x="23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53"/>
            <p:cNvSpPr/>
            <p:nvPr/>
          </p:nvSpPr>
          <p:spPr>
            <a:xfrm>
              <a:off x="2444150" y="2009125"/>
              <a:ext cx="13175" cy="13175"/>
            </a:xfrm>
            <a:custGeom>
              <a:rect b="b" l="l" r="r" t="t"/>
              <a:pathLst>
                <a:path extrusionOk="0" h="527" w="527">
                  <a:moveTo>
                    <a:pt x="0" y="1"/>
                  </a:moveTo>
                  <a:lnTo>
                    <a:pt x="0" y="527"/>
                  </a:lnTo>
                  <a:lnTo>
                    <a:pt x="526" y="527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" name="Google Shape;947;p53"/>
            <p:cNvSpPr/>
            <p:nvPr/>
          </p:nvSpPr>
          <p:spPr>
            <a:xfrm>
              <a:off x="2444150" y="2035475"/>
              <a:ext cx="13175" cy="13225"/>
            </a:xfrm>
            <a:custGeom>
              <a:rect b="b" l="l" r="r" t="t"/>
              <a:pathLst>
                <a:path extrusionOk="0" h="529" w="527">
                  <a:moveTo>
                    <a:pt x="0" y="1"/>
                  </a:moveTo>
                  <a:lnTo>
                    <a:pt x="0" y="528"/>
                  </a:lnTo>
                  <a:lnTo>
                    <a:pt x="526" y="528"/>
                  </a:lnTo>
                  <a:lnTo>
                    <a:pt x="52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" name="Google Shape;948;p53"/>
            <p:cNvSpPr/>
            <p:nvPr/>
          </p:nvSpPr>
          <p:spPr>
            <a:xfrm>
              <a:off x="2444150" y="2061825"/>
              <a:ext cx="13175" cy="12325"/>
            </a:xfrm>
            <a:custGeom>
              <a:rect b="b" l="l" r="r" t="t"/>
              <a:pathLst>
                <a:path extrusionOk="0" h="493" w="527">
                  <a:moveTo>
                    <a:pt x="0" y="0"/>
                  </a:moveTo>
                  <a:lnTo>
                    <a:pt x="0" y="493"/>
                  </a:lnTo>
                  <a:lnTo>
                    <a:pt x="526" y="493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" name="Google Shape;949;p53"/>
            <p:cNvSpPr/>
            <p:nvPr/>
          </p:nvSpPr>
          <p:spPr>
            <a:xfrm>
              <a:off x="2444150" y="1856675"/>
              <a:ext cx="13175" cy="13175"/>
            </a:xfrm>
            <a:custGeom>
              <a:rect b="b" l="l" r="r" t="t"/>
              <a:pathLst>
                <a:path extrusionOk="0" h="527" w="527">
                  <a:moveTo>
                    <a:pt x="0" y="0"/>
                  </a:moveTo>
                  <a:lnTo>
                    <a:pt x="0" y="526"/>
                  </a:lnTo>
                  <a:lnTo>
                    <a:pt x="526" y="526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" name="Google Shape;950;p53"/>
            <p:cNvSpPr/>
            <p:nvPr/>
          </p:nvSpPr>
          <p:spPr>
            <a:xfrm>
              <a:off x="2444150" y="1815800"/>
              <a:ext cx="13175" cy="29900"/>
            </a:xfrm>
            <a:custGeom>
              <a:rect b="b" l="l" r="r" t="t"/>
              <a:pathLst>
                <a:path extrusionOk="0" h="1196" w="527">
                  <a:moveTo>
                    <a:pt x="0" y="0"/>
                  </a:moveTo>
                  <a:lnTo>
                    <a:pt x="0" y="1196"/>
                  </a:lnTo>
                  <a:lnTo>
                    <a:pt x="526" y="1196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3"/>
            <p:cNvSpPr/>
            <p:nvPr/>
          </p:nvSpPr>
          <p:spPr>
            <a:xfrm>
              <a:off x="2470050" y="1856675"/>
              <a:ext cx="17600" cy="13175"/>
            </a:xfrm>
            <a:custGeom>
              <a:rect b="b" l="l" r="r" t="t"/>
              <a:pathLst>
                <a:path extrusionOk="0" h="527" w="704">
                  <a:moveTo>
                    <a:pt x="0" y="0"/>
                  </a:moveTo>
                  <a:lnTo>
                    <a:pt x="0" y="526"/>
                  </a:lnTo>
                  <a:lnTo>
                    <a:pt x="704" y="526"/>
                  </a:lnTo>
                  <a:lnTo>
                    <a:pt x="70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" name="Google Shape;952;p53"/>
            <p:cNvSpPr/>
            <p:nvPr/>
          </p:nvSpPr>
          <p:spPr>
            <a:xfrm>
              <a:off x="2331675" y="1850075"/>
              <a:ext cx="13175" cy="21975"/>
            </a:xfrm>
            <a:custGeom>
              <a:rect b="b" l="l" r="r" t="t"/>
              <a:pathLst>
                <a:path extrusionOk="0" h="879" w="527">
                  <a:moveTo>
                    <a:pt x="0" y="0"/>
                  </a:moveTo>
                  <a:lnTo>
                    <a:pt x="0" y="879"/>
                  </a:lnTo>
                  <a:lnTo>
                    <a:pt x="526" y="879"/>
                  </a:lnTo>
                  <a:lnTo>
                    <a:pt x="52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" name="Google Shape;953;p53"/>
          <p:cNvGrpSpPr/>
          <p:nvPr/>
        </p:nvGrpSpPr>
        <p:grpSpPr>
          <a:xfrm>
            <a:off x="3323991" y="1844794"/>
            <a:ext cx="411748" cy="142451"/>
            <a:chOff x="2689550" y="1801175"/>
            <a:chExt cx="449900" cy="155650"/>
          </a:xfrm>
        </p:grpSpPr>
        <p:sp>
          <p:nvSpPr>
            <p:cNvPr id="954" name="Google Shape;954;p53"/>
            <p:cNvSpPr/>
            <p:nvPr/>
          </p:nvSpPr>
          <p:spPr>
            <a:xfrm>
              <a:off x="2689550" y="1801175"/>
              <a:ext cx="449900" cy="155650"/>
            </a:xfrm>
            <a:custGeom>
              <a:rect b="b" l="l" r="r" t="t"/>
              <a:pathLst>
                <a:path extrusionOk="0" h="6226" w="17996">
                  <a:moveTo>
                    <a:pt x="9549" y="534"/>
                  </a:moveTo>
                  <a:cubicBezTo>
                    <a:pt x="9375" y="764"/>
                    <a:pt x="9281" y="1045"/>
                    <a:pt x="9281" y="1334"/>
                  </a:cubicBezTo>
                  <a:cubicBezTo>
                    <a:pt x="9281" y="1364"/>
                    <a:pt x="9281" y="1393"/>
                    <a:pt x="9283" y="1423"/>
                  </a:cubicBezTo>
                  <a:lnTo>
                    <a:pt x="8569" y="1423"/>
                  </a:lnTo>
                  <a:cubicBezTo>
                    <a:pt x="8569" y="1393"/>
                    <a:pt x="8571" y="1364"/>
                    <a:pt x="8571" y="1334"/>
                  </a:cubicBezTo>
                  <a:cubicBezTo>
                    <a:pt x="8571" y="1045"/>
                    <a:pt x="8476" y="764"/>
                    <a:pt x="8302" y="534"/>
                  </a:cubicBezTo>
                  <a:close/>
                  <a:moveTo>
                    <a:pt x="1087" y="2172"/>
                  </a:moveTo>
                  <a:cubicBezTo>
                    <a:pt x="1075" y="2303"/>
                    <a:pt x="1072" y="2434"/>
                    <a:pt x="1081" y="2565"/>
                  </a:cubicBezTo>
                  <a:lnTo>
                    <a:pt x="1134" y="3343"/>
                  </a:lnTo>
                  <a:lnTo>
                    <a:pt x="1120" y="3343"/>
                  </a:lnTo>
                  <a:cubicBezTo>
                    <a:pt x="804" y="3343"/>
                    <a:pt x="543" y="3091"/>
                    <a:pt x="534" y="2774"/>
                  </a:cubicBezTo>
                  <a:cubicBezTo>
                    <a:pt x="525" y="2456"/>
                    <a:pt x="770" y="2189"/>
                    <a:pt x="1087" y="2172"/>
                  </a:cubicBezTo>
                  <a:close/>
                  <a:moveTo>
                    <a:pt x="16876" y="2170"/>
                  </a:moveTo>
                  <a:cubicBezTo>
                    <a:pt x="17200" y="2170"/>
                    <a:pt x="17462" y="2432"/>
                    <a:pt x="17462" y="2757"/>
                  </a:cubicBezTo>
                  <a:cubicBezTo>
                    <a:pt x="17462" y="3081"/>
                    <a:pt x="17200" y="3343"/>
                    <a:pt x="16876" y="3343"/>
                  </a:cubicBezTo>
                  <a:lnTo>
                    <a:pt x="16718" y="3343"/>
                  </a:lnTo>
                  <a:lnTo>
                    <a:pt x="16771" y="2565"/>
                  </a:lnTo>
                  <a:cubicBezTo>
                    <a:pt x="16780" y="2434"/>
                    <a:pt x="16778" y="2301"/>
                    <a:pt x="16765" y="2170"/>
                  </a:cubicBezTo>
                  <a:close/>
                  <a:moveTo>
                    <a:pt x="7237" y="534"/>
                  </a:moveTo>
                  <a:cubicBezTo>
                    <a:pt x="7679" y="534"/>
                    <a:pt x="8037" y="892"/>
                    <a:pt x="8037" y="1334"/>
                  </a:cubicBezTo>
                  <a:cubicBezTo>
                    <a:pt x="8037" y="3737"/>
                    <a:pt x="6082" y="5692"/>
                    <a:pt x="3680" y="5692"/>
                  </a:cubicBezTo>
                  <a:cubicBezTo>
                    <a:pt x="2643" y="5692"/>
                    <a:pt x="1775" y="4881"/>
                    <a:pt x="1704" y="3846"/>
                  </a:cubicBezTo>
                  <a:lnTo>
                    <a:pt x="1613" y="2530"/>
                  </a:lnTo>
                  <a:cubicBezTo>
                    <a:pt x="1539" y="1449"/>
                    <a:pt x="2394" y="534"/>
                    <a:pt x="3476" y="534"/>
                  </a:cubicBezTo>
                  <a:close/>
                  <a:moveTo>
                    <a:pt x="14377" y="534"/>
                  </a:moveTo>
                  <a:cubicBezTo>
                    <a:pt x="15458" y="534"/>
                    <a:pt x="16314" y="1451"/>
                    <a:pt x="16239" y="2530"/>
                  </a:cubicBezTo>
                  <a:lnTo>
                    <a:pt x="16239" y="2528"/>
                  </a:lnTo>
                  <a:lnTo>
                    <a:pt x="16149" y="3846"/>
                  </a:lnTo>
                  <a:cubicBezTo>
                    <a:pt x="16075" y="4884"/>
                    <a:pt x="15213" y="5689"/>
                    <a:pt x="14172" y="5692"/>
                  </a:cubicBezTo>
                  <a:cubicBezTo>
                    <a:pt x="11769" y="5692"/>
                    <a:pt x="9815" y="3737"/>
                    <a:pt x="9815" y="1334"/>
                  </a:cubicBezTo>
                  <a:cubicBezTo>
                    <a:pt x="9816" y="892"/>
                    <a:pt x="10174" y="534"/>
                    <a:pt x="10615" y="534"/>
                  </a:cubicBezTo>
                  <a:close/>
                  <a:moveTo>
                    <a:pt x="3473" y="0"/>
                  </a:moveTo>
                  <a:cubicBezTo>
                    <a:pt x="2442" y="0"/>
                    <a:pt x="1528" y="659"/>
                    <a:pt x="1202" y="1636"/>
                  </a:cubicBezTo>
                  <a:lnTo>
                    <a:pt x="1120" y="1636"/>
                  </a:lnTo>
                  <a:cubicBezTo>
                    <a:pt x="501" y="1636"/>
                    <a:pt x="0" y="2138"/>
                    <a:pt x="0" y="2757"/>
                  </a:cubicBezTo>
                  <a:cubicBezTo>
                    <a:pt x="0" y="3376"/>
                    <a:pt x="501" y="3877"/>
                    <a:pt x="1120" y="3877"/>
                  </a:cubicBezTo>
                  <a:lnTo>
                    <a:pt x="1171" y="3877"/>
                  </a:lnTo>
                  <a:lnTo>
                    <a:pt x="1171" y="3883"/>
                  </a:lnTo>
                  <a:cubicBezTo>
                    <a:pt x="1262" y="5196"/>
                    <a:pt x="2363" y="6225"/>
                    <a:pt x="3680" y="6225"/>
                  </a:cubicBezTo>
                  <a:cubicBezTo>
                    <a:pt x="6166" y="6225"/>
                    <a:pt x="8224" y="4361"/>
                    <a:pt x="8531" y="1956"/>
                  </a:cubicBezTo>
                  <a:lnTo>
                    <a:pt x="9321" y="1956"/>
                  </a:lnTo>
                  <a:cubicBezTo>
                    <a:pt x="9629" y="4361"/>
                    <a:pt x="11687" y="6225"/>
                    <a:pt x="14172" y="6225"/>
                  </a:cubicBezTo>
                  <a:cubicBezTo>
                    <a:pt x="15490" y="6225"/>
                    <a:pt x="16591" y="5196"/>
                    <a:pt x="16681" y="3883"/>
                  </a:cubicBezTo>
                  <a:lnTo>
                    <a:pt x="16681" y="3877"/>
                  </a:lnTo>
                  <a:lnTo>
                    <a:pt x="16876" y="3877"/>
                  </a:lnTo>
                  <a:cubicBezTo>
                    <a:pt x="17495" y="3877"/>
                    <a:pt x="17996" y="3376"/>
                    <a:pt x="17996" y="2757"/>
                  </a:cubicBezTo>
                  <a:cubicBezTo>
                    <a:pt x="17996" y="2138"/>
                    <a:pt x="17495" y="1636"/>
                    <a:pt x="16876" y="1636"/>
                  </a:cubicBezTo>
                  <a:lnTo>
                    <a:pt x="16652" y="1636"/>
                  </a:lnTo>
                  <a:cubicBezTo>
                    <a:pt x="16325" y="659"/>
                    <a:pt x="15411" y="0"/>
                    <a:pt x="14381" y="0"/>
                  </a:cubicBezTo>
                  <a:cubicBezTo>
                    <a:pt x="14379" y="0"/>
                    <a:pt x="14378" y="0"/>
                    <a:pt x="14377" y="0"/>
                  </a:cubicBezTo>
                  <a:lnTo>
                    <a:pt x="3476" y="0"/>
                  </a:lnTo>
                  <a:cubicBezTo>
                    <a:pt x="3475" y="0"/>
                    <a:pt x="3474" y="0"/>
                    <a:pt x="34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3"/>
            <p:cNvSpPr/>
            <p:nvPr/>
          </p:nvSpPr>
          <p:spPr>
            <a:xfrm>
              <a:off x="3015425" y="187410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1" y="0"/>
                  </a:moveTo>
                  <a:lnTo>
                    <a:pt x="1" y="534"/>
                  </a:lnTo>
                  <a:lnTo>
                    <a:pt x="533" y="534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3"/>
            <p:cNvSpPr/>
            <p:nvPr/>
          </p:nvSpPr>
          <p:spPr>
            <a:xfrm>
              <a:off x="3042075" y="187410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3"/>
            <p:cNvSpPr/>
            <p:nvPr/>
          </p:nvSpPr>
          <p:spPr>
            <a:xfrm>
              <a:off x="2988750" y="187410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3"/>
            <p:cNvSpPr/>
            <p:nvPr/>
          </p:nvSpPr>
          <p:spPr>
            <a:xfrm>
              <a:off x="2773525" y="187410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3"/>
            <p:cNvSpPr/>
            <p:nvPr/>
          </p:nvSpPr>
          <p:spPr>
            <a:xfrm>
              <a:off x="2826900" y="187410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3"/>
            <p:cNvSpPr/>
            <p:nvPr/>
          </p:nvSpPr>
          <p:spPr>
            <a:xfrm>
              <a:off x="2800200" y="187410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0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" name="Google Shape;961;p53"/>
          <p:cNvGrpSpPr/>
          <p:nvPr/>
        </p:nvGrpSpPr>
        <p:grpSpPr>
          <a:xfrm>
            <a:off x="3876382" y="1710134"/>
            <a:ext cx="302817" cy="411771"/>
            <a:chOff x="3272225" y="1653675"/>
            <a:chExt cx="330875" cy="449925"/>
          </a:xfrm>
        </p:grpSpPr>
        <p:sp>
          <p:nvSpPr>
            <p:cNvPr id="962" name="Google Shape;962;p53"/>
            <p:cNvSpPr/>
            <p:nvPr/>
          </p:nvSpPr>
          <p:spPr>
            <a:xfrm>
              <a:off x="3327350" y="1723325"/>
              <a:ext cx="221775" cy="130575"/>
            </a:xfrm>
            <a:custGeom>
              <a:rect b="b" l="l" r="r" t="t"/>
              <a:pathLst>
                <a:path extrusionOk="0" h="5223" w="8871">
                  <a:moveTo>
                    <a:pt x="8392" y="1"/>
                  </a:moveTo>
                  <a:cubicBezTo>
                    <a:pt x="8391" y="1"/>
                    <a:pt x="8389" y="1"/>
                    <a:pt x="8388" y="1"/>
                  </a:cubicBezTo>
                  <a:lnTo>
                    <a:pt x="6923" y="1"/>
                  </a:lnTo>
                  <a:lnTo>
                    <a:pt x="6923" y="537"/>
                  </a:lnTo>
                  <a:lnTo>
                    <a:pt x="8189" y="537"/>
                  </a:lnTo>
                  <a:lnTo>
                    <a:pt x="4557" y="4655"/>
                  </a:lnTo>
                  <a:cubicBezTo>
                    <a:pt x="4539" y="4675"/>
                    <a:pt x="4515" y="4684"/>
                    <a:pt x="4490" y="4684"/>
                  </a:cubicBezTo>
                  <a:cubicBezTo>
                    <a:pt x="4465" y="4684"/>
                    <a:pt x="4440" y="4675"/>
                    <a:pt x="4423" y="4655"/>
                  </a:cubicBezTo>
                  <a:lnTo>
                    <a:pt x="791" y="537"/>
                  </a:lnTo>
                  <a:lnTo>
                    <a:pt x="3345" y="537"/>
                  </a:lnTo>
                  <a:lnTo>
                    <a:pt x="3345" y="1"/>
                  </a:lnTo>
                  <a:lnTo>
                    <a:pt x="592" y="1"/>
                  </a:lnTo>
                  <a:cubicBezTo>
                    <a:pt x="205" y="1"/>
                    <a:pt x="0" y="455"/>
                    <a:pt x="255" y="744"/>
                  </a:cubicBezTo>
                  <a:lnTo>
                    <a:pt x="4020" y="5010"/>
                  </a:lnTo>
                  <a:cubicBezTo>
                    <a:pt x="4145" y="5151"/>
                    <a:pt x="4317" y="5222"/>
                    <a:pt x="4490" y="5222"/>
                  </a:cubicBezTo>
                  <a:cubicBezTo>
                    <a:pt x="4662" y="5222"/>
                    <a:pt x="4835" y="5151"/>
                    <a:pt x="4959" y="5010"/>
                  </a:cubicBezTo>
                  <a:lnTo>
                    <a:pt x="8724" y="744"/>
                  </a:lnTo>
                  <a:cubicBezTo>
                    <a:pt x="8842" y="613"/>
                    <a:pt x="8870" y="425"/>
                    <a:pt x="8796" y="265"/>
                  </a:cubicBezTo>
                  <a:cubicBezTo>
                    <a:pt x="8725" y="104"/>
                    <a:pt x="8566" y="1"/>
                    <a:pt x="83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53"/>
            <p:cNvSpPr/>
            <p:nvPr/>
          </p:nvSpPr>
          <p:spPr>
            <a:xfrm>
              <a:off x="3272225" y="1653675"/>
              <a:ext cx="330875" cy="449925"/>
            </a:xfrm>
            <a:custGeom>
              <a:rect b="b" l="l" r="r" t="t"/>
              <a:pathLst>
                <a:path extrusionOk="0" h="17997" w="13235">
                  <a:moveTo>
                    <a:pt x="7052" y="3180"/>
                  </a:moveTo>
                  <a:cubicBezTo>
                    <a:pt x="7497" y="3180"/>
                    <a:pt x="7857" y="3542"/>
                    <a:pt x="7857" y="3985"/>
                  </a:cubicBezTo>
                  <a:cubicBezTo>
                    <a:pt x="7857" y="4311"/>
                    <a:pt x="7661" y="4604"/>
                    <a:pt x="7360" y="4730"/>
                  </a:cubicBezTo>
                  <a:cubicBezTo>
                    <a:pt x="7261" y="4771"/>
                    <a:pt x="7156" y="4791"/>
                    <a:pt x="7053" y="4791"/>
                  </a:cubicBezTo>
                  <a:cubicBezTo>
                    <a:pt x="6843" y="4791"/>
                    <a:pt x="6637" y="4709"/>
                    <a:pt x="6483" y="4554"/>
                  </a:cubicBezTo>
                  <a:cubicBezTo>
                    <a:pt x="6253" y="4324"/>
                    <a:pt x="6184" y="3978"/>
                    <a:pt x="6308" y="3677"/>
                  </a:cubicBezTo>
                  <a:cubicBezTo>
                    <a:pt x="6433" y="3377"/>
                    <a:pt x="6727" y="3180"/>
                    <a:pt x="7052" y="3180"/>
                  </a:cubicBezTo>
                  <a:close/>
                  <a:moveTo>
                    <a:pt x="12564" y="2249"/>
                  </a:moveTo>
                  <a:cubicBezTo>
                    <a:pt x="12641" y="2250"/>
                    <a:pt x="12682" y="2340"/>
                    <a:pt x="12632" y="2398"/>
                  </a:cubicBezTo>
                  <a:lnTo>
                    <a:pt x="6964" y="8896"/>
                  </a:lnTo>
                  <a:lnTo>
                    <a:pt x="6964" y="14959"/>
                  </a:lnTo>
                  <a:cubicBezTo>
                    <a:pt x="6965" y="15472"/>
                    <a:pt x="7257" y="15937"/>
                    <a:pt x="7716" y="16164"/>
                  </a:cubicBezTo>
                  <a:lnTo>
                    <a:pt x="7714" y="16166"/>
                  </a:lnTo>
                  <a:lnTo>
                    <a:pt x="9713" y="17145"/>
                  </a:lnTo>
                  <a:cubicBezTo>
                    <a:pt x="9847" y="17211"/>
                    <a:pt x="9955" y="17323"/>
                    <a:pt x="10018" y="17460"/>
                  </a:cubicBezTo>
                  <a:lnTo>
                    <a:pt x="3442" y="17456"/>
                  </a:lnTo>
                  <a:cubicBezTo>
                    <a:pt x="3503" y="17319"/>
                    <a:pt x="3610" y="17208"/>
                    <a:pt x="3743" y="17142"/>
                  </a:cubicBezTo>
                  <a:lnTo>
                    <a:pt x="5686" y="16172"/>
                  </a:lnTo>
                  <a:cubicBezTo>
                    <a:pt x="6141" y="15945"/>
                    <a:pt x="6429" y="15480"/>
                    <a:pt x="6427" y="14970"/>
                  </a:cubicBezTo>
                  <a:lnTo>
                    <a:pt x="6427" y="8896"/>
                  </a:lnTo>
                  <a:lnTo>
                    <a:pt x="759" y="2398"/>
                  </a:lnTo>
                  <a:cubicBezTo>
                    <a:pt x="708" y="2340"/>
                    <a:pt x="749" y="2250"/>
                    <a:pt x="826" y="2250"/>
                  </a:cubicBezTo>
                  <a:lnTo>
                    <a:pt x="8490" y="2250"/>
                  </a:lnTo>
                  <a:lnTo>
                    <a:pt x="7828" y="2892"/>
                  </a:lnTo>
                  <a:cubicBezTo>
                    <a:pt x="7594" y="2725"/>
                    <a:pt x="7322" y="2644"/>
                    <a:pt x="7051" y="2644"/>
                  </a:cubicBezTo>
                  <a:cubicBezTo>
                    <a:pt x="6712" y="2644"/>
                    <a:pt x="6375" y="2772"/>
                    <a:pt x="6116" y="3024"/>
                  </a:cubicBezTo>
                  <a:cubicBezTo>
                    <a:pt x="5652" y="3475"/>
                    <a:pt x="5577" y="4193"/>
                    <a:pt x="5938" y="4731"/>
                  </a:cubicBezTo>
                  <a:lnTo>
                    <a:pt x="5577" y="5081"/>
                  </a:lnTo>
                  <a:lnTo>
                    <a:pt x="5951" y="5467"/>
                  </a:lnTo>
                  <a:lnTo>
                    <a:pt x="6320" y="5109"/>
                  </a:lnTo>
                  <a:cubicBezTo>
                    <a:pt x="6545" y="5255"/>
                    <a:pt x="6800" y="5327"/>
                    <a:pt x="7054" y="5327"/>
                  </a:cubicBezTo>
                  <a:cubicBezTo>
                    <a:pt x="7394" y="5327"/>
                    <a:pt x="7732" y="5199"/>
                    <a:pt x="7990" y="4948"/>
                  </a:cubicBezTo>
                  <a:cubicBezTo>
                    <a:pt x="8439" y="4510"/>
                    <a:pt x="8525" y="3817"/>
                    <a:pt x="8196" y="3284"/>
                  </a:cubicBezTo>
                  <a:lnTo>
                    <a:pt x="9259" y="2249"/>
                  </a:lnTo>
                  <a:close/>
                  <a:moveTo>
                    <a:pt x="10802" y="1"/>
                  </a:moveTo>
                  <a:lnTo>
                    <a:pt x="9041" y="1714"/>
                  </a:lnTo>
                  <a:lnTo>
                    <a:pt x="826" y="1714"/>
                  </a:lnTo>
                  <a:cubicBezTo>
                    <a:pt x="288" y="1715"/>
                    <a:pt x="0" y="2348"/>
                    <a:pt x="354" y="2753"/>
                  </a:cubicBezTo>
                  <a:lnTo>
                    <a:pt x="5889" y="9098"/>
                  </a:lnTo>
                  <a:lnTo>
                    <a:pt x="5889" y="14972"/>
                  </a:lnTo>
                  <a:cubicBezTo>
                    <a:pt x="5891" y="15277"/>
                    <a:pt x="5718" y="15557"/>
                    <a:pt x="5444" y="15693"/>
                  </a:cubicBezTo>
                  <a:lnTo>
                    <a:pt x="3504" y="16663"/>
                  </a:lnTo>
                  <a:cubicBezTo>
                    <a:pt x="3100" y="16862"/>
                    <a:pt x="2847" y="17273"/>
                    <a:pt x="2848" y="17722"/>
                  </a:cubicBezTo>
                  <a:lnTo>
                    <a:pt x="2848" y="17991"/>
                  </a:lnTo>
                  <a:lnTo>
                    <a:pt x="10614" y="17997"/>
                  </a:lnTo>
                  <a:lnTo>
                    <a:pt x="10614" y="17728"/>
                  </a:lnTo>
                  <a:cubicBezTo>
                    <a:pt x="10612" y="17276"/>
                    <a:pt x="10354" y="16863"/>
                    <a:pt x="9949" y="16663"/>
                  </a:cubicBezTo>
                  <a:lnTo>
                    <a:pt x="7951" y="15682"/>
                  </a:lnTo>
                  <a:cubicBezTo>
                    <a:pt x="7676" y="15547"/>
                    <a:pt x="7502" y="15267"/>
                    <a:pt x="7500" y="14960"/>
                  </a:cubicBezTo>
                  <a:lnTo>
                    <a:pt x="7500" y="9096"/>
                  </a:lnTo>
                  <a:lnTo>
                    <a:pt x="13036" y="2752"/>
                  </a:lnTo>
                  <a:cubicBezTo>
                    <a:pt x="13198" y="2566"/>
                    <a:pt x="13235" y="2303"/>
                    <a:pt x="13134" y="2081"/>
                  </a:cubicBezTo>
                  <a:cubicBezTo>
                    <a:pt x="13033" y="1857"/>
                    <a:pt x="12809" y="1714"/>
                    <a:pt x="12564" y="1714"/>
                  </a:cubicBezTo>
                  <a:lnTo>
                    <a:pt x="9810" y="1714"/>
                  </a:lnTo>
                  <a:lnTo>
                    <a:pt x="11177" y="386"/>
                  </a:lnTo>
                  <a:lnTo>
                    <a:pt x="108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" name="Google Shape;964;p53"/>
          <p:cNvGrpSpPr/>
          <p:nvPr/>
        </p:nvGrpSpPr>
        <p:grpSpPr>
          <a:xfrm>
            <a:off x="4319842" y="1710133"/>
            <a:ext cx="387313" cy="411771"/>
            <a:chOff x="3715925" y="1672800"/>
            <a:chExt cx="423200" cy="449925"/>
          </a:xfrm>
        </p:grpSpPr>
        <p:sp>
          <p:nvSpPr>
            <p:cNvPr id="965" name="Google Shape;965;p53"/>
            <p:cNvSpPr/>
            <p:nvPr/>
          </p:nvSpPr>
          <p:spPr>
            <a:xfrm>
              <a:off x="3715925" y="1672800"/>
              <a:ext cx="423200" cy="449925"/>
            </a:xfrm>
            <a:custGeom>
              <a:rect b="b" l="l" r="r" t="t"/>
              <a:pathLst>
                <a:path extrusionOk="0" h="17997" w="16928">
                  <a:moveTo>
                    <a:pt x="2549" y="5311"/>
                  </a:moveTo>
                  <a:lnTo>
                    <a:pt x="2549" y="7342"/>
                  </a:lnTo>
                  <a:lnTo>
                    <a:pt x="2033" y="7343"/>
                  </a:lnTo>
                  <a:lnTo>
                    <a:pt x="2033" y="5311"/>
                  </a:lnTo>
                  <a:close/>
                  <a:moveTo>
                    <a:pt x="1498" y="4456"/>
                  </a:moveTo>
                  <a:lnTo>
                    <a:pt x="1497" y="8126"/>
                  </a:lnTo>
                  <a:lnTo>
                    <a:pt x="535" y="8126"/>
                  </a:lnTo>
                  <a:lnTo>
                    <a:pt x="535" y="4456"/>
                  </a:lnTo>
                  <a:close/>
                  <a:moveTo>
                    <a:pt x="4831" y="12699"/>
                  </a:moveTo>
                  <a:cubicBezTo>
                    <a:pt x="5284" y="12699"/>
                    <a:pt x="5646" y="13073"/>
                    <a:pt x="5633" y="13526"/>
                  </a:cubicBezTo>
                  <a:lnTo>
                    <a:pt x="5633" y="16394"/>
                  </a:lnTo>
                  <a:lnTo>
                    <a:pt x="4029" y="16394"/>
                  </a:lnTo>
                  <a:lnTo>
                    <a:pt x="4029" y="13526"/>
                  </a:lnTo>
                  <a:cubicBezTo>
                    <a:pt x="4016" y="13073"/>
                    <a:pt x="4378" y="12699"/>
                    <a:pt x="4831" y="12699"/>
                  </a:cubicBezTo>
                  <a:close/>
                  <a:moveTo>
                    <a:pt x="8839" y="12724"/>
                  </a:moveTo>
                  <a:lnTo>
                    <a:pt x="8839" y="16394"/>
                  </a:lnTo>
                  <a:lnTo>
                    <a:pt x="7237" y="16394"/>
                  </a:lnTo>
                  <a:lnTo>
                    <a:pt x="7237" y="12724"/>
                  </a:lnTo>
                  <a:close/>
                  <a:moveTo>
                    <a:pt x="10977" y="12724"/>
                  </a:moveTo>
                  <a:lnTo>
                    <a:pt x="10977" y="16394"/>
                  </a:lnTo>
                  <a:lnTo>
                    <a:pt x="9374" y="16394"/>
                  </a:lnTo>
                  <a:lnTo>
                    <a:pt x="9374" y="12724"/>
                  </a:lnTo>
                  <a:close/>
                  <a:moveTo>
                    <a:pt x="13382" y="12699"/>
                  </a:moveTo>
                  <a:cubicBezTo>
                    <a:pt x="13835" y="12699"/>
                    <a:pt x="14197" y="13073"/>
                    <a:pt x="14184" y="13526"/>
                  </a:cubicBezTo>
                  <a:lnTo>
                    <a:pt x="14184" y="16394"/>
                  </a:lnTo>
                  <a:lnTo>
                    <a:pt x="12582" y="16394"/>
                  </a:lnTo>
                  <a:lnTo>
                    <a:pt x="12582" y="13526"/>
                  </a:lnTo>
                  <a:cubicBezTo>
                    <a:pt x="12567" y="13073"/>
                    <a:pt x="12930" y="12699"/>
                    <a:pt x="13382" y="12699"/>
                  </a:cubicBezTo>
                  <a:close/>
                  <a:moveTo>
                    <a:pt x="15200" y="536"/>
                  </a:moveTo>
                  <a:lnTo>
                    <a:pt x="15200" y="16394"/>
                  </a:lnTo>
                  <a:lnTo>
                    <a:pt x="14719" y="16394"/>
                  </a:lnTo>
                  <a:lnTo>
                    <a:pt x="14719" y="13526"/>
                  </a:lnTo>
                  <a:cubicBezTo>
                    <a:pt x="14728" y="12781"/>
                    <a:pt x="14127" y="12173"/>
                    <a:pt x="13382" y="12173"/>
                  </a:cubicBezTo>
                  <a:cubicBezTo>
                    <a:pt x="12638" y="12173"/>
                    <a:pt x="12038" y="12781"/>
                    <a:pt x="12047" y="13526"/>
                  </a:cubicBezTo>
                  <a:lnTo>
                    <a:pt x="12047" y="16394"/>
                  </a:lnTo>
                  <a:lnTo>
                    <a:pt x="11512" y="16394"/>
                  </a:lnTo>
                  <a:lnTo>
                    <a:pt x="11512" y="12189"/>
                  </a:lnTo>
                  <a:lnTo>
                    <a:pt x="6700" y="12189"/>
                  </a:lnTo>
                  <a:lnTo>
                    <a:pt x="6700" y="16394"/>
                  </a:lnTo>
                  <a:lnTo>
                    <a:pt x="6167" y="16394"/>
                  </a:lnTo>
                  <a:lnTo>
                    <a:pt x="6167" y="13526"/>
                  </a:lnTo>
                  <a:cubicBezTo>
                    <a:pt x="6167" y="12787"/>
                    <a:pt x="5568" y="12189"/>
                    <a:pt x="4830" y="12189"/>
                  </a:cubicBezTo>
                  <a:cubicBezTo>
                    <a:pt x="4091" y="12189"/>
                    <a:pt x="3493" y="12787"/>
                    <a:pt x="3493" y="13526"/>
                  </a:cubicBezTo>
                  <a:lnTo>
                    <a:pt x="3493" y="16394"/>
                  </a:lnTo>
                  <a:lnTo>
                    <a:pt x="3084" y="16394"/>
                  </a:lnTo>
                  <a:lnTo>
                    <a:pt x="3084" y="536"/>
                  </a:lnTo>
                  <a:close/>
                  <a:moveTo>
                    <a:pt x="16394" y="16929"/>
                  </a:moveTo>
                  <a:lnTo>
                    <a:pt x="16395" y="17463"/>
                  </a:lnTo>
                  <a:lnTo>
                    <a:pt x="1961" y="17463"/>
                  </a:lnTo>
                  <a:lnTo>
                    <a:pt x="1961" y="16929"/>
                  </a:lnTo>
                  <a:close/>
                  <a:moveTo>
                    <a:pt x="1693" y="1"/>
                  </a:moveTo>
                  <a:lnTo>
                    <a:pt x="1693" y="536"/>
                  </a:lnTo>
                  <a:lnTo>
                    <a:pt x="2549" y="536"/>
                  </a:lnTo>
                  <a:lnTo>
                    <a:pt x="2549" y="4777"/>
                  </a:lnTo>
                  <a:lnTo>
                    <a:pt x="2032" y="4777"/>
                  </a:lnTo>
                  <a:lnTo>
                    <a:pt x="2032" y="3921"/>
                  </a:lnTo>
                  <a:lnTo>
                    <a:pt x="0" y="3921"/>
                  </a:lnTo>
                  <a:lnTo>
                    <a:pt x="0" y="8661"/>
                  </a:lnTo>
                  <a:lnTo>
                    <a:pt x="2032" y="8661"/>
                  </a:lnTo>
                  <a:lnTo>
                    <a:pt x="2032" y="7877"/>
                  </a:lnTo>
                  <a:lnTo>
                    <a:pt x="2549" y="7877"/>
                  </a:lnTo>
                  <a:lnTo>
                    <a:pt x="2549" y="16394"/>
                  </a:lnTo>
                  <a:lnTo>
                    <a:pt x="1426" y="16394"/>
                  </a:lnTo>
                  <a:lnTo>
                    <a:pt x="1426" y="17997"/>
                  </a:lnTo>
                  <a:lnTo>
                    <a:pt x="16927" y="17997"/>
                  </a:lnTo>
                  <a:lnTo>
                    <a:pt x="16927" y="16394"/>
                  </a:lnTo>
                  <a:lnTo>
                    <a:pt x="15735" y="16394"/>
                  </a:lnTo>
                  <a:lnTo>
                    <a:pt x="15735" y="536"/>
                  </a:lnTo>
                  <a:lnTo>
                    <a:pt x="16661" y="536"/>
                  </a:lnTo>
                  <a:lnTo>
                    <a:pt x="166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" name="Google Shape;966;p53"/>
            <p:cNvSpPr/>
            <p:nvPr/>
          </p:nvSpPr>
          <p:spPr>
            <a:xfrm>
              <a:off x="3813900" y="1696875"/>
              <a:ext cx="66850" cy="71300"/>
            </a:xfrm>
            <a:custGeom>
              <a:rect b="b" l="l" r="r" t="t"/>
              <a:pathLst>
                <a:path extrusionOk="0" h="2852" w="2674">
                  <a:moveTo>
                    <a:pt x="2138" y="534"/>
                  </a:moveTo>
                  <a:lnTo>
                    <a:pt x="2138" y="2316"/>
                  </a:lnTo>
                  <a:lnTo>
                    <a:pt x="536" y="2316"/>
                  </a:lnTo>
                  <a:lnTo>
                    <a:pt x="536" y="534"/>
                  </a:lnTo>
                  <a:close/>
                  <a:moveTo>
                    <a:pt x="1" y="0"/>
                  </a:moveTo>
                  <a:lnTo>
                    <a:pt x="1" y="2851"/>
                  </a:lnTo>
                  <a:lnTo>
                    <a:pt x="2674" y="2851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" name="Google Shape;967;p53"/>
            <p:cNvSpPr/>
            <p:nvPr/>
          </p:nvSpPr>
          <p:spPr>
            <a:xfrm>
              <a:off x="3813900" y="1790400"/>
              <a:ext cx="66850" cy="70425"/>
            </a:xfrm>
            <a:custGeom>
              <a:rect b="b" l="l" r="r" t="t"/>
              <a:pathLst>
                <a:path extrusionOk="0" h="2817" w="2674">
                  <a:moveTo>
                    <a:pt x="2138" y="536"/>
                  </a:moveTo>
                  <a:lnTo>
                    <a:pt x="2138" y="2281"/>
                  </a:lnTo>
                  <a:lnTo>
                    <a:pt x="536" y="2281"/>
                  </a:lnTo>
                  <a:lnTo>
                    <a:pt x="536" y="536"/>
                  </a:lnTo>
                  <a:close/>
                  <a:moveTo>
                    <a:pt x="1" y="1"/>
                  </a:moveTo>
                  <a:lnTo>
                    <a:pt x="1" y="2816"/>
                  </a:lnTo>
                  <a:lnTo>
                    <a:pt x="2674" y="2816"/>
                  </a:lnTo>
                  <a:lnTo>
                    <a:pt x="26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53"/>
            <p:cNvSpPr/>
            <p:nvPr/>
          </p:nvSpPr>
          <p:spPr>
            <a:xfrm>
              <a:off x="3813900" y="1883975"/>
              <a:ext cx="66850" cy="71300"/>
            </a:xfrm>
            <a:custGeom>
              <a:rect b="b" l="l" r="r" t="t"/>
              <a:pathLst>
                <a:path extrusionOk="0" h="2852" w="2674">
                  <a:moveTo>
                    <a:pt x="2138" y="534"/>
                  </a:moveTo>
                  <a:lnTo>
                    <a:pt x="2138" y="2316"/>
                  </a:lnTo>
                  <a:lnTo>
                    <a:pt x="536" y="2316"/>
                  </a:lnTo>
                  <a:lnTo>
                    <a:pt x="536" y="534"/>
                  </a:lnTo>
                  <a:close/>
                  <a:moveTo>
                    <a:pt x="1" y="0"/>
                  </a:moveTo>
                  <a:lnTo>
                    <a:pt x="1" y="2851"/>
                  </a:lnTo>
                  <a:lnTo>
                    <a:pt x="2674" y="2851"/>
                  </a:lnTo>
                  <a:lnTo>
                    <a:pt x="267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" name="Google Shape;969;p53"/>
            <p:cNvSpPr/>
            <p:nvPr/>
          </p:nvSpPr>
          <p:spPr>
            <a:xfrm>
              <a:off x="3910125" y="1696875"/>
              <a:ext cx="66850" cy="71300"/>
            </a:xfrm>
            <a:custGeom>
              <a:rect b="b" l="l" r="r" t="t"/>
              <a:pathLst>
                <a:path extrusionOk="0" h="2852" w="2674">
                  <a:moveTo>
                    <a:pt x="2138" y="534"/>
                  </a:moveTo>
                  <a:lnTo>
                    <a:pt x="2138" y="2316"/>
                  </a:lnTo>
                  <a:lnTo>
                    <a:pt x="536" y="2316"/>
                  </a:lnTo>
                  <a:lnTo>
                    <a:pt x="536" y="534"/>
                  </a:lnTo>
                  <a:close/>
                  <a:moveTo>
                    <a:pt x="1" y="0"/>
                  </a:moveTo>
                  <a:lnTo>
                    <a:pt x="1" y="2851"/>
                  </a:lnTo>
                  <a:lnTo>
                    <a:pt x="2673" y="2851"/>
                  </a:lnTo>
                  <a:lnTo>
                    <a:pt x="26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" name="Google Shape;970;p53"/>
            <p:cNvSpPr/>
            <p:nvPr/>
          </p:nvSpPr>
          <p:spPr>
            <a:xfrm>
              <a:off x="3910125" y="1790400"/>
              <a:ext cx="66850" cy="70425"/>
            </a:xfrm>
            <a:custGeom>
              <a:rect b="b" l="l" r="r" t="t"/>
              <a:pathLst>
                <a:path extrusionOk="0" h="2817" w="2674">
                  <a:moveTo>
                    <a:pt x="2138" y="536"/>
                  </a:moveTo>
                  <a:lnTo>
                    <a:pt x="2138" y="2281"/>
                  </a:lnTo>
                  <a:lnTo>
                    <a:pt x="536" y="2281"/>
                  </a:lnTo>
                  <a:lnTo>
                    <a:pt x="536" y="536"/>
                  </a:lnTo>
                  <a:close/>
                  <a:moveTo>
                    <a:pt x="1" y="1"/>
                  </a:moveTo>
                  <a:lnTo>
                    <a:pt x="1" y="2816"/>
                  </a:lnTo>
                  <a:lnTo>
                    <a:pt x="2673" y="2816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53"/>
            <p:cNvSpPr/>
            <p:nvPr/>
          </p:nvSpPr>
          <p:spPr>
            <a:xfrm>
              <a:off x="3910125" y="1883975"/>
              <a:ext cx="66850" cy="71300"/>
            </a:xfrm>
            <a:custGeom>
              <a:rect b="b" l="l" r="r" t="t"/>
              <a:pathLst>
                <a:path extrusionOk="0" h="2852" w="2674">
                  <a:moveTo>
                    <a:pt x="2138" y="534"/>
                  </a:moveTo>
                  <a:lnTo>
                    <a:pt x="2138" y="2316"/>
                  </a:lnTo>
                  <a:lnTo>
                    <a:pt x="536" y="2316"/>
                  </a:lnTo>
                  <a:lnTo>
                    <a:pt x="536" y="534"/>
                  </a:lnTo>
                  <a:close/>
                  <a:moveTo>
                    <a:pt x="1" y="0"/>
                  </a:moveTo>
                  <a:lnTo>
                    <a:pt x="1" y="2851"/>
                  </a:lnTo>
                  <a:lnTo>
                    <a:pt x="2673" y="2851"/>
                  </a:lnTo>
                  <a:lnTo>
                    <a:pt x="26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" name="Google Shape;972;p53"/>
            <p:cNvSpPr/>
            <p:nvPr/>
          </p:nvSpPr>
          <p:spPr>
            <a:xfrm>
              <a:off x="4006350" y="1696875"/>
              <a:ext cx="66850" cy="71300"/>
            </a:xfrm>
            <a:custGeom>
              <a:rect b="b" l="l" r="r" t="t"/>
              <a:pathLst>
                <a:path extrusionOk="0" h="2852" w="2674">
                  <a:moveTo>
                    <a:pt x="2138" y="534"/>
                  </a:moveTo>
                  <a:lnTo>
                    <a:pt x="2138" y="2316"/>
                  </a:lnTo>
                  <a:lnTo>
                    <a:pt x="536" y="2316"/>
                  </a:lnTo>
                  <a:lnTo>
                    <a:pt x="536" y="534"/>
                  </a:lnTo>
                  <a:close/>
                  <a:moveTo>
                    <a:pt x="1" y="0"/>
                  </a:moveTo>
                  <a:lnTo>
                    <a:pt x="1" y="2851"/>
                  </a:lnTo>
                  <a:lnTo>
                    <a:pt x="2673" y="2851"/>
                  </a:lnTo>
                  <a:lnTo>
                    <a:pt x="26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" name="Google Shape;973;p53"/>
            <p:cNvSpPr/>
            <p:nvPr/>
          </p:nvSpPr>
          <p:spPr>
            <a:xfrm>
              <a:off x="4006350" y="1790400"/>
              <a:ext cx="66850" cy="70425"/>
            </a:xfrm>
            <a:custGeom>
              <a:rect b="b" l="l" r="r" t="t"/>
              <a:pathLst>
                <a:path extrusionOk="0" h="2817" w="2674">
                  <a:moveTo>
                    <a:pt x="2138" y="536"/>
                  </a:moveTo>
                  <a:lnTo>
                    <a:pt x="2138" y="2281"/>
                  </a:lnTo>
                  <a:lnTo>
                    <a:pt x="536" y="2281"/>
                  </a:lnTo>
                  <a:lnTo>
                    <a:pt x="536" y="536"/>
                  </a:lnTo>
                  <a:close/>
                  <a:moveTo>
                    <a:pt x="1" y="1"/>
                  </a:moveTo>
                  <a:lnTo>
                    <a:pt x="1" y="2816"/>
                  </a:lnTo>
                  <a:lnTo>
                    <a:pt x="2673" y="2816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53"/>
            <p:cNvSpPr/>
            <p:nvPr/>
          </p:nvSpPr>
          <p:spPr>
            <a:xfrm>
              <a:off x="4006350" y="1883975"/>
              <a:ext cx="66850" cy="71300"/>
            </a:xfrm>
            <a:custGeom>
              <a:rect b="b" l="l" r="r" t="t"/>
              <a:pathLst>
                <a:path extrusionOk="0" h="2852" w="2674">
                  <a:moveTo>
                    <a:pt x="2138" y="534"/>
                  </a:moveTo>
                  <a:lnTo>
                    <a:pt x="2138" y="2316"/>
                  </a:lnTo>
                  <a:lnTo>
                    <a:pt x="536" y="2316"/>
                  </a:lnTo>
                  <a:lnTo>
                    <a:pt x="536" y="534"/>
                  </a:lnTo>
                  <a:close/>
                  <a:moveTo>
                    <a:pt x="1" y="0"/>
                  </a:moveTo>
                  <a:lnTo>
                    <a:pt x="1" y="2851"/>
                  </a:lnTo>
                  <a:lnTo>
                    <a:pt x="2673" y="2851"/>
                  </a:lnTo>
                  <a:lnTo>
                    <a:pt x="267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53"/>
            <p:cNvSpPr/>
            <p:nvPr/>
          </p:nvSpPr>
          <p:spPr>
            <a:xfrm>
              <a:off x="4043800" y="203587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" name="Google Shape;976;p53"/>
            <p:cNvSpPr/>
            <p:nvPr/>
          </p:nvSpPr>
          <p:spPr>
            <a:xfrm>
              <a:off x="4043800" y="200912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" name="Google Shape;977;p53"/>
            <p:cNvSpPr/>
            <p:nvPr/>
          </p:nvSpPr>
          <p:spPr>
            <a:xfrm>
              <a:off x="4043800" y="2062600"/>
              <a:ext cx="13375" cy="12475"/>
            </a:xfrm>
            <a:custGeom>
              <a:rect b="b" l="l" r="r" t="t"/>
              <a:pathLst>
                <a:path extrusionOk="0" h="499" w="535">
                  <a:moveTo>
                    <a:pt x="0" y="0"/>
                  </a:moveTo>
                  <a:lnTo>
                    <a:pt x="0" y="499"/>
                  </a:lnTo>
                  <a:lnTo>
                    <a:pt x="534" y="499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53"/>
            <p:cNvSpPr/>
            <p:nvPr/>
          </p:nvSpPr>
          <p:spPr>
            <a:xfrm>
              <a:off x="3829975" y="203587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53"/>
            <p:cNvSpPr/>
            <p:nvPr/>
          </p:nvSpPr>
          <p:spPr>
            <a:xfrm>
              <a:off x="3829975" y="2062600"/>
              <a:ext cx="13375" cy="12475"/>
            </a:xfrm>
            <a:custGeom>
              <a:rect b="b" l="l" r="r" t="t"/>
              <a:pathLst>
                <a:path extrusionOk="0" h="499" w="535">
                  <a:moveTo>
                    <a:pt x="1" y="0"/>
                  </a:moveTo>
                  <a:lnTo>
                    <a:pt x="1" y="499"/>
                  </a:lnTo>
                  <a:lnTo>
                    <a:pt x="534" y="499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" name="Google Shape;980;p53"/>
            <p:cNvSpPr/>
            <p:nvPr/>
          </p:nvSpPr>
          <p:spPr>
            <a:xfrm>
              <a:off x="3829975" y="200912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" name="Google Shape;981;p53"/>
          <p:cNvGrpSpPr/>
          <p:nvPr/>
        </p:nvGrpSpPr>
        <p:grpSpPr>
          <a:xfrm>
            <a:off x="4847800" y="1710122"/>
            <a:ext cx="310276" cy="411794"/>
            <a:chOff x="4225225" y="1666775"/>
            <a:chExt cx="339025" cy="449950"/>
          </a:xfrm>
        </p:grpSpPr>
        <p:sp>
          <p:nvSpPr>
            <p:cNvPr id="982" name="Google Shape;982;p53"/>
            <p:cNvSpPr/>
            <p:nvPr/>
          </p:nvSpPr>
          <p:spPr>
            <a:xfrm>
              <a:off x="4225225" y="1666775"/>
              <a:ext cx="339025" cy="449950"/>
            </a:xfrm>
            <a:custGeom>
              <a:rect b="b" l="l" r="r" t="t"/>
              <a:pathLst>
                <a:path extrusionOk="0" h="17998" w="13561">
                  <a:moveTo>
                    <a:pt x="13026" y="535"/>
                  </a:moveTo>
                  <a:lnTo>
                    <a:pt x="13026" y="17462"/>
                  </a:lnTo>
                  <a:lnTo>
                    <a:pt x="536" y="17462"/>
                  </a:lnTo>
                  <a:lnTo>
                    <a:pt x="536" y="535"/>
                  </a:lnTo>
                  <a:close/>
                  <a:moveTo>
                    <a:pt x="0" y="0"/>
                  </a:moveTo>
                  <a:lnTo>
                    <a:pt x="0" y="17997"/>
                  </a:lnTo>
                  <a:lnTo>
                    <a:pt x="13561" y="17997"/>
                  </a:lnTo>
                  <a:lnTo>
                    <a:pt x="1356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53"/>
            <p:cNvSpPr/>
            <p:nvPr/>
          </p:nvSpPr>
          <p:spPr>
            <a:xfrm>
              <a:off x="4334825" y="1780800"/>
              <a:ext cx="120275" cy="104300"/>
            </a:xfrm>
            <a:custGeom>
              <a:rect b="b" l="l" r="r" t="t"/>
              <a:pathLst>
                <a:path extrusionOk="0" h="4172" w="4811">
                  <a:moveTo>
                    <a:pt x="1533" y="535"/>
                  </a:moveTo>
                  <a:cubicBezTo>
                    <a:pt x="1595" y="537"/>
                    <a:pt x="1647" y="581"/>
                    <a:pt x="1656" y="641"/>
                  </a:cubicBezTo>
                  <a:cubicBezTo>
                    <a:pt x="1799" y="1368"/>
                    <a:pt x="2365" y="1837"/>
                    <a:pt x="3295" y="1999"/>
                  </a:cubicBezTo>
                  <a:cubicBezTo>
                    <a:pt x="3543" y="2039"/>
                    <a:pt x="3793" y="2060"/>
                    <a:pt x="4043" y="2060"/>
                  </a:cubicBezTo>
                  <a:cubicBezTo>
                    <a:pt x="4113" y="2060"/>
                    <a:pt x="4183" y="2058"/>
                    <a:pt x="4253" y="2055"/>
                  </a:cubicBezTo>
                  <a:lnTo>
                    <a:pt x="4253" y="2055"/>
                  </a:lnTo>
                  <a:cubicBezTo>
                    <a:pt x="4110" y="2964"/>
                    <a:pt x="3326" y="3634"/>
                    <a:pt x="2405" y="3635"/>
                  </a:cubicBezTo>
                  <a:cubicBezTo>
                    <a:pt x="1404" y="3634"/>
                    <a:pt x="581" y="2846"/>
                    <a:pt x="536" y="1847"/>
                  </a:cubicBezTo>
                  <a:lnTo>
                    <a:pt x="1420" y="588"/>
                  </a:lnTo>
                  <a:cubicBezTo>
                    <a:pt x="1444" y="554"/>
                    <a:pt x="1482" y="535"/>
                    <a:pt x="1522" y="535"/>
                  </a:cubicBezTo>
                  <a:close/>
                  <a:moveTo>
                    <a:pt x="1522" y="0"/>
                  </a:moveTo>
                  <a:cubicBezTo>
                    <a:pt x="1306" y="0"/>
                    <a:pt x="1106" y="105"/>
                    <a:pt x="984" y="280"/>
                  </a:cubicBezTo>
                  <a:lnTo>
                    <a:pt x="0" y="1680"/>
                  </a:lnTo>
                  <a:lnTo>
                    <a:pt x="0" y="1766"/>
                  </a:lnTo>
                  <a:cubicBezTo>
                    <a:pt x="0" y="3093"/>
                    <a:pt x="1079" y="4172"/>
                    <a:pt x="2406" y="4172"/>
                  </a:cubicBezTo>
                  <a:cubicBezTo>
                    <a:pt x="3731" y="4172"/>
                    <a:pt x="4810" y="3091"/>
                    <a:pt x="4810" y="1766"/>
                  </a:cubicBezTo>
                  <a:lnTo>
                    <a:pt x="4810" y="1459"/>
                  </a:lnTo>
                  <a:lnTo>
                    <a:pt x="4508" y="1499"/>
                  </a:lnTo>
                  <a:cubicBezTo>
                    <a:pt x="4502" y="1500"/>
                    <a:pt x="4308" y="1525"/>
                    <a:pt x="4033" y="1525"/>
                  </a:cubicBezTo>
                  <a:cubicBezTo>
                    <a:pt x="3402" y="1525"/>
                    <a:pt x="2348" y="1394"/>
                    <a:pt x="2181" y="538"/>
                  </a:cubicBezTo>
                  <a:cubicBezTo>
                    <a:pt x="2120" y="228"/>
                    <a:pt x="1850" y="3"/>
                    <a:pt x="15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" name="Google Shape;984;p53"/>
            <p:cNvSpPr/>
            <p:nvPr/>
          </p:nvSpPr>
          <p:spPr>
            <a:xfrm>
              <a:off x="4251950" y="1693475"/>
              <a:ext cx="285575" cy="311000"/>
            </a:xfrm>
            <a:custGeom>
              <a:rect b="b" l="l" r="r" t="t"/>
              <a:pathLst>
                <a:path extrusionOk="0" h="12440" w="11423">
                  <a:moveTo>
                    <a:pt x="5702" y="1534"/>
                  </a:moveTo>
                  <a:cubicBezTo>
                    <a:pt x="7265" y="1534"/>
                    <a:pt x="8535" y="2805"/>
                    <a:pt x="8535" y="4367"/>
                  </a:cubicBezTo>
                  <a:lnTo>
                    <a:pt x="8535" y="7747"/>
                  </a:lnTo>
                  <a:lnTo>
                    <a:pt x="8531" y="7747"/>
                  </a:lnTo>
                  <a:lnTo>
                    <a:pt x="8504" y="7744"/>
                  </a:lnTo>
                  <a:cubicBezTo>
                    <a:pt x="8490" y="7743"/>
                    <a:pt x="8473" y="7741"/>
                    <a:pt x="8459" y="7741"/>
                  </a:cubicBezTo>
                  <a:cubicBezTo>
                    <a:pt x="8433" y="7740"/>
                    <a:pt x="8410" y="7740"/>
                    <a:pt x="8385" y="7740"/>
                  </a:cubicBezTo>
                  <a:lnTo>
                    <a:pt x="7057" y="7740"/>
                  </a:lnTo>
                  <a:lnTo>
                    <a:pt x="7057" y="8007"/>
                  </a:lnTo>
                  <a:cubicBezTo>
                    <a:pt x="7057" y="8413"/>
                    <a:pt x="6724" y="8720"/>
                    <a:pt x="6345" y="8720"/>
                  </a:cubicBezTo>
                  <a:cubicBezTo>
                    <a:pt x="6271" y="8720"/>
                    <a:pt x="6195" y="8708"/>
                    <a:pt x="6119" y="8683"/>
                  </a:cubicBezTo>
                  <a:lnTo>
                    <a:pt x="5647" y="8526"/>
                  </a:lnTo>
                  <a:lnTo>
                    <a:pt x="5210" y="8676"/>
                  </a:lnTo>
                  <a:cubicBezTo>
                    <a:pt x="5134" y="8702"/>
                    <a:pt x="5057" y="8714"/>
                    <a:pt x="4983" y="8714"/>
                  </a:cubicBezTo>
                  <a:cubicBezTo>
                    <a:pt x="4608" y="8714"/>
                    <a:pt x="4278" y="8410"/>
                    <a:pt x="4277" y="8007"/>
                  </a:cubicBezTo>
                  <a:lnTo>
                    <a:pt x="4277" y="7740"/>
                  </a:lnTo>
                  <a:lnTo>
                    <a:pt x="3056" y="7740"/>
                  </a:lnTo>
                  <a:cubicBezTo>
                    <a:pt x="3028" y="7740"/>
                    <a:pt x="3000" y="7741"/>
                    <a:pt x="2972" y="7743"/>
                  </a:cubicBezTo>
                  <a:lnTo>
                    <a:pt x="2941" y="7746"/>
                  </a:lnTo>
                  <a:cubicBezTo>
                    <a:pt x="2923" y="7747"/>
                    <a:pt x="2906" y="7749"/>
                    <a:pt x="2889" y="7750"/>
                  </a:cubicBezTo>
                  <a:lnTo>
                    <a:pt x="2869" y="7752"/>
                  </a:lnTo>
                  <a:lnTo>
                    <a:pt x="2869" y="4367"/>
                  </a:lnTo>
                  <a:cubicBezTo>
                    <a:pt x="2869" y="2805"/>
                    <a:pt x="4141" y="1534"/>
                    <a:pt x="5702" y="1534"/>
                  </a:cubicBezTo>
                  <a:close/>
                  <a:moveTo>
                    <a:pt x="8388" y="8272"/>
                  </a:moveTo>
                  <a:cubicBezTo>
                    <a:pt x="8411" y="8272"/>
                    <a:pt x="8436" y="8274"/>
                    <a:pt x="8461" y="8275"/>
                  </a:cubicBezTo>
                  <a:cubicBezTo>
                    <a:pt x="8466" y="8275"/>
                    <a:pt x="8470" y="8275"/>
                    <a:pt x="8476" y="8276"/>
                  </a:cubicBezTo>
                  <a:cubicBezTo>
                    <a:pt x="8495" y="8278"/>
                    <a:pt x="8516" y="8281"/>
                    <a:pt x="8535" y="8284"/>
                  </a:cubicBezTo>
                  <a:cubicBezTo>
                    <a:pt x="8546" y="8285"/>
                    <a:pt x="8556" y="8288"/>
                    <a:pt x="8566" y="8290"/>
                  </a:cubicBezTo>
                  <a:cubicBezTo>
                    <a:pt x="8581" y="8293"/>
                    <a:pt x="8596" y="8296"/>
                    <a:pt x="8610" y="8300"/>
                  </a:cubicBezTo>
                  <a:cubicBezTo>
                    <a:pt x="9000" y="8397"/>
                    <a:pt x="9305" y="8741"/>
                    <a:pt x="9305" y="9123"/>
                  </a:cubicBezTo>
                  <a:lnTo>
                    <a:pt x="9305" y="11904"/>
                  </a:lnTo>
                  <a:lnTo>
                    <a:pt x="2139" y="11904"/>
                  </a:lnTo>
                  <a:lnTo>
                    <a:pt x="2139" y="9124"/>
                  </a:lnTo>
                  <a:cubicBezTo>
                    <a:pt x="2139" y="8672"/>
                    <a:pt x="2568" y="8274"/>
                    <a:pt x="3056" y="8274"/>
                  </a:cubicBezTo>
                  <a:lnTo>
                    <a:pt x="3771" y="8274"/>
                  </a:lnTo>
                  <a:cubicBezTo>
                    <a:pt x="3900" y="8859"/>
                    <a:pt x="4418" y="9246"/>
                    <a:pt x="4982" y="9246"/>
                  </a:cubicBezTo>
                  <a:cubicBezTo>
                    <a:pt x="5114" y="9246"/>
                    <a:pt x="5249" y="9225"/>
                    <a:pt x="5382" y="9180"/>
                  </a:cubicBezTo>
                  <a:lnTo>
                    <a:pt x="5650" y="9090"/>
                  </a:lnTo>
                  <a:lnTo>
                    <a:pt x="5951" y="9189"/>
                  </a:lnTo>
                  <a:cubicBezTo>
                    <a:pt x="5972" y="9196"/>
                    <a:pt x="5994" y="9204"/>
                    <a:pt x="6014" y="9208"/>
                  </a:cubicBezTo>
                  <a:cubicBezTo>
                    <a:pt x="6020" y="9210"/>
                    <a:pt x="6026" y="9211"/>
                    <a:pt x="6032" y="9213"/>
                  </a:cubicBezTo>
                  <a:cubicBezTo>
                    <a:pt x="6050" y="9217"/>
                    <a:pt x="6071" y="9223"/>
                    <a:pt x="6090" y="9227"/>
                  </a:cubicBezTo>
                  <a:lnTo>
                    <a:pt x="6097" y="9229"/>
                  </a:lnTo>
                  <a:cubicBezTo>
                    <a:pt x="6119" y="9232"/>
                    <a:pt x="6140" y="9236"/>
                    <a:pt x="6162" y="9239"/>
                  </a:cubicBezTo>
                  <a:lnTo>
                    <a:pt x="6180" y="9242"/>
                  </a:lnTo>
                  <a:cubicBezTo>
                    <a:pt x="6199" y="9245"/>
                    <a:pt x="6216" y="9246"/>
                    <a:pt x="6234" y="9248"/>
                  </a:cubicBezTo>
                  <a:lnTo>
                    <a:pt x="6246" y="9249"/>
                  </a:lnTo>
                  <a:cubicBezTo>
                    <a:pt x="6267" y="9251"/>
                    <a:pt x="6289" y="9252"/>
                    <a:pt x="6309" y="9252"/>
                  </a:cubicBezTo>
                  <a:lnTo>
                    <a:pt x="6364" y="9252"/>
                  </a:lnTo>
                  <a:cubicBezTo>
                    <a:pt x="6386" y="9252"/>
                    <a:pt x="6408" y="9252"/>
                    <a:pt x="6430" y="9251"/>
                  </a:cubicBezTo>
                  <a:cubicBezTo>
                    <a:pt x="6438" y="9251"/>
                    <a:pt x="6445" y="9251"/>
                    <a:pt x="6452" y="9249"/>
                  </a:cubicBezTo>
                  <a:cubicBezTo>
                    <a:pt x="6482" y="9246"/>
                    <a:pt x="6510" y="9243"/>
                    <a:pt x="6539" y="9239"/>
                  </a:cubicBezTo>
                  <a:lnTo>
                    <a:pt x="6551" y="9236"/>
                  </a:lnTo>
                  <a:cubicBezTo>
                    <a:pt x="6575" y="9233"/>
                    <a:pt x="6600" y="9227"/>
                    <a:pt x="6625" y="9223"/>
                  </a:cubicBezTo>
                  <a:lnTo>
                    <a:pt x="6650" y="9215"/>
                  </a:lnTo>
                  <a:cubicBezTo>
                    <a:pt x="6670" y="9211"/>
                    <a:pt x="6691" y="9205"/>
                    <a:pt x="6712" y="9198"/>
                  </a:cubicBezTo>
                  <a:lnTo>
                    <a:pt x="6735" y="9190"/>
                  </a:lnTo>
                  <a:cubicBezTo>
                    <a:pt x="6763" y="9182"/>
                    <a:pt x="6790" y="9173"/>
                    <a:pt x="6818" y="9161"/>
                  </a:cubicBezTo>
                  <a:lnTo>
                    <a:pt x="6824" y="9156"/>
                  </a:lnTo>
                  <a:cubicBezTo>
                    <a:pt x="6849" y="9146"/>
                    <a:pt x="6872" y="9136"/>
                    <a:pt x="6897" y="9124"/>
                  </a:cubicBezTo>
                  <a:lnTo>
                    <a:pt x="6921" y="9111"/>
                  </a:lnTo>
                  <a:cubicBezTo>
                    <a:pt x="6940" y="9100"/>
                    <a:pt x="6959" y="9090"/>
                    <a:pt x="6979" y="9080"/>
                  </a:cubicBezTo>
                  <a:cubicBezTo>
                    <a:pt x="6986" y="9075"/>
                    <a:pt x="6993" y="9071"/>
                    <a:pt x="7001" y="9065"/>
                  </a:cubicBezTo>
                  <a:cubicBezTo>
                    <a:pt x="7026" y="9050"/>
                    <a:pt x="7051" y="9034"/>
                    <a:pt x="7076" y="9016"/>
                  </a:cubicBezTo>
                  <a:cubicBezTo>
                    <a:pt x="7326" y="8838"/>
                    <a:pt x="7500" y="8573"/>
                    <a:pt x="7565" y="8272"/>
                  </a:cubicBezTo>
                  <a:close/>
                  <a:moveTo>
                    <a:pt x="10886" y="536"/>
                  </a:moveTo>
                  <a:lnTo>
                    <a:pt x="10886" y="11904"/>
                  </a:lnTo>
                  <a:lnTo>
                    <a:pt x="9835" y="11904"/>
                  </a:lnTo>
                  <a:lnTo>
                    <a:pt x="9835" y="9124"/>
                  </a:lnTo>
                  <a:cubicBezTo>
                    <a:pt x="9835" y="8608"/>
                    <a:pt x="9521" y="8148"/>
                    <a:pt x="9069" y="7908"/>
                  </a:cubicBezTo>
                  <a:lnTo>
                    <a:pt x="9069" y="4367"/>
                  </a:lnTo>
                  <a:cubicBezTo>
                    <a:pt x="9069" y="2510"/>
                    <a:pt x="7558" y="999"/>
                    <a:pt x="5702" y="999"/>
                  </a:cubicBezTo>
                  <a:cubicBezTo>
                    <a:pt x="3845" y="999"/>
                    <a:pt x="2334" y="2510"/>
                    <a:pt x="2334" y="4367"/>
                  </a:cubicBezTo>
                  <a:lnTo>
                    <a:pt x="2334" y="7929"/>
                  </a:lnTo>
                  <a:cubicBezTo>
                    <a:pt x="1902" y="8172"/>
                    <a:pt x="1604" y="8621"/>
                    <a:pt x="1604" y="9124"/>
                  </a:cubicBezTo>
                  <a:lnTo>
                    <a:pt x="1604" y="11904"/>
                  </a:lnTo>
                  <a:lnTo>
                    <a:pt x="535" y="11904"/>
                  </a:lnTo>
                  <a:lnTo>
                    <a:pt x="535" y="536"/>
                  </a:lnTo>
                  <a:close/>
                  <a:moveTo>
                    <a:pt x="0" y="1"/>
                  </a:moveTo>
                  <a:lnTo>
                    <a:pt x="0" y="12439"/>
                  </a:lnTo>
                  <a:lnTo>
                    <a:pt x="11423" y="12439"/>
                  </a:lnTo>
                  <a:lnTo>
                    <a:pt x="1142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" name="Google Shape;985;p53"/>
            <p:cNvSpPr/>
            <p:nvPr/>
          </p:nvSpPr>
          <p:spPr>
            <a:xfrm>
              <a:off x="4386925" y="1960325"/>
              <a:ext cx="13375" cy="12500"/>
            </a:xfrm>
            <a:custGeom>
              <a:rect b="b" l="l" r="r" t="t"/>
              <a:pathLst>
                <a:path extrusionOk="0" h="500" w="535">
                  <a:moveTo>
                    <a:pt x="1" y="1"/>
                  </a:moveTo>
                  <a:lnTo>
                    <a:pt x="1" y="499"/>
                  </a:lnTo>
                  <a:lnTo>
                    <a:pt x="534" y="499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53"/>
            <p:cNvSpPr/>
            <p:nvPr/>
          </p:nvSpPr>
          <p:spPr>
            <a:xfrm>
              <a:off x="4386925" y="1933625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" name="Google Shape;987;p53"/>
          <p:cNvGrpSpPr/>
          <p:nvPr/>
        </p:nvGrpSpPr>
        <p:grpSpPr>
          <a:xfrm>
            <a:off x="5298719" y="1710134"/>
            <a:ext cx="339059" cy="411771"/>
            <a:chOff x="4672025" y="1658250"/>
            <a:chExt cx="370475" cy="449925"/>
          </a:xfrm>
        </p:grpSpPr>
        <p:sp>
          <p:nvSpPr>
            <p:cNvPr id="988" name="Google Shape;988;p53"/>
            <p:cNvSpPr/>
            <p:nvPr/>
          </p:nvSpPr>
          <p:spPr>
            <a:xfrm>
              <a:off x="4672025" y="1658250"/>
              <a:ext cx="370475" cy="349025"/>
            </a:xfrm>
            <a:custGeom>
              <a:rect b="b" l="l" r="r" t="t"/>
              <a:pathLst>
                <a:path extrusionOk="0" h="13961" w="14819">
                  <a:moveTo>
                    <a:pt x="8696" y="536"/>
                  </a:moveTo>
                  <a:lnTo>
                    <a:pt x="9446" y="1643"/>
                  </a:lnTo>
                  <a:lnTo>
                    <a:pt x="13480" y="1643"/>
                  </a:lnTo>
                  <a:cubicBezTo>
                    <a:pt x="13923" y="1643"/>
                    <a:pt x="14283" y="2002"/>
                    <a:pt x="14283" y="2446"/>
                  </a:cubicBezTo>
                  <a:lnTo>
                    <a:pt x="14282" y="5820"/>
                  </a:lnTo>
                  <a:lnTo>
                    <a:pt x="11333" y="5820"/>
                  </a:lnTo>
                  <a:cubicBezTo>
                    <a:pt x="10733" y="4236"/>
                    <a:pt x="9200" y="3107"/>
                    <a:pt x="7409" y="3107"/>
                  </a:cubicBezTo>
                  <a:cubicBezTo>
                    <a:pt x="5617" y="3107"/>
                    <a:pt x="4084" y="4236"/>
                    <a:pt x="3484" y="5820"/>
                  </a:cubicBezTo>
                  <a:lnTo>
                    <a:pt x="536" y="5820"/>
                  </a:lnTo>
                  <a:lnTo>
                    <a:pt x="536" y="2446"/>
                  </a:lnTo>
                  <a:cubicBezTo>
                    <a:pt x="537" y="2002"/>
                    <a:pt x="895" y="1643"/>
                    <a:pt x="1339" y="1643"/>
                  </a:cubicBezTo>
                  <a:lnTo>
                    <a:pt x="5374" y="1643"/>
                  </a:lnTo>
                  <a:lnTo>
                    <a:pt x="6124" y="536"/>
                  </a:lnTo>
                  <a:close/>
                  <a:moveTo>
                    <a:pt x="7409" y="3642"/>
                  </a:moveTo>
                  <a:cubicBezTo>
                    <a:pt x="9427" y="3642"/>
                    <a:pt x="11069" y="5284"/>
                    <a:pt x="11069" y="7302"/>
                  </a:cubicBezTo>
                  <a:cubicBezTo>
                    <a:pt x="11069" y="9320"/>
                    <a:pt x="9427" y="10962"/>
                    <a:pt x="7409" y="10962"/>
                  </a:cubicBezTo>
                  <a:cubicBezTo>
                    <a:pt x="5391" y="10962"/>
                    <a:pt x="3749" y="9320"/>
                    <a:pt x="3749" y="7302"/>
                  </a:cubicBezTo>
                  <a:cubicBezTo>
                    <a:pt x="3749" y="5284"/>
                    <a:pt x="5391" y="3642"/>
                    <a:pt x="7409" y="3642"/>
                  </a:cubicBezTo>
                  <a:close/>
                  <a:moveTo>
                    <a:pt x="5839" y="1"/>
                  </a:moveTo>
                  <a:lnTo>
                    <a:pt x="5089" y="1106"/>
                  </a:lnTo>
                  <a:lnTo>
                    <a:pt x="1339" y="1106"/>
                  </a:lnTo>
                  <a:cubicBezTo>
                    <a:pt x="599" y="1108"/>
                    <a:pt x="0" y="1706"/>
                    <a:pt x="0" y="2446"/>
                  </a:cubicBezTo>
                  <a:lnTo>
                    <a:pt x="0" y="12622"/>
                  </a:lnTo>
                  <a:cubicBezTo>
                    <a:pt x="0" y="13360"/>
                    <a:pt x="599" y="13960"/>
                    <a:pt x="1339" y="13960"/>
                  </a:cubicBezTo>
                  <a:lnTo>
                    <a:pt x="1339" y="13425"/>
                  </a:lnTo>
                  <a:cubicBezTo>
                    <a:pt x="895" y="13425"/>
                    <a:pt x="536" y="13066"/>
                    <a:pt x="536" y="12622"/>
                  </a:cubicBezTo>
                  <a:lnTo>
                    <a:pt x="536" y="6355"/>
                  </a:lnTo>
                  <a:lnTo>
                    <a:pt x="3322" y="6355"/>
                  </a:lnTo>
                  <a:cubicBezTo>
                    <a:pt x="3249" y="6665"/>
                    <a:pt x="3212" y="6983"/>
                    <a:pt x="3214" y="7302"/>
                  </a:cubicBezTo>
                  <a:cubicBezTo>
                    <a:pt x="3214" y="9615"/>
                    <a:pt x="5095" y="11497"/>
                    <a:pt x="7409" y="11497"/>
                  </a:cubicBezTo>
                  <a:cubicBezTo>
                    <a:pt x="9722" y="11497"/>
                    <a:pt x="11605" y="9615"/>
                    <a:pt x="11605" y="7302"/>
                  </a:cubicBezTo>
                  <a:cubicBezTo>
                    <a:pt x="11605" y="6983"/>
                    <a:pt x="11569" y="6665"/>
                    <a:pt x="11497" y="6355"/>
                  </a:cubicBezTo>
                  <a:lnTo>
                    <a:pt x="14283" y="6355"/>
                  </a:lnTo>
                  <a:lnTo>
                    <a:pt x="14283" y="12622"/>
                  </a:lnTo>
                  <a:cubicBezTo>
                    <a:pt x="14282" y="13066"/>
                    <a:pt x="13923" y="13425"/>
                    <a:pt x="13480" y="13425"/>
                  </a:cubicBezTo>
                  <a:lnTo>
                    <a:pt x="13480" y="13960"/>
                  </a:lnTo>
                  <a:cubicBezTo>
                    <a:pt x="14218" y="13960"/>
                    <a:pt x="14818" y="13360"/>
                    <a:pt x="14818" y="12622"/>
                  </a:cubicBezTo>
                  <a:lnTo>
                    <a:pt x="14818" y="2445"/>
                  </a:lnTo>
                  <a:cubicBezTo>
                    <a:pt x="14818" y="1706"/>
                    <a:pt x="14218" y="1106"/>
                    <a:pt x="13480" y="1106"/>
                  </a:cubicBezTo>
                  <a:lnTo>
                    <a:pt x="9729" y="1106"/>
                  </a:lnTo>
                  <a:lnTo>
                    <a:pt x="89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53"/>
            <p:cNvSpPr/>
            <p:nvPr/>
          </p:nvSpPr>
          <p:spPr>
            <a:xfrm>
              <a:off x="4709500" y="1959075"/>
              <a:ext cx="295500" cy="13400"/>
            </a:xfrm>
            <a:custGeom>
              <a:rect b="b" l="l" r="r" t="t"/>
              <a:pathLst>
                <a:path extrusionOk="0" h="536" w="11820">
                  <a:moveTo>
                    <a:pt x="1" y="1"/>
                  </a:moveTo>
                  <a:lnTo>
                    <a:pt x="1" y="536"/>
                  </a:lnTo>
                  <a:lnTo>
                    <a:pt x="11820" y="536"/>
                  </a:lnTo>
                  <a:lnTo>
                    <a:pt x="118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53"/>
            <p:cNvSpPr/>
            <p:nvPr/>
          </p:nvSpPr>
          <p:spPr>
            <a:xfrm>
              <a:off x="4725575" y="1981825"/>
              <a:ext cx="263375" cy="126350"/>
            </a:xfrm>
            <a:custGeom>
              <a:rect b="b" l="l" r="r" t="t"/>
              <a:pathLst>
                <a:path extrusionOk="0" h="5054" w="10535">
                  <a:moveTo>
                    <a:pt x="0" y="0"/>
                  </a:moveTo>
                  <a:lnTo>
                    <a:pt x="0" y="5053"/>
                  </a:lnTo>
                  <a:lnTo>
                    <a:pt x="10534" y="5053"/>
                  </a:lnTo>
                  <a:lnTo>
                    <a:pt x="10534" y="0"/>
                  </a:lnTo>
                  <a:lnTo>
                    <a:pt x="9998" y="0"/>
                  </a:lnTo>
                  <a:lnTo>
                    <a:pt x="9998" y="4518"/>
                  </a:lnTo>
                  <a:lnTo>
                    <a:pt x="535" y="4518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53"/>
            <p:cNvSpPr/>
            <p:nvPr/>
          </p:nvSpPr>
          <p:spPr>
            <a:xfrm>
              <a:off x="4699675" y="1715375"/>
              <a:ext cx="80400" cy="40200"/>
            </a:xfrm>
            <a:custGeom>
              <a:rect b="b" l="l" r="r" t="t"/>
              <a:pathLst>
                <a:path extrusionOk="0" h="1608" w="3216">
                  <a:moveTo>
                    <a:pt x="2678" y="536"/>
                  </a:moveTo>
                  <a:lnTo>
                    <a:pt x="2678" y="1071"/>
                  </a:lnTo>
                  <a:lnTo>
                    <a:pt x="537" y="1071"/>
                  </a:lnTo>
                  <a:lnTo>
                    <a:pt x="537" y="536"/>
                  </a:lnTo>
                  <a:close/>
                  <a:moveTo>
                    <a:pt x="0" y="0"/>
                  </a:moveTo>
                  <a:lnTo>
                    <a:pt x="0" y="1607"/>
                  </a:lnTo>
                  <a:lnTo>
                    <a:pt x="3215" y="1607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53"/>
            <p:cNvSpPr/>
            <p:nvPr/>
          </p:nvSpPr>
          <p:spPr>
            <a:xfrm>
              <a:off x="4954525" y="1716700"/>
              <a:ext cx="62525" cy="62525"/>
            </a:xfrm>
            <a:custGeom>
              <a:rect b="b" l="l" r="r" t="t"/>
              <a:pathLst>
                <a:path extrusionOk="0" h="2501" w="2501">
                  <a:moveTo>
                    <a:pt x="1876" y="536"/>
                  </a:moveTo>
                  <a:cubicBezTo>
                    <a:pt x="1925" y="536"/>
                    <a:pt x="1966" y="577"/>
                    <a:pt x="1966" y="626"/>
                  </a:cubicBezTo>
                  <a:lnTo>
                    <a:pt x="1966" y="1876"/>
                  </a:lnTo>
                  <a:cubicBezTo>
                    <a:pt x="1966" y="1924"/>
                    <a:pt x="1925" y="1964"/>
                    <a:pt x="1876" y="1964"/>
                  </a:cubicBezTo>
                  <a:lnTo>
                    <a:pt x="626" y="1964"/>
                  </a:lnTo>
                  <a:cubicBezTo>
                    <a:pt x="577" y="1964"/>
                    <a:pt x="536" y="1924"/>
                    <a:pt x="536" y="1876"/>
                  </a:cubicBezTo>
                  <a:lnTo>
                    <a:pt x="536" y="626"/>
                  </a:lnTo>
                  <a:cubicBezTo>
                    <a:pt x="536" y="577"/>
                    <a:pt x="577" y="536"/>
                    <a:pt x="626" y="536"/>
                  </a:cubicBezTo>
                  <a:close/>
                  <a:moveTo>
                    <a:pt x="626" y="1"/>
                  </a:moveTo>
                  <a:cubicBezTo>
                    <a:pt x="281" y="2"/>
                    <a:pt x="2" y="281"/>
                    <a:pt x="1" y="626"/>
                  </a:cubicBezTo>
                  <a:lnTo>
                    <a:pt x="1" y="1876"/>
                  </a:lnTo>
                  <a:cubicBezTo>
                    <a:pt x="2" y="2221"/>
                    <a:pt x="281" y="2499"/>
                    <a:pt x="626" y="2501"/>
                  </a:cubicBezTo>
                  <a:lnTo>
                    <a:pt x="1876" y="2501"/>
                  </a:lnTo>
                  <a:cubicBezTo>
                    <a:pt x="2221" y="2499"/>
                    <a:pt x="2499" y="2221"/>
                    <a:pt x="2501" y="1876"/>
                  </a:cubicBezTo>
                  <a:lnTo>
                    <a:pt x="2501" y="626"/>
                  </a:lnTo>
                  <a:cubicBezTo>
                    <a:pt x="2499" y="281"/>
                    <a:pt x="2221" y="2"/>
                    <a:pt x="18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53"/>
            <p:cNvSpPr/>
            <p:nvPr/>
          </p:nvSpPr>
          <p:spPr>
            <a:xfrm>
              <a:off x="4710825" y="1664475"/>
              <a:ext cx="44650" cy="13400"/>
            </a:xfrm>
            <a:custGeom>
              <a:rect b="b" l="l" r="r" t="t"/>
              <a:pathLst>
                <a:path extrusionOk="0" h="536" w="1786">
                  <a:moveTo>
                    <a:pt x="1" y="1"/>
                  </a:moveTo>
                  <a:lnTo>
                    <a:pt x="1" y="536"/>
                  </a:lnTo>
                  <a:lnTo>
                    <a:pt x="1786" y="536"/>
                  </a:lnTo>
                  <a:lnTo>
                    <a:pt x="17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53"/>
            <p:cNvSpPr/>
            <p:nvPr/>
          </p:nvSpPr>
          <p:spPr>
            <a:xfrm>
              <a:off x="4706150" y="1896575"/>
              <a:ext cx="41775" cy="40200"/>
            </a:xfrm>
            <a:custGeom>
              <a:rect b="b" l="l" r="r" t="t"/>
              <a:pathLst>
                <a:path extrusionOk="0" h="1608" w="1671">
                  <a:moveTo>
                    <a:pt x="864" y="535"/>
                  </a:moveTo>
                  <a:cubicBezTo>
                    <a:pt x="1002" y="535"/>
                    <a:pt x="1134" y="642"/>
                    <a:pt x="1134" y="804"/>
                  </a:cubicBezTo>
                  <a:cubicBezTo>
                    <a:pt x="1134" y="951"/>
                    <a:pt x="1015" y="1072"/>
                    <a:pt x="867" y="1072"/>
                  </a:cubicBezTo>
                  <a:cubicBezTo>
                    <a:pt x="628" y="1072"/>
                    <a:pt x="508" y="783"/>
                    <a:pt x="677" y="614"/>
                  </a:cubicBezTo>
                  <a:cubicBezTo>
                    <a:pt x="731" y="560"/>
                    <a:pt x="798" y="535"/>
                    <a:pt x="864" y="535"/>
                  </a:cubicBezTo>
                  <a:close/>
                  <a:moveTo>
                    <a:pt x="867" y="1"/>
                  </a:moveTo>
                  <a:cubicBezTo>
                    <a:pt x="541" y="1"/>
                    <a:pt x="248" y="197"/>
                    <a:pt x="124" y="497"/>
                  </a:cubicBezTo>
                  <a:cubicBezTo>
                    <a:pt x="0" y="797"/>
                    <a:pt x="68" y="1143"/>
                    <a:pt x="298" y="1372"/>
                  </a:cubicBezTo>
                  <a:cubicBezTo>
                    <a:pt x="452" y="1526"/>
                    <a:pt x="658" y="1608"/>
                    <a:pt x="868" y="1608"/>
                  </a:cubicBezTo>
                  <a:cubicBezTo>
                    <a:pt x="971" y="1608"/>
                    <a:pt x="1075" y="1588"/>
                    <a:pt x="1174" y="1547"/>
                  </a:cubicBezTo>
                  <a:cubicBezTo>
                    <a:pt x="1475" y="1422"/>
                    <a:pt x="1671" y="1130"/>
                    <a:pt x="1671" y="804"/>
                  </a:cubicBezTo>
                  <a:cubicBezTo>
                    <a:pt x="1669" y="360"/>
                    <a:pt x="1309" y="1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53"/>
            <p:cNvSpPr/>
            <p:nvPr/>
          </p:nvSpPr>
          <p:spPr>
            <a:xfrm>
              <a:off x="4779125" y="1762700"/>
              <a:ext cx="156225" cy="156225"/>
            </a:xfrm>
            <a:custGeom>
              <a:rect b="b" l="l" r="r" t="t"/>
              <a:pathLst>
                <a:path extrusionOk="0" h="6249" w="6249">
                  <a:moveTo>
                    <a:pt x="3125" y="535"/>
                  </a:moveTo>
                  <a:cubicBezTo>
                    <a:pt x="4552" y="535"/>
                    <a:pt x="5714" y="1695"/>
                    <a:pt x="5714" y="3124"/>
                  </a:cubicBezTo>
                  <a:cubicBezTo>
                    <a:pt x="5714" y="4552"/>
                    <a:pt x="4554" y="5712"/>
                    <a:pt x="3125" y="5712"/>
                  </a:cubicBezTo>
                  <a:cubicBezTo>
                    <a:pt x="1698" y="5712"/>
                    <a:pt x="537" y="4552"/>
                    <a:pt x="537" y="3124"/>
                  </a:cubicBezTo>
                  <a:cubicBezTo>
                    <a:pt x="537" y="1695"/>
                    <a:pt x="1697" y="535"/>
                    <a:pt x="3125" y="535"/>
                  </a:cubicBezTo>
                  <a:close/>
                  <a:moveTo>
                    <a:pt x="3125" y="0"/>
                  </a:moveTo>
                  <a:cubicBezTo>
                    <a:pt x="1402" y="0"/>
                    <a:pt x="0" y="1401"/>
                    <a:pt x="0" y="3124"/>
                  </a:cubicBezTo>
                  <a:cubicBezTo>
                    <a:pt x="0" y="4847"/>
                    <a:pt x="1402" y="6249"/>
                    <a:pt x="3125" y="6249"/>
                  </a:cubicBezTo>
                  <a:cubicBezTo>
                    <a:pt x="4848" y="6249"/>
                    <a:pt x="6249" y="4847"/>
                    <a:pt x="6249" y="3124"/>
                  </a:cubicBezTo>
                  <a:cubicBezTo>
                    <a:pt x="6249" y="1401"/>
                    <a:pt x="4848" y="0"/>
                    <a:pt x="3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53"/>
            <p:cNvSpPr/>
            <p:nvPr/>
          </p:nvSpPr>
          <p:spPr>
            <a:xfrm>
              <a:off x="4825250" y="1681425"/>
              <a:ext cx="63425" cy="41125"/>
            </a:xfrm>
            <a:custGeom>
              <a:rect b="b" l="l" r="r" t="t"/>
              <a:pathLst>
                <a:path extrusionOk="0" h="1645" w="2537">
                  <a:moveTo>
                    <a:pt x="1727" y="537"/>
                  </a:moveTo>
                  <a:cubicBezTo>
                    <a:pt x="1885" y="537"/>
                    <a:pt x="2011" y="664"/>
                    <a:pt x="2011" y="822"/>
                  </a:cubicBezTo>
                  <a:cubicBezTo>
                    <a:pt x="2011" y="980"/>
                    <a:pt x="1885" y="1108"/>
                    <a:pt x="1727" y="1108"/>
                  </a:cubicBezTo>
                  <a:lnTo>
                    <a:pt x="834" y="1108"/>
                  </a:lnTo>
                  <a:cubicBezTo>
                    <a:pt x="676" y="1108"/>
                    <a:pt x="548" y="980"/>
                    <a:pt x="548" y="822"/>
                  </a:cubicBezTo>
                  <a:cubicBezTo>
                    <a:pt x="548" y="664"/>
                    <a:pt x="676" y="537"/>
                    <a:pt x="834" y="537"/>
                  </a:cubicBezTo>
                  <a:close/>
                  <a:moveTo>
                    <a:pt x="823" y="1"/>
                  </a:moveTo>
                  <a:cubicBezTo>
                    <a:pt x="369" y="1"/>
                    <a:pt x="1" y="367"/>
                    <a:pt x="1" y="822"/>
                  </a:cubicBezTo>
                  <a:cubicBezTo>
                    <a:pt x="1" y="1277"/>
                    <a:pt x="369" y="1645"/>
                    <a:pt x="823" y="1645"/>
                  </a:cubicBezTo>
                  <a:cubicBezTo>
                    <a:pt x="826" y="1645"/>
                    <a:pt x="830" y="1645"/>
                    <a:pt x="834" y="1644"/>
                  </a:cubicBezTo>
                  <a:lnTo>
                    <a:pt x="1727" y="1644"/>
                  </a:lnTo>
                  <a:cubicBezTo>
                    <a:pt x="2175" y="1637"/>
                    <a:pt x="2536" y="1272"/>
                    <a:pt x="2536" y="822"/>
                  </a:cubicBezTo>
                  <a:cubicBezTo>
                    <a:pt x="2536" y="374"/>
                    <a:pt x="2175" y="8"/>
                    <a:pt x="1727" y="1"/>
                  </a:cubicBezTo>
                  <a:lnTo>
                    <a:pt x="834" y="1"/>
                  </a:lnTo>
                  <a:cubicBezTo>
                    <a:pt x="830" y="1"/>
                    <a:pt x="826" y="1"/>
                    <a:pt x="8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53"/>
            <p:cNvSpPr/>
            <p:nvPr/>
          </p:nvSpPr>
          <p:spPr>
            <a:xfrm>
              <a:off x="4754125" y="1981825"/>
              <a:ext cx="206250" cy="62075"/>
            </a:xfrm>
            <a:custGeom>
              <a:rect b="b" l="l" r="r" t="t"/>
              <a:pathLst>
                <a:path extrusionOk="0" h="2483" w="8250">
                  <a:moveTo>
                    <a:pt x="1" y="0"/>
                  </a:moveTo>
                  <a:lnTo>
                    <a:pt x="1" y="2483"/>
                  </a:lnTo>
                  <a:lnTo>
                    <a:pt x="8250" y="2483"/>
                  </a:lnTo>
                  <a:lnTo>
                    <a:pt x="8250" y="0"/>
                  </a:lnTo>
                  <a:lnTo>
                    <a:pt x="7713" y="0"/>
                  </a:lnTo>
                  <a:lnTo>
                    <a:pt x="7713" y="1948"/>
                  </a:lnTo>
                  <a:lnTo>
                    <a:pt x="536" y="1948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" name="Google Shape;998;p53"/>
          <p:cNvGrpSpPr/>
          <p:nvPr/>
        </p:nvGrpSpPr>
        <p:grpSpPr>
          <a:xfrm>
            <a:off x="5778419" y="1753331"/>
            <a:ext cx="411771" cy="325376"/>
            <a:chOff x="5193675" y="1708950"/>
            <a:chExt cx="449925" cy="355525"/>
          </a:xfrm>
        </p:grpSpPr>
        <p:sp>
          <p:nvSpPr>
            <p:cNvPr id="999" name="Google Shape;999;p53"/>
            <p:cNvSpPr/>
            <p:nvPr/>
          </p:nvSpPr>
          <p:spPr>
            <a:xfrm>
              <a:off x="5296125" y="1792725"/>
              <a:ext cx="245025" cy="245025"/>
            </a:xfrm>
            <a:custGeom>
              <a:rect b="b" l="l" r="r" t="t"/>
              <a:pathLst>
                <a:path extrusionOk="0" h="9801" w="9801">
                  <a:moveTo>
                    <a:pt x="4900" y="534"/>
                  </a:moveTo>
                  <a:cubicBezTo>
                    <a:pt x="7307" y="534"/>
                    <a:pt x="9265" y="2493"/>
                    <a:pt x="9265" y="4901"/>
                  </a:cubicBezTo>
                  <a:cubicBezTo>
                    <a:pt x="9265" y="7306"/>
                    <a:pt x="7307" y="9265"/>
                    <a:pt x="4900" y="9265"/>
                  </a:cubicBezTo>
                  <a:cubicBezTo>
                    <a:pt x="2493" y="9265"/>
                    <a:pt x="534" y="7308"/>
                    <a:pt x="534" y="4901"/>
                  </a:cubicBezTo>
                  <a:cubicBezTo>
                    <a:pt x="534" y="2493"/>
                    <a:pt x="2493" y="534"/>
                    <a:pt x="4900" y="534"/>
                  </a:cubicBezTo>
                  <a:close/>
                  <a:moveTo>
                    <a:pt x="4900" y="1"/>
                  </a:moveTo>
                  <a:cubicBezTo>
                    <a:pt x="2198" y="1"/>
                    <a:pt x="0" y="2199"/>
                    <a:pt x="0" y="4901"/>
                  </a:cubicBezTo>
                  <a:cubicBezTo>
                    <a:pt x="0" y="7601"/>
                    <a:pt x="2198" y="9800"/>
                    <a:pt x="4900" y="9800"/>
                  </a:cubicBezTo>
                  <a:cubicBezTo>
                    <a:pt x="7602" y="9800"/>
                    <a:pt x="9800" y="7603"/>
                    <a:pt x="9800" y="4901"/>
                  </a:cubicBezTo>
                  <a:cubicBezTo>
                    <a:pt x="9800" y="2199"/>
                    <a:pt x="7602" y="1"/>
                    <a:pt x="4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53"/>
            <p:cNvSpPr/>
            <p:nvPr/>
          </p:nvSpPr>
          <p:spPr>
            <a:xfrm>
              <a:off x="5320250" y="1816825"/>
              <a:ext cx="196750" cy="196775"/>
            </a:xfrm>
            <a:custGeom>
              <a:rect b="b" l="l" r="r" t="t"/>
              <a:pathLst>
                <a:path extrusionOk="0" h="7871" w="7870">
                  <a:moveTo>
                    <a:pt x="3935" y="536"/>
                  </a:moveTo>
                  <a:cubicBezTo>
                    <a:pt x="5810" y="536"/>
                    <a:pt x="7336" y="2061"/>
                    <a:pt x="7336" y="3937"/>
                  </a:cubicBezTo>
                  <a:cubicBezTo>
                    <a:pt x="7336" y="5812"/>
                    <a:pt x="5810" y="7337"/>
                    <a:pt x="3935" y="7337"/>
                  </a:cubicBezTo>
                  <a:cubicBezTo>
                    <a:pt x="2060" y="7337"/>
                    <a:pt x="534" y="5812"/>
                    <a:pt x="534" y="3937"/>
                  </a:cubicBezTo>
                  <a:cubicBezTo>
                    <a:pt x="534" y="2061"/>
                    <a:pt x="2060" y="536"/>
                    <a:pt x="3935" y="536"/>
                  </a:cubicBezTo>
                  <a:close/>
                  <a:moveTo>
                    <a:pt x="3935" y="1"/>
                  </a:moveTo>
                  <a:cubicBezTo>
                    <a:pt x="1765" y="1"/>
                    <a:pt x="1" y="1767"/>
                    <a:pt x="1" y="3937"/>
                  </a:cubicBezTo>
                  <a:cubicBezTo>
                    <a:pt x="1" y="6105"/>
                    <a:pt x="1765" y="7871"/>
                    <a:pt x="3935" y="7871"/>
                  </a:cubicBezTo>
                  <a:cubicBezTo>
                    <a:pt x="6105" y="7871"/>
                    <a:pt x="7870" y="6106"/>
                    <a:pt x="7870" y="3937"/>
                  </a:cubicBezTo>
                  <a:cubicBezTo>
                    <a:pt x="7870" y="1767"/>
                    <a:pt x="6105" y="1"/>
                    <a:pt x="39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53"/>
            <p:cNvSpPr/>
            <p:nvPr/>
          </p:nvSpPr>
          <p:spPr>
            <a:xfrm>
              <a:off x="5193675" y="1708950"/>
              <a:ext cx="449925" cy="355525"/>
            </a:xfrm>
            <a:custGeom>
              <a:rect b="b" l="l" r="r" t="t"/>
              <a:pathLst>
                <a:path extrusionOk="0" h="14221" w="17997">
                  <a:moveTo>
                    <a:pt x="3475" y="2674"/>
                  </a:moveTo>
                  <a:cubicBezTo>
                    <a:pt x="3523" y="2674"/>
                    <a:pt x="3563" y="2713"/>
                    <a:pt x="3563" y="2763"/>
                  </a:cubicBezTo>
                  <a:lnTo>
                    <a:pt x="3563" y="3422"/>
                  </a:lnTo>
                  <a:lnTo>
                    <a:pt x="1389" y="3422"/>
                  </a:lnTo>
                  <a:lnTo>
                    <a:pt x="1390" y="2763"/>
                  </a:lnTo>
                  <a:cubicBezTo>
                    <a:pt x="1389" y="2713"/>
                    <a:pt x="1430" y="2674"/>
                    <a:pt x="1479" y="2674"/>
                  </a:cubicBezTo>
                  <a:close/>
                  <a:moveTo>
                    <a:pt x="10565" y="536"/>
                  </a:moveTo>
                  <a:cubicBezTo>
                    <a:pt x="10784" y="536"/>
                    <a:pt x="10969" y="696"/>
                    <a:pt x="11002" y="913"/>
                  </a:cubicBezTo>
                  <a:lnTo>
                    <a:pt x="11299" y="2817"/>
                  </a:lnTo>
                  <a:lnTo>
                    <a:pt x="17016" y="2817"/>
                  </a:lnTo>
                  <a:cubicBezTo>
                    <a:pt x="17262" y="2817"/>
                    <a:pt x="17461" y="3017"/>
                    <a:pt x="17461" y="3262"/>
                  </a:cubicBezTo>
                  <a:lnTo>
                    <a:pt x="17463" y="5987"/>
                  </a:lnTo>
                  <a:lnTo>
                    <a:pt x="14237" y="5987"/>
                  </a:lnTo>
                  <a:lnTo>
                    <a:pt x="14237" y="6522"/>
                  </a:lnTo>
                  <a:lnTo>
                    <a:pt x="17463" y="6522"/>
                  </a:lnTo>
                  <a:lnTo>
                    <a:pt x="17463" y="13240"/>
                  </a:lnTo>
                  <a:cubicBezTo>
                    <a:pt x="17461" y="13485"/>
                    <a:pt x="17262" y="13684"/>
                    <a:pt x="17016" y="13685"/>
                  </a:cubicBezTo>
                  <a:lnTo>
                    <a:pt x="981" y="13685"/>
                  </a:lnTo>
                  <a:cubicBezTo>
                    <a:pt x="734" y="13684"/>
                    <a:pt x="535" y="13485"/>
                    <a:pt x="534" y="13240"/>
                  </a:cubicBezTo>
                  <a:lnTo>
                    <a:pt x="534" y="6522"/>
                  </a:lnTo>
                  <a:lnTo>
                    <a:pt x="3616" y="6522"/>
                  </a:lnTo>
                  <a:lnTo>
                    <a:pt x="3616" y="5989"/>
                  </a:lnTo>
                  <a:lnTo>
                    <a:pt x="534" y="5989"/>
                  </a:lnTo>
                  <a:lnTo>
                    <a:pt x="534" y="4403"/>
                  </a:lnTo>
                  <a:cubicBezTo>
                    <a:pt x="535" y="4156"/>
                    <a:pt x="734" y="3957"/>
                    <a:pt x="981" y="3957"/>
                  </a:cubicBezTo>
                  <a:lnTo>
                    <a:pt x="4309" y="3957"/>
                  </a:lnTo>
                  <a:lnTo>
                    <a:pt x="5306" y="2817"/>
                  </a:lnTo>
                  <a:lnTo>
                    <a:pt x="6768" y="2817"/>
                  </a:lnTo>
                  <a:lnTo>
                    <a:pt x="7066" y="913"/>
                  </a:lnTo>
                  <a:cubicBezTo>
                    <a:pt x="7098" y="696"/>
                    <a:pt x="7284" y="536"/>
                    <a:pt x="7502" y="536"/>
                  </a:cubicBezTo>
                  <a:cubicBezTo>
                    <a:pt x="7503" y="536"/>
                    <a:pt x="7504" y="536"/>
                    <a:pt x="7505" y="536"/>
                  </a:cubicBezTo>
                  <a:lnTo>
                    <a:pt x="10562" y="536"/>
                  </a:lnTo>
                  <a:cubicBezTo>
                    <a:pt x="10563" y="536"/>
                    <a:pt x="10564" y="536"/>
                    <a:pt x="10565" y="536"/>
                  </a:cubicBezTo>
                  <a:close/>
                  <a:moveTo>
                    <a:pt x="7499" y="1"/>
                  </a:moveTo>
                  <a:cubicBezTo>
                    <a:pt x="7018" y="1"/>
                    <a:pt x="6610" y="354"/>
                    <a:pt x="6538" y="829"/>
                  </a:cubicBezTo>
                  <a:lnTo>
                    <a:pt x="6311" y="2281"/>
                  </a:lnTo>
                  <a:lnTo>
                    <a:pt x="5064" y="2281"/>
                  </a:lnTo>
                  <a:lnTo>
                    <a:pt x="4098" y="3386"/>
                  </a:lnTo>
                  <a:lnTo>
                    <a:pt x="4098" y="2763"/>
                  </a:lnTo>
                  <a:cubicBezTo>
                    <a:pt x="4098" y="2419"/>
                    <a:pt x="3818" y="2140"/>
                    <a:pt x="3475" y="2138"/>
                  </a:cubicBezTo>
                  <a:lnTo>
                    <a:pt x="1479" y="2138"/>
                  </a:lnTo>
                  <a:cubicBezTo>
                    <a:pt x="1135" y="2140"/>
                    <a:pt x="855" y="2419"/>
                    <a:pt x="855" y="2763"/>
                  </a:cubicBezTo>
                  <a:lnTo>
                    <a:pt x="855" y="3430"/>
                  </a:lnTo>
                  <a:cubicBezTo>
                    <a:pt x="366" y="3493"/>
                    <a:pt x="0" y="3909"/>
                    <a:pt x="0" y="4401"/>
                  </a:cubicBezTo>
                  <a:lnTo>
                    <a:pt x="0" y="13240"/>
                  </a:lnTo>
                  <a:cubicBezTo>
                    <a:pt x="0" y="13781"/>
                    <a:pt x="440" y="14219"/>
                    <a:pt x="981" y="14220"/>
                  </a:cubicBezTo>
                  <a:lnTo>
                    <a:pt x="17017" y="14220"/>
                  </a:lnTo>
                  <a:cubicBezTo>
                    <a:pt x="17557" y="14219"/>
                    <a:pt x="17996" y="13781"/>
                    <a:pt x="17996" y="13240"/>
                  </a:cubicBezTo>
                  <a:lnTo>
                    <a:pt x="17996" y="3262"/>
                  </a:lnTo>
                  <a:cubicBezTo>
                    <a:pt x="17996" y="2721"/>
                    <a:pt x="17557" y="2283"/>
                    <a:pt x="17017" y="2281"/>
                  </a:cubicBezTo>
                  <a:lnTo>
                    <a:pt x="11758" y="2281"/>
                  </a:lnTo>
                  <a:lnTo>
                    <a:pt x="11531" y="829"/>
                  </a:lnTo>
                  <a:cubicBezTo>
                    <a:pt x="11459" y="354"/>
                    <a:pt x="11049" y="1"/>
                    <a:pt x="10568" y="1"/>
                  </a:cubicBezTo>
                  <a:cubicBezTo>
                    <a:pt x="10566" y="1"/>
                    <a:pt x="10564" y="1"/>
                    <a:pt x="10562" y="1"/>
                  </a:cubicBezTo>
                  <a:lnTo>
                    <a:pt x="7505" y="1"/>
                  </a:lnTo>
                  <a:cubicBezTo>
                    <a:pt x="7503" y="1"/>
                    <a:pt x="7501" y="1"/>
                    <a:pt x="74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53"/>
            <p:cNvSpPr/>
            <p:nvPr/>
          </p:nvSpPr>
          <p:spPr>
            <a:xfrm>
              <a:off x="5382200" y="1733900"/>
              <a:ext cx="74625" cy="45475"/>
            </a:xfrm>
            <a:custGeom>
              <a:rect b="b" l="l" r="r" t="t"/>
              <a:pathLst>
                <a:path extrusionOk="0" h="1819" w="2985">
                  <a:moveTo>
                    <a:pt x="2063" y="536"/>
                  </a:moveTo>
                  <a:cubicBezTo>
                    <a:pt x="2269" y="536"/>
                    <a:pt x="2438" y="703"/>
                    <a:pt x="2438" y="910"/>
                  </a:cubicBezTo>
                  <a:cubicBezTo>
                    <a:pt x="2438" y="1117"/>
                    <a:pt x="2269" y="1283"/>
                    <a:pt x="2063" y="1283"/>
                  </a:cubicBezTo>
                  <a:lnTo>
                    <a:pt x="922" y="1283"/>
                  </a:lnTo>
                  <a:cubicBezTo>
                    <a:pt x="716" y="1283"/>
                    <a:pt x="548" y="1117"/>
                    <a:pt x="548" y="910"/>
                  </a:cubicBezTo>
                  <a:cubicBezTo>
                    <a:pt x="548" y="703"/>
                    <a:pt x="716" y="536"/>
                    <a:pt x="922" y="536"/>
                  </a:cubicBezTo>
                  <a:close/>
                  <a:moveTo>
                    <a:pt x="909" y="1"/>
                  </a:moveTo>
                  <a:cubicBezTo>
                    <a:pt x="408" y="1"/>
                    <a:pt x="1" y="408"/>
                    <a:pt x="1" y="909"/>
                  </a:cubicBezTo>
                  <a:cubicBezTo>
                    <a:pt x="1" y="1412"/>
                    <a:pt x="408" y="1819"/>
                    <a:pt x="909" y="1819"/>
                  </a:cubicBezTo>
                  <a:cubicBezTo>
                    <a:pt x="913" y="1819"/>
                    <a:pt x="918" y="1819"/>
                    <a:pt x="922" y="1819"/>
                  </a:cubicBezTo>
                  <a:lnTo>
                    <a:pt x="2063" y="1819"/>
                  </a:lnTo>
                  <a:cubicBezTo>
                    <a:pt x="2068" y="1819"/>
                    <a:pt x="2072" y="1819"/>
                    <a:pt x="2077" y="1819"/>
                  </a:cubicBezTo>
                  <a:cubicBezTo>
                    <a:pt x="2577" y="1819"/>
                    <a:pt x="2984" y="1412"/>
                    <a:pt x="2984" y="909"/>
                  </a:cubicBezTo>
                  <a:cubicBezTo>
                    <a:pt x="2984" y="408"/>
                    <a:pt x="2577" y="1"/>
                    <a:pt x="2077" y="1"/>
                  </a:cubicBezTo>
                  <a:cubicBezTo>
                    <a:pt x="2072" y="1"/>
                    <a:pt x="2068" y="1"/>
                    <a:pt x="2063" y="1"/>
                  </a:cubicBezTo>
                  <a:lnTo>
                    <a:pt x="922" y="1"/>
                  </a:lnTo>
                  <a:cubicBezTo>
                    <a:pt x="918" y="1"/>
                    <a:pt x="913" y="1"/>
                    <a:pt x="9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53"/>
            <p:cNvSpPr/>
            <p:nvPr/>
          </p:nvSpPr>
          <p:spPr>
            <a:xfrm>
              <a:off x="5364550" y="1865100"/>
              <a:ext cx="104225" cy="100250"/>
            </a:xfrm>
            <a:custGeom>
              <a:rect b="b" l="l" r="r" t="t"/>
              <a:pathLst>
                <a:path extrusionOk="0" h="4010" w="4169">
                  <a:moveTo>
                    <a:pt x="2164" y="535"/>
                  </a:moveTo>
                  <a:cubicBezTo>
                    <a:pt x="2353" y="535"/>
                    <a:pt x="2543" y="571"/>
                    <a:pt x="2725" y="646"/>
                  </a:cubicBezTo>
                  <a:cubicBezTo>
                    <a:pt x="3275" y="875"/>
                    <a:pt x="3633" y="1410"/>
                    <a:pt x="3633" y="2006"/>
                  </a:cubicBezTo>
                  <a:cubicBezTo>
                    <a:pt x="3633" y="2816"/>
                    <a:pt x="2974" y="3474"/>
                    <a:pt x="2163" y="3475"/>
                  </a:cubicBezTo>
                  <a:cubicBezTo>
                    <a:pt x="1569" y="3475"/>
                    <a:pt x="1033" y="3117"/>
                    <a:pt x="806" y="2567"/>
                  </a:cubicBezTo>
                  <a:cubicBezTo>
                    <a:pt x="577" y="2019"/>
                    <a:pt x="704" y="1386"/>
                    <a:pt x="1124" y="966"/>
                  </a:cubicBezTo>
                  <a:cubicBezTo>
                    <a:pt x="1405" y="684"/>
                    <a:pt x="1781" y="535"/>
                    <a:pt x="2164" y="535"/>
                  </a:cubicBezTo>
                  <a:close/>
                  <a:moveTo>
                    <a:pt x="2163" y="1"/>
                  </a:moveTo>
                  <a:cubicBezTo>
                    <a:pt x="1352" y="1"/>
                    <a:pt x="621" y="489"/>
                    <a:pt x="312" y="1238"/>
                  </a:cubicBezTo>
                  <a:cubicBezTo>
                    <a:pt x="1" y="1988"/>
                    <a:pt x="173" y="2849"/>
                    <a:pt x="747" y="3422"/>
                  </a:cubicBezTo>
                  <a:cubicBezTo>
                    <a:pt x="1129" y="3806"/>
                    <a:pt x="1642" y="4010"/>
                    <a:pt x="2164" y="4010"/>
                  </a:cubicBezTo>
                  <a:cubicBezTo>
                    <a:pt x="2422" y="4010"/>
                    <a:pt x="2682" y="3960"/>
                    <a:pt x="2930" y="3857"/>
                  </a:cubicBezTo>
                  <a:cubicBezTo>
                    <a:pt x="3680" y="3547"/>
                    <a:pt x="4168" y="2816"/>
                    <a:pt x="4168" y="2006"/>
                  </a:cubicBezTo>
                  <a:cubicBezTo>
                    <a:pt x="4167" y="898"/>
                    <a:pt x="3270" y="2"/>
                    <a:pt x="2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3"/>
            <p:cNvSpPr/>
            <p:nvPr/>
          </p:nvSpPr>
          <p:spPr>
            <a:xfrm>
              <a:off x="5390575" y="1889250"/>
              <a:ext cx="54050" cy="51975"/>
            </a:xfrm>
            <a:custGeom>
              <a:rect b="b" l="l" r="r" t="t"/>
              <a:pathLst>
                <a:path extrusionOk="0" h="2079" w="2162">
                  <a:moveTo>
                    <a:pt x="1118" y="533"/>
                  </a:moveTo>
                  <a:cubicBezTo>
                    <a:pt x="1377" y="533"/>
                    <a:pt x="1626" y="734"/>
                    <a:pt x="1626" y="1040"/>
                  </a:cubicBezTo>
                  <a:cubicBezTo>
                    <a:pt x="1626" y="1318"/>
                    <a:pt x="1401" y="1544"/>
                    <a:pt x="1122" y="1544"/>
                  </a:cubicBezTo>
                  <a:cubicBezTo>
                    <a:pt x="673" y="1544"/>
                    <a:pt x="447" y="1000"/>
                    <a:pt x="766" y="681"/>
                  </a:cubicBezTo>
                  <a:cubicBezTo>
                    <a:pt x="868" y="579"/>
                    <a:pt x="994" y="533"/>
                    <a:pt x="1118" y="533"/>
                  </a:cubicBezTo>
                  <a:close/>
                  <a:moveTo>
                    <a:pt x="1119" y="0"/>
                  </a:moveTo>
                  <a:cubicBezTo>
                    <a:pt x="700" y="0"/>
                    <a:pt x="323" y="253"/>
                    <a:pt x="161" y="642"/>
                  </a:cubicBezTo>
                  <a:cubicBezTo>
                    <a:pt x="0" y="1029"/>
                    <a:pt x="90" y="1476"/>
                    <a:pt x="387" y="1774"/>
                  </a:cubicBezTo>
                  <a:cubicBezTo>
                    <a:pt x="586" y="1973"/>
                    <a:pt x="852" y="2078"/>
                    <a:pt x="1122" y="2078"/>
                  </a:cubicBezTo>
                  <a:cubicBezTo>
                    <a:pt x="1256" y="2078"/>
                    <a:pt x="1391" y="2052"/>
                    <a:pt x="1520" y="1999"/>
                  </a:cubicBezTo>
                  <a:cubicBezTo>
                    <a:pt x="1908" y="1838"/>
                    <a:pt x="2161" y="1460"/>
                    <a:pt x="2161" y="1040"/>
                  </a:cubicBezTo>
                  <a:cubicBezTo>
                    <a:pt x="2161" y="465"/>
                    <a:pt x="1696" y="0"/>
                    <a:pt x="1122" y="0"/>
                  </a:cubicBezTo>
                  <a:cubicBezTo>
                    <a:pt x="1121" y="0"/>
                    <a:pt x="1120" y="0"/>
                    <a:pt x="1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3"/>
            <p:cNvSpPr/>
            <p:nvPr/>
          </p:nvSpPr>
          <p:spPr>
            <a:xfrm>
              <a:off x="5515725" y="181410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" name="Google Shape;1006;p53"/>
          <p:cNvGrpSpPr/>
          <p:nvPr/>
        </p:nvGrpSpPr>
        <p:grpSpPr>
          <a:xfrm>
            <a:off x="6330833" y="1710134"/>
            <a:ext cx="174986" cy="411771"/>
            <a:chOff x="5782250" y="1645100"/>
            <a:chExt cx="191200" cy="449925"/>
          </a:xfrm>
        </p:grpSpPr>
        <p:sp>
          <p:nvSpPr>
            <p:cNvPr id="1007" name="Google Shape;1007;p53"/>
            <p:cNvSpPr/>
            <p:nvPr/>
          </p:nvSpPr>
          <p:spPr>
            <a:xfrm>
              <a:off x="5782250" y="1645100"/>
              <a:ext cx="191200" cy="449925"/>
            </a:xfrm>
            <a:custGeom>
              <a:rect b="b" l="l" r="r" t="t"/>
              <a:pathLst>
                <a:path extrusionOk="0" h="17997" w="7648">
                  <a:moveTo>
                    <a:pt x="3824" y="533"/>
                  </a:moveTo>
                  <a:cubicBezTo>
                    <a:pt x="5637" y="533"/>
                    <a:pt x="7113" y="2010"/>
                    <a:pt x="7113" y="3823"/>
                  </a:cubicBezTo>
                  <a:lnTo>
                    <a:pt x="7113" y="5441"/>
                  </a:lnTo>
                  <a:lnTo>
                    <a:pt x="7095" y="5441"/>
                  </a:lnTo>
                  <a:cubicBezTo>
                    <a:pt x="6556" y="5443"/>
                    <a:pt x="6118" y="5879"/>
                    <a:pt x="6116" y="6420"/>
                  </a:cubicBezTo>
                  <a:lnTo>
                    <a:pt x="6116" y="10990"/>
                  </a:lnTo>
                  <a:cubicBezTo>
                    <a:pt x="6116" y="11216"/>
                    <a:pt x="5933" y="11398"/>
                    <a:pt x="5709" y="11398"/>
                  </a:cubicBezTo>
                  <a:cubicBezTo>
                    <a:pt x="5704" y="11398"/>
                    <a:pt x="5698" y="11398"/>
                    <a:pt x="5693" y="11398"/>
                  </a:cubicBezTo>
                  <a:cubicBezTo>
                    <a:pt x="5476" y="11391"/>
                    <a:pt x="5300" y="11199"/>
                    <a:pt x="5300" y="10972"/>
                  </a:cubicBezTo>
                  <a:lnTo>
                    <a:pt x="5300" y="6989"/>
                  </a:lnTo>
                  <a:cubicBezTo>
                    <a:pt x="5298" y="6448"/>
                    <a:pt x="4860" y="6012"/>
                    <a:pt x="4321" y="6010"/>
                  </a:cubicBezTo>
                  <a:lnTo>
                    <a:pt x="534" y="6010"/>
                  </a:lnTo>
                  <a:lnTo>
                    <a:pt x="534" y="3823"/>
                  </a:lnTo>
                  <a:cubicBezTo>
                    <a:pt x="534" y="2010"/>
                    <a:pt x="2009" y="533"/>
                    <a:pt x="3824" y="533"/>
                  </a:cubicBezTo>
                  <a:close/>
                  <a:moveTo>
                    <a:pt x="7114" y="5975"/>
                  </a:moveTo>
                  <a:lnTo>
                    <a:pt x="7113" y="12750"/>
                  </a:lnTo>
                  <a:cubicBezTo>
                    <a:pt x="7113" y="12996"/>
                    <a:pt x="6914" y="13195"/>
                    <a:pt x="6669" y="13195"/>
                  </a:cubicBezTo>
                  <a:lnTo>
                    <a:pt x="978" y="13195"/>
                  </a:lnTo>
                  <a:cubicBezTo>
                    <a:pt x="733" y="13195"/>
                    <a:pt x="534" y="12996"/>
                    <a:pt x="534" y="12750"/>
                  </a:cubicBezTo>
                  <a:lnTo>
                    <a:pt x="534" y="6544"/>
                  </a:lnTo>
                  <a:lnTo>
                    <a:pt x="4321" y="6544"/>
                  </a:lnTo>
                  <a:cubicBezTo>
                    <a:pt x="4567" y="6544"/>
                    <a:pt x="4766" y="6743"/>
                    <a:pt x="4766" y="6989"/>
                  </a:cubicBezTo>
                  <a:lnTo>
                    <a:pt x="4766" y="10972"/>
                  </a:lnTo>
                  <a:cubicBezTo>
                    <a:pt x="4766" y="11491"/>
                    <a:pt x="5165" y="11911"/>
                    <a:pt x="5674" y="11930"/>
                  </a:cubicBezTo>
                  <a:lnTo>
                    <a:pt x="5709" y="11930"/>
                  </a:lnTo>
                  <a:cubicBezTo>
                    <a:pt x="6230" y="11930"/>
                    <a:pt x="6651" y="11507"/>
                    <a:pt x="6651" y="10988"/>
                  </a:cubicBezTo>
                  <a:lnTo>
                    <a:pt x="6651" y="6420"/>
                  </a:lnTo>
                  <a:cubicBezTo>
                    <a:pt x="6651" y="6174"/>
                    <a:pt x="6850" y="5975"/>
                    <a:pt x="7095" y="5975"/>
                  </a:cubicBezTo>
                  <a:close/>
                  <a:moveTo>
                    <a:pt x="4660" y="13729"/>
                  </a:moveTo>
                  <a:lnTo>
                    <a:pt x="4660" y="16662"/>
                  </a:lnTo>
                  <a:cubicBezTo>
                    <a:pt x="4660" y="17104"/>
                    <a:pt x="4302" y="17463"/>
                    <a:pt x="3859" y="17463"/>
                  </a:cubicBezTo>
                  <a:cubicBezTo>
                    <a:pt x="3417" y="17463"/>
                    <a:pt x="3059" y="17104"/>
                    <a:pt x="3059" y="16662"/>
                  </a:cubicBezTo>
                  <a:lnTo>
                    <a:pt x="3059" y="13729"/>
                  </a:lnTo>
                  <a:close/>
                  <a:moveTo>
                    <a:pt x="3824" y="0"/>
                  </a:moveTo>
                  <a:cubicBezTo>
                    <a:pt x="1715" y="0"/>
                    <a:pt x="0" y="1715"/>
                    <a:pt x="0" y="3823"/>
                  </a:cubicBezTo>
                  <a:lnTo>
                    <a:pt x="0" y="12750"/>
                  </a:lnTo>
                  <a:cubicBezTo>
                    <a:pt x="0" y="13291"/>
                    <a:pt x="438" y="13727"/>
                    <a:pt x="978" y="13729"/>
                  </a:cubicBezTo>
                  <a:lnTo>
                    <a:pt x="2525" y="13729"/>
                  </a:lnTo>
                  <a:lnTo>
                    <a:pt x="2525" y="16662"/>
                  </a:lnTo>
                  <a:cubicBezTo>
                    <a:pt x="2525" y="17399"/>
                    <a:pt x="3124" y="17996"/>
                    <a:pt x="3859" y="17996"/>
                  </a:cubicBezTo>
                  <a:cubicBezTo>
                    <a:pt x="4596" y="17996"/>
                    <a:pt x="5193" y="17399"/>
                    <a:pt x="5193" y="16662"/>
                  </a:cubicBezTo>
                  <a:lnTo>
                    <a:pt x="5193" y="13729"/>
                  </a:lnTo>
                  <a:lnTo>
                    <a:pt x="6669" y="13729"/>
                  </a:lnTo>
                  <a:cubicBezTo>
                    <a:pt x="7210" y="13727"/>
                    <a:pt x="7646" y="13291"/>
                    <a:pt x="7648" y="12750"/>
                  </a:cubicBezTo>
                  <a:lnTo>
                    <a:pt x="7648" y="3823"/>
                  </a:lnTo>
                  <a:cubicBezTo>
                    <a:pt x="7648" y="1715"/>
                    <a:pt x="5932" y="0"/>
                    <a:pt x="38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3"/>
            <p:cNvSpPr/>
            <p:nvPr/>
          </p:nvSpPr>
          <p:spPr>
            <a:xfrm>
              <a:off x="5872925" y="2001200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1" y="1"/>
                  </a:moveTo>
                  <a:lnTo>
                    <a:pt x="1" y="533"/>
                  </a:lnTo>
                  <a:lnTo>
                    <a:pt x="535" y="533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3"/>
            <p:cNvSpPr/>
            <p:nvPr/>
          </p:nvSpPr>
          <p:spPr>
            <a:xfrm>
              <a:off x="5872925" y="202785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3"/>
            <p:cNvSpPr/>
            <p:nvPr/>
          </p:nvSpPr>
          <p:spPr>
            <a:xfrm>
              <a:off x="5872925" y="20545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" name="Google Shape;1011;p53"/>
          <p:cNvGrpSpPr/>
          <p:nvPr/>
        </p:nvGrpSpPr>
        <p:grpSpPr>
          <a:xfrm>
            <a:off x="6646463" y="1710123"/>
            <a:ext cx="342353" cy="411794"/>
            <a:chOff x="6085250" y="1635225"/>
            <a:chExt cx="374075" cy="449950"/>
          </a:xfrm>
        </p:grpSpPr>
        <p:sp>
          <p:nvSpPr>
            <p:cNvPr id="1012" name="Google Shape;1012;p53"/>
            <p:cNvSpPr/>
            <p:nvPr/>
          </p:nvSpPr>
          <p:spPr>
            <a:xfrm>
              <a:off x="6085825" y="1902900"/>
              <a:ext cx="371725" cy="182275"/>
            </a:xfrm>
            <a:custGeom>
              <a:rect b="b" l="l" r="r" t="t"/>
              <a:pathLst>
                <a:path extrusionOk="0" h="7291" w="14869">
                  <a:moveTo>
                    <a:pt x="3685" y="3745"/>
                  </a:moveTo>
                  <a:lnTo>
                    <a:pt x="4385" y="4292"/>
                  </a:lnTo>
                  <a:lnTo>
                    <a:pt x="3326" y="4292"/>
                  </a:lnTo>
                  <a:lnTo>
                    <a:pt x="3685" y="3745"/>
                  </a:lnTo>
                  <a:close/>
                  <a:moveTo>
                    <a:pt x="1510" y="538"/>
                  </a:moveTo>
                  <a:cubicBezTo>
                    <a:pt x="1764" y="538"/>
                    <a:pt x="2017" y="620"/>
                    <a:pt x="2228" y="785"/>
                  </a:cubicBezTo>
                  <a:lnTo>
                    <a:pt x="5569" y="3395"/>
                  </a:lnTo>
                  <a:lnTo>
                    <a:pt x="13165" y="3395"/>
                  </a:lnTo>
                  <a:cubicBezTo>
                    <a:pt x="13704" y="3395"/>
                    <a:pt x="14174" y="3766"/>
                    <a:pt x="14300" y="4292"/>
                  </a:cubicBezTo>
                  <a:lnTo>
                    <a:pt x="5259" y="4292"/>
                  </a:lnTo>
                  <a:lnTo>
                    <a:pt x="781" y="793"/>
                  </a:lnTo>
                  <a:cubicBezTo>
                    <a:pt x="994" y="623"/>
                    <a:pt x="1252" y="538"/>
                    <a:pt x="1510" y="538"/>
                  </a:cubicBezTo>
                  <a:close/>
                  <a:moveTo>
                    <a:pt x="1511" y="1"/>
                  </a:moveTo>
                  <a:cubicBezTo>
                    <a:pt x="1004" y="1"/>
                    <a:pt x="502" y="225"/>
                    <a:pt x="166" y="656"/>
                  </a:cubicBezTo>
                  <a:lnTo>
                    <a:pt x="1" y="868"/>
                  </a:lnTo>
                  <a:lnTo>
                    <a:pt x="3259" y="3414"/>
                  </a:lnTo>
                  <a:lnTo>
                    <a:pt x="2684" y="4292"/>
                  </a:lnTo>
                  <a:lnTo>
                    <a:pt x="246" y="4292"/>
                  </a:lnTo>
                  <a:lnTo>
                    <a:pt x="246" y="4830"/>
                  </a:lnTo>
                  <a:lnTo>
                    <a:pt x="1406" y="4830"/>
                  </a:lnTo>
                  <a:lnTo>
                    <a:pt x="20" y="7000"/>
                  </a:lnTo>
                  <a:lnTo>
                    <a:pt x="473" y="7291"/>
                  </a:lnTo>
                  <a:lnTo>
                    <a:pt x="2044" y="4830"/>
                  </a:lnTo>
                  <a:lnTo>
                    <a:pt x="12802" y="4830"/>
                  </a:lnTo>
                  <a:lnTo>
                    <a:pt x="14372" y="7291"/>
                  </a:lnTo>
                  <a:lnTo>
                    <a:pt x="14826" y="7000"/>
                  </a:lnTo>
                  <a:lnTo>
                    <a:pt x="13440" y="4830"/>
                  </a:lnTo>
                  <a:lnTo>
                    <a:pt x="14869" y="4830"/>
                  </a:lnTo>
                  <a:lnTo>
                    <a:pt x="14869" y="4561"/>
                  </a:lnTo>
                  <a:cubicBezTo>
                    <a:pt x="14867" y="3620"/>
                    <a:pt x="14105" y="2858"/>
                    <a:pt x="13165" y="2857"/>
                  </a:cubicBezTo>
                  <a:lnTo>
                    <a:pt x="5753" y="2857"/>
                  </a:lnTo>
                  <a:lnTo>
                    <a:pt x="2558" y="361"/>
                  </a:lnTo>
                  <a:cubicBezTo>
                    <a:pt x="2247" y="118"/>
                    <a:pt x="1878" y="1"/>
                    <a:pt x="1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3"/>
            <p:cNvSpPr/>
            <p:nvPr/>
          </p:nvSpPr>
          <p:spPr>
            <a:xfrm>
              <a:off x="6085250" y="1635225"/>
              <a:ext cx="374075" cy="327850"/>
            </a:xfrm>
            <a:custGeom>
              <a:rect b="b" l="l" r="r" t="t"/>
              <a:pathLst>
                <a:path extrusionOk="0" h="13114" w="14963">
                  <a:moveTo>
                    <a:pt x="5126" y="880"/>
                  </a:moveTo>
                  <a:cubicBezTo>
                    <a:pt x="4776" y="1163"/>
                    <a:pt x="4464" y="1488"/>
                    <a:pt x="4197" y="1849"/>
                  </a:cubicBezTo>
                  <a:cubicBezTo>
                    <a:pt x="3447" y="2844"/>
                    <a:pt x="2982" y="4097"/>
                    <a:pt x="2888" y="5350"/>
                  </a:cubicBezTo>
                  <a:cubicBezTo>
                    <a:pt x="2542" y="5078"/>
                    <a:pt x="2125" y="4942"/>
                    <a:pt x="1707" y="4942"/>
                  </a:cubicBezTo>
                  <a:cubicBezTo>
                    <a:pt x="1311" y="4942"/>
                    <a:pt x="915" y="5064"/>
                    <a:pt x="578" y="5310"/>
                  </a:cubicBezTo>
                  <a:cubicBezTo>
                    <a:pt x="861" y="3491"/>
                    <a:pt x="2624" y="1628"/>
                    <a:pt x="5126" y="880"/>
                  </a:cubicBezTo>
                  <a:close/>
                  <a:moveTo>
                    <a:pt x="9837" y="879"/>
                  </a:moveTo>
                  <a:lnTo>
                    <a:pt x="9837" y="879"/>
                  </a:lnTo>
                  <a:cubicBezTo>
                    <a:pt x="12338" y="1628"/>
                    <a:pt x="14101" y="3491"/>
                    <a:pt x="14385" y="5310"/>
                  </a:cubicBezTo>
                  <a:cubicBezTo>
                    <a:pt x="14055" y="5071"/>
                    <a:pt x="13661" y="4942"/>
                    <a:pt x="13257" y="4942"/>
                  </a:cubicBezTo>
                  <a:cubicBezTo>
                    <a:pt x="13239" y="4942"/>
                    <a:pt x="13221" y="4942"/>
                    <a:pt x="13204" y="4943"/>
                  </a:cubicBezTo>
                  <a:cubicBezTo>
                    <a:pt x="12794" y="4955"/>
                    <a:pt x="12397" y="5098"/>
                    <a:pt x="12075" y="5350"/>
                  </a:cubicBezTo>
                  <a:cubicBezTo>
                    <a:pt x="11982" y="4097"/>
                    <a:pt x="11516" y="2842"/>
                    <a:pt x="10767" y="1849"/>
                  </a:cubicBezTo>
                  <a:cubicBezTo>
                    <a:pt x="10497" y="1488"/>
                    <a:pt x="10186" y="1162"/>
                    <a:pt x="9837" y="879"/>
                  </a:cubicBezTo>
                  <a:close/>
                  <a:moveTo>
                    <a:pt x="6613" y="670"/>
                  </a:moveTo>
                  <a:cubicBezTo>
                    <a:pt x="6433" y="984"/>
                    <a:pt x="6273" y="1408"/>
                    <a:pt x="6130" y="1942"/>
                  </a:cubicBezTo>
                  <a:cubicBezTo>
                    <a:pt x="5872" y="2908"/>
                    <a:pt x="5710" y="4123"/>
                    <a:pt x="5676" y="5337"/>
                  </a:cubicBezTo>
                  <a:lnTo>
                    <a:pt x="5676" y="5337"/>
                  </a:lnTo>
                  <a:cubicBezTo>
                    <a:pt x="5343" y="5139"/>
                    <a:pt x="4969" y="5040"/>
                    <a:pt x="4596" y="5040"/>
                  </a:cubicBezTo>
                  <a:cubicBezTo>
                    <a:pt x="4187" y="5040"/>
                    <a:pt x="3778" y="5159"/>
                    <a:pt x="3425" y="5396"/>
                  </a:cubicBezTo>
                  <a:cubicBezTo>
                    <a:pt x="3582" y="3345"/>
                    <a:pt x="4853" y="1214"/>
                    <a:pt x="6613" y="670"/>
                  </a:cubicBezTo>
                  <a:close/>
                  <a:moveTo>
                    <a:pt x="8350" y="670"/>
                  </a:moveTo>
                  <a:lnTo>
                    <a:pt x="8350" y="670"/>
                  </a:lnTo>
                  <a:cubicBezTo>
                    <a:pt x="10111" y="1212"/>
                    <a:pt x="11382" y="3344"/>
                    <a:pt x="11538" y="5396"/>
                  </a:cubicBezTo>
                  <a:cubicBezTo>
                    <a:pt x="11192" y="5163"/>
                    <a:pt x="10783" y="5039"/>
                    <a:pt x="10366" y="5039"/>
                  </a:cubicBezTo>
                  <a:lnTo>
                    <a:pt x="10366" y="5040"/>
                  </a:lnTo>
                  <a:cubicBezTo>
                    <a:pt x="9986" y="5040"/>
                    <a:pt x="9613" y="5142"/>
                    <a:pt x="9287" y="5338"/>
                  </a:cubicBezTo>
                  <a:cubicBezTo>
                    <a:pt x="9253" y="4123"/>
                    <a:pt x="9091" y="2907"/>
                    <a:pt x="8833" y="1940"/>
                  </a:cubicBezTo>
                  <a:cubicBezTo>
                    <a:pt x="8690" y="1408"/>
                    <a:pt x="8529" y="984"/>
                    <a:pt x="8350" y="670"/>
                  </a:cubicBezTo>
                  <a:close/>
                  <a:moveTo>
                    <a:pt x="7481" y="538"/>
                  </a:moveTo>
                  <a:cubicBezTo>
                    <a:pt x="7626" y="538"/>
                    <a:pt x="7985" y="860"/>
                    <a:pt x="8313" y="2080"/>
                  </a:cubicBezTo>
                  <a:cubicBezTo>
                    <a:pt x="8569" y="3038"/>
                    <a:pt x="8725" y="4255"/>
                    <a:pt x="8752" y="5466"/>
                  </a:cubicBezTo>
                  <a:cubicBezTo>
                    <a:pt x="8388" y="5190"/>
                    <a:pt x="7944" y="5040"/>
                    <a:pt x="7489" y="5040"/>
                  </a:cubicBezTo>
                  <a:cubicBezTo>
                    <a:pt x="7487" y="5040"/>
                    <a:pt x="7485" y="5040"/>
                    <a:pt x="7483" y="5040"/>
                  </a:cubicBezTo>
                  <a:cubicBezTo>
                    <a:pt x="7481" y="5040"/>
                    <a:pt x="7478" y="5040"/>
                    <a:pt x="7476" y="5040"/>
                  </a:cubicBezTo>
                  <a:cubicBezTo>
                    <a:pt x="7019" y="5040"/>
                    <a:pt x="6576" y="5190"/>
                    <a:pt x="6212" y="5466"/>
                  </a:cubicBezTo>
                  <a:cubicBezTo>
                    <a:pt x="6237" y="4255"/>
                    <a:pt x="6393" y="3038"/>
                    <a:pt x="6650" y="2080"/>
                  </a:cubicBezTo>
                  <a:cubicBezTo>
                    <a:pt x="6977" y="860"/>
                    <a:pt x="7337" y="538"/>
                    <a:pt x="7481" y="538"/>
                  </a:cubicBezTo>
                  <a:close/>
                  <a:moveTo>
                    <a:pt x="7481" y="0"/>
                  </a:moveTo>
                  <a:cubicBezTo>
                    <a:pt x="5537" y="0"/>
                    <a:pt x="3668" y="639"/>
                    <a:pt x="2214" y="1800"/>
                  </a:cubicBezTo>
                  <a:cubicBezTo>
                    <a:pt x="807" y="2923"/>
                    <a:pt x="0" y="4389"/>
                    <a:pt x="0" y="5817"/>
                  </a:cubicBezTo>
                  <a:lnTo>
                    <a:pt x="0" y="6087"/>
                  </a:lnTo>
                  <a:lnTo>
                    <a:pt x="532" y="6085"/>
                  </a:lnTo>
                  <a:lnTo>
                    <a:pt x="612" y="5997"/>
                  </a:lnTo>
                  <a:cubicBezTo>
                    <a:pt x="914" y="5662"/>
                    <a:pt x="1301" y="5479"/>
                    <a:pt x="1706" y="5479"/>
                  </a:cubicBezTo>
                  <a:cubicBezTo>
                    <a:pt x="1719" y="5479"/>
                    <a:pt x="1731" y="5479"/>
                    <a:pt x="1744" y="5480"/>
                  </a:cubicBezTo>
                  <a:cubicBezTo>
                    <a:pt x="2163" y="5491"/>
                    <a:pt x="2559" y="5699"/>
                    <a:pt x="2853" y="6063"/>
                  </a:cubicBezTo>
                  <a:lnTo>
                    <a:pt x="3155" y="6439"/>
                  </a:lnTo>
                  <a:lnTo>
                    <a:pt x="3377" y="6162"/>
                  </a:lnTo>
                  <a:cubicBezTo>
                    <a:pt x="3691" y="5772"/>
                    <a:pt x="4144" y="5577"/>
                    <a:pt x="4597" y="5577"/>
                  </a:cubicBezTo>
                  <a:cubicBezTo>
                    <a:pt x="5051" y="5577"/>
                    <a:pt x="5504" y="5772"/>
                    <a:pt x="5817" y="6162"/>
                  </a:cubicBezTo>
                  <a:lnTo>
                    <a:pt x="6040" y="6439"/>
                  </a:lnTo>
                  <a:lnTo>
                    <a:pt x="6262" y="6162"/>
                  </a:lnTo>
                  <a:cubicBezTo>
                    <a:pt x="6507" y="5855"/>
                    <a:pt x="6859" y="5653"/>
                    <a:pt x="7248" y="5596"/>
                  </a:cubicBezTo>
                  <a:lnTo>
                    <a:pt x="7248" y="13114"/>
                  </a:lnTo>
                  <a:lnTo>
                    <a:pt x="7786" y="13114"/>
                  </a:lnTo>
                  <a:lnTo>
                    <a:pt x="7786" y="5609"/>
                  </a:lnTo>
                  <a:cubicBezTo>
                    <a:pt x="8148" y="5680"/>
                    <a:pt x="8472" y="5876"/>
                    <a:pt x="8702" y="6164"/>
                  </a:cubicBezTo>
                  <a:lnTo>
                    <a:pt x="8924" y="6439"/>
                  </a:lnTo>
                  <a:lnTo>
                    <a:pt x="9147" y="6164"/>
                  </a:lnTo>
                  <a:cubicBezTo>
                    <a:pt x="9460" y="5774"/>
                    <a:pt x="9914" y="5579"/>
                    <a:pt x="10367" y="5579"/>
                  </a:cubicBezTo>
                  <a:cubicBezTo>
                    <a:pt x="10820" y="5579"/>
                    <a:pt x="11273" y="5774"/>
                    <a:pt x="11587" y="6164"/>
                  </a:cubicBezTo>
                  <a:lnTo>
                    <a:pt x="11809" y="6439"/>
                  </a:lnTo>
                  <a:lnTo>
                    <a:pt x="12110" y="6065"/>
                  </a:lnTo>
                  <a:cubicBezTo>
                    <a:pt x="12403" y="5699"/>
                    <a:pt x="12797" y="5491"/>
                    <a:pt x="13219" y="5480"/>
                  </a:cubicBezTo>
                  <a:cubicBezTo>
                    <a:pt x="13231" y="5479"/>
                    <a:pt x="13244" y="5479"/>
                    <a:pt x="13256" y="5479"/>
                  </a:cubicBezTo>
                  <a:cubicBezTo>
                    <a:pt x="13663" y="5479"/>
                    <a:pt x="14049" y="5662"/>
                    <a:pt x="14351" y="5997"/>
                  </a:cubicBezTo>
                  <a:lnTo>
                    <a:pt x="14430" y="6087"/>
                  </a:lnTo>
                  <a:lnTo>
                    <a:pt x="14962" y="6087"/>
                  </a:lnTo>
                  <a:lnTo>
                    <a:pt x="14962" y="5817"/>
                  </a:lnTo>
                  <a:cubicBezTo>
                    <a:pt x="14962" y="4387"/>
                    <a:pt x="14156" y="2925"/>
                    <a:pt x="12750" y="1800"/>
                  </a:cubicBezTo>
                  <a:cubicBezTo>
                    <a:pt x="11296" y="639"/>
                    <a:pt x="9426" y="0"/>
                    <a:pt x="74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" name="Google Shape;1014;p53"/>
          <p:cNvGrpSpPr/>
          <p:nvPr/>
        </p:nvGrpSpPr>
        <p:grpSpPr>
          <a:xfrm>
            <a:off x="7129461" y="1727203"/>
            <a:ext cx="420603" cy="377634"/>
            <a:chOff x="6544725" y="1658825"/>
            <a:chExt cx="459575" cy="412625"/>
          </a:xfrm>
        </p:grpSpPr>
        <p:sp>
          <p:nvSpPr>
            <p:cNvPr id="1015" name="Google Shape;1015;p53"/>
            <p:cNvSpPr/>
            <p:nvPr/>
          </p:nvSpPr>
          <p:spPr>
            <a:xfrm>
              <a:off x="6558975" y="2039500"/>
              <a:ext cx="445325" cy="31950"/>
            </a:xfrm>
            <a:custGeom>
              <a:rect b="b" l="l" r="r" t="t"/>
              <a:pathLst>
                <a:path extrusionOk="0" h="1278" w="17813">
                  <a:moveTo>
                    <a:pt x="2956" y="0"/>
                  </a:moveTo>
                  <a:lnTo>
                    <a:pt x="2784" y="232"/>
                  </a:lnTo>
                  <a:cubicBezTo>
                    <a:pt x="2435" y="563"/>
                    <a:pt x="1888" y="739"/>
                    <a:pt x="1335" y="739"/>
                  </a:cubicBezTo>
                  <a:cubicBezTo>
                    <a:pt x="956" y="739"/>
                    <a:pt x="576" y="656"/>
                    <a:pt x="254" y="485"/>
                  </a:cubicBezTo>
                  <a:lnTo>
                    <a:pt x="1" y="960"/>
                  </a:lnTo>
                  <a:cubicBezTo>
                    <a:pt x="401" y="1173"/>
                    <a:pt x="867" y="1276"/>
                    <a:pt x="1331" y="1276"/>
                  </a:cubicBezTo>
                  <a:cubicBezTo>
                    <a:pt x="1939" y="1276"/>
                    <a:pt x="2542" y="1100"/>
                    <a:pt x="2984" y="767"/>
                  </a:cubicBezTo>
                  <a:cubicBezTo>
                    <a:pt x="3414" y="1107"/>
                    <a:pt x="3932" y="1278"/>
                    <a:pt x="4451" y="1278"/>
                  </a:cubicBezTo>
                  <a:cubicBezTo>
                    <a:pt x="4969" y="1278"/>
                    <a:pt x="5488" y="1108"/>
                    <a:pt x="5918" y="768"/>
                  </a:cubicBezTo>
                  <a:cubicBezTo>
                    <a:pt x="6347" y="1107"/>
                    <a:pt x="6864" y="1277"/>
                    <a:pt x="7382" y="1277"/>
                  </a:cubicBezTo>
                  <a:cubicBezTo>
                    <a:pt x="7899" y="1277"/>
                    <a:pt x="8417" y="1107"/>
                    <a:pt x="8847" y="768"/>
                  </a:cubicBezTo>
                  <a:cubicBezTo>
                    <a:pt x="9277" y="1107"/>
                    <a:pt x="9794" y="1277"/>
                    <a:pt x="10312" y="1277"/>
                  </a:cubicBezTo>
                  <a:cubicBezTo>
                    <a:pt x="10830" y="1277"/>
                    <a:pt x="11348" y="1107"/>
                    <a:pt x="11777" y="768"/>
                  </a:cubicBezTo>
                  <a:cubicBezTo>
                    <a:pt x="12207" y="1108"/>
                    <a:pt x="12725" y="1278"/>
                    <a:pt x="13243" y="1278"/>
                  </a:cubicBezTo>
                  <a:cubicBezTo>
                    <a:pt x="13762" y="1278"/>
                    <a:pt x="14281" y="1107"/>
                    <a:pt x="14711" y="767"/>
                  </a:cubicBezTo>
                  <a:cubicBezTo>
                    <a:pt x="15157" y="1102"/>
                    <a:pt x="15774" y="1277"/>
                    <a:pt x="16396" y="1277"/>
                  </a:cubicBezTo>
                  <a:cubicBezTo>
                    <a:pt x="16893" y="1277"/>
                    <a:pt x="17394" y="1165"/>
                    <a:pt x="17812" y="932"/>
                  </a:cubicBezTo>
                  <a:lnTo>
                    <a:pt x="17551" y="462"/>
                  </a:lnTo>
                  <a:cubicBezTo>
                    <a:pt x="17213" y="650"/>
                    <a:pt x="16801" y="742"/>
                    <a:pt x="16393" y="742"/>
                  </a:cubicBezTo>
                  <a:cubicBezTo>
                    <a:pt x="15817" y="742"/>
                    <a:pt x="15247" y="560"/>
                    <a:pt x="14897" y="217"/>
                  </a:cubicBezTo>
                  <a:lnTo>
                    <a:pt x="14712" y="39"/>
                  </a:lnTo>
                  <a:lnTo>
                    <a:pt x="14525" y="214"/>
                  </a:lnTo>
                  <a:lnTo>
                    <a:pt x="14521" y="218"/>
                  </a:lnTo>
                  <a:cubicBezTo>
                    <a:pt x="14168" y="563"/>
                    <a:pt x="13705" y="736"/>
                    <a:pt x="13243" y="736"/>
                  </a:cubicBezTo>
                  <a:cubicBezTo>
                    <a:pt x="12781" y="736"/>
                    <a:pt x="12320" y="564"/>
                    <a:pt x="11969" y="220"/>
                  </a:cubicBezTo>
                  <a:lnTo>
                    <a:pt x="11780" y="31"/>
                  </a:lnTo>
                  <a:lnTo>
                    <a:pt x="11590" y="218"/>
                  </a:lnTo>
                  <a:cubicBezTo>
                    <a:pt x="11238" y="563"/>
                    <a:pt x="10775" y="736"/>
                    <a:pt x="10313" y="736"/>
                  </a:cubicBezTo>
                  <a:cubicBezTo>
                    <a:pt x="9851" y="736"/>
                    <a:pt x="9389" y="564"/>
                    <a:pt x="9039" y="220"/>
                  </a:cubicBezTo>
                  <a:lnTo>
                    <a:pt x="8850" y="31"/>
                  </a:lnTo>
                  <a:lnTo>
                    <a:pt x="8660" y="217"/>
                  </a:lnTo>
                  <a:cubicBezTo>
                    <a:pt x="8307" y="563"/>
                    <a:pt x="7844" y="736"/>
                    <a:pt x="7381" y="736"/>
                  </a:cubicBezTo>
                  <a:cubicBezTo>
                    <a:pt x="6920" y="736"/>
                    <a:pt x="6458" y="564"/>
                    <a:pt x="6108" y="220"/>
                  </a:cubicBezTo>
                  <a:lnTo>
                    <a:pt x="5924" y="37"/>
                  </a:lnTo>
                  <a:lnTo>
                    <a:pt x="5735" y="212"/>
                  </a:lnTo>
                  <a:lnTo>
                    <a:pt x="5729" y="218"/>
                  </a:lnTo>
                  <a:cubicBezTo>
                    <a:pt x="5377" y="563"/>
                    <a:pt x="4914" y="736"/>
                    <a:pt x="4451" y="736"/>
                  </a:cubicBezTo>
                  <a:cubicBezTo>
                    <a:pt x="3989" y="736"/>
                    <a:pt x="3527" y="564"/>
                    <a:pt x="3176" y="220"/>
                  </a:cubicBezTo>
                  <a:lnTo>
                    <a:pt x="29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3"/>
            <p:cNvSpPr/>
            <p:nvPr/>
          </p:nvSpPr>
          <p:spPr>
            <a:xfrm>
              <a:off x="6544725" y="1715000"/>
              <a:ext cx="89575" cy="125625"/>
            </a:xfrm>
            <a:custGeom>
              <a:rect b="b" l="l" r="r" t="t"/>
              <a:pathLst>
                <a:path extrusionOk="0" h="5025" w="3583">
                  <a:moveTo>
                    <a:pt x="3446" y="0"/>
                  </a:moveTo>
                  <a:cubicBezTo>
                    <a:pt x="3025" y="0"/>
                    <a:pt x="2594" y="99"/>
                    <a:pt x="2163" y="297"/>
                  </a:cubicBezTo>
                  <a:lnTo>
                    <a:pt x="2164" y="297"/>
                  </a:lnTo>
                  <a:cubicBezTo>
                    <a:pt x="0" y="1289"/>
                    <a:pt x="412" y="4873"/>
                    <a:pt x="429" y="5024"/>
                  </a:cubicBezTo>
                  <a:lnTo>
                    <a:pt x="964" y="4960"/>
                  </a:lnTo>
                  <a:cubicBezTo>
                    <a:pt x="960" y="4927"/>
                    <a:pt x="578" y="1616"/>
                    <a:pt x="2388" y="786"/>
                  </a:cubicBezTo>
                  <a:cubicBezTo>
                    <a:pt x="2749" y="622"/>
                    <a:pt x="3104" y="539"/>
                    <a:pt x="3448" y="539"/>
                  </a:cubicBezTo>
                  <a:cubicBezTo>
                    <a:pt x="3483" y="539"/>
                    <a:pt x="3519" y="540"/>
                    <a:pt x="3554" y="542"/>
                  </a:cubicBezTo>
                  <a:lnTo>
                    <a:pt x="3582" y="4"/>
                  </a:lnTo>
                  <a:cubicBezTo>
                    <a:pt x="3537" y="1"/>
                    <a:pt x="3492" y="0"/>
                    <a:pt x="34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3"/>
            <p:cNvSpPr/>
            <p:nvPr/>
          </p:nvSpPr>
          <p:spPr>
            <a:xfrm>
              <a:off x="6562475" y="1748400"/>
              <a:ext cx="87150" cy="166550"/>
            </a:xfrm>
            <a:custGeom>
              <a:rect b="b" l="l" r="r" t="t"/>
              <a:pathLst>
                <a:path extrusionOk="0" h="6662" w="3486">
                  <a:moveTo>
                    <a:pt x="3379" y="0"/>
                  </a:moveTo>
                  <a:cubicBezTo>
                    <a:pt x="2586" y="159"/>
                    <a:pt x="1889" y="644"/>
                    <a:pt x="1360" y="1402"/>
                  </a:cubicBezTo>
                  <a:cubicBezTo>
                    <a:pt x="1" y="3352"/>
                    <a:pt x="2345" y="6528"/>
                    <a:pt x="2445" y="6662"/>
                  </a:cubicBezTo>
                  <a:lnTo>
                    <a:pt x="2660" y="6501"/>
                  </a:lnTo>
                  <a:lnTo>
                    <a:pt x="2928" y="6475"/>
                  </a:lnTo>
                  <a:cubicBezTo>
                    <a:pt x="2928" y="6472"/>
                    <a:pt x="2908" y="6271"/>
                    <a:pt x="2896" y="5953"/>
                  </a:cubicBezTo>
                  <a:lnTo>
                    <a:pt x="2620" y="5964"/>
                  </a:lnTo>
                  <a:cubicBezTo>
                    <a:pt x="2073" y="5110"/>
                    <a:pt x="904" y="2997"/>
                    <a:pt x="1802" y="1710"/>
                  </a:cubicBezTo>
                  <a:cubicBezTo>
                    <a:pt x="2256" y="1059"/>
                    <a:pt x="2822" y="661"/>
                    <a:pt x="3486" y="528"/>
                  </a:cubicBezTo>
                  <a:lnTo>
                    <a:pt x="33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3"/>
            <p:cNvSpPr/>
            <p:nvPr/>
          </p:nvSpPr>
          <p:spPr>
            <a:xfrm>
              <a:off x="6555050" y="1658825"/>
              <a:ext cx="138875" cy="55700"/>
            </a:xfrm>
            <a:custGeom>
              <a:rect b="b" l="l" r="r" t="t"/>
              <a:pathLst>
                <a:path extrusionOk="0" h="2228" w="5555">
                  <a:moveTo>
                    <a:pt x="2709" y="1"/>
                  </a:moveTo>
                  <a:cubicBezTo>
                    <a:pt x="1694" y="1"/>
                    <a:pt x="710" y="501"/>
                    <a:pt x="0" y="1403"/>
                  </a:cubicBezTo>
                  <a:lnTo>
                    <a:pt x="425" y="1736"/>
                  </a:lnTo>
                  <a:cubicBezTo>
                    <a:pt x="1030" y="967"/>
                    <a:pt x="1860" y="540"/>
                    <a:pt x="2710" y="540"/>
                  </a:cubicBezTo>
                  <a:cubicBezTo>
                    <a:pt x="2859" y="540"/>
                    <a:pt x="3008" y="553"/>
                    <a:pt x="3156" y="579"/>
                  </a:cubicBezTo>
                  <a:cubicBezTo>
                    <a:pt x="4052" y="738"/>
                    <a:pt x="4758" y="1354"/>
                    <a:pt x="5043" y="2227"/>
                  </a:cubicBezTo>
                  <a:lnTo>
                    <a:pt x="5555" y="2061"/>
                  </a:lnTo>
                  <a:cubicBezTo>
                    <a:pt x="5208" y="996"/>
                    <a:pt x="4346" y="244"/>
                    <a:pt x="3250" y="48"/>
                  </a:cubicBezTo>
                  <a:lnTo>
                    <a:pt x="3249" y="48"/>
                  </a:lnTo>
                  <a:cubicBezTo>
                    <a:pt x="3069" y="16"/>
                    <a:pt x="2888" y="1"/>
                    <a:pt x="27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3"/>
            <p:cNvSpPr/>
            <p:nvPr/>
          </p:nvSpPr>
          <p:spPr>
            <a:xfrm>
              <a:off x="6696325" y="1658850"/>
              <a:ext cx="136725" cy="50775"/>
            </a:xfrm>
            <a:custGeom>
              <a:rect b="b" l="l" r="r" t="t"/>
              <a:pathLst>
                <a:path extrusionOk="0" h="2031" w="5469">
                  <a:moveTo>
                    <a:pt x="2755" y="0"/>
                  </a:moveTo>
                  <a:cubicBezTo>
                    <a:pt x="2618" y="0"/>
                    <a:pt x="2480" y="9"/>
                    <a:pt x="2342" y="28"/>
                  </a:cubicBezTo>
                  <a:lnTo>
                    <a:pt x="2340" y="28"/>
                  </a:lnTo>
                  <a:cubicBezTo>
                    <a:pt x="1285" y="173"/>
                    <a:pt x="411" y="843"/>
                    <a:pt x="1" y="1824"/>
                  </a:cubicBezTo>
                  <a:lnTo>
                    <a:pt x="499" y="2030"/>
                  </a:lnTo>
                  <a:cubicBezTo>
                    <a:pt x="834" y="1230"/>
                    <a:pt x="1549" y="680"/>
                    <a:pt x="2414" y="562"/>
                  </a:cubicBezTo>
                  <a:cubicBezTo>
                    <a:pt x="2532" y="546"/>
                    <a:pt x="2650" y="538"/>
                    <a:pt x="2767" y="538"/>
                  </a:cubicBezTo>
                  <a:cubicBezTo>
                    <a:pt x="3621" y="538"/>
                    <a:pt x="4436" y="962"/>
                    <a:pt x="5045" y="1735"/>
                  </a:cubicBezTo>
                  <a:lnTo>
                    <a:pt x="5468" y="1402"/>
                  </a:lnTo>
                  <a:cubicBezTo>
                    <a:pt x="4762" y="505"/>
                    <a:pt x="3771" y="0"/>
                    <a:pt x="27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53"/>
            <p:cNvSpPr/>
            <p:nvPr/>
          </p:nvSpPr>
          <p:spPr>
            <a:xfrm>
              <a:off x="6849125" y="1741550"/>
              <a:ext cx="109725" cy="41150"/>
            </a:xfrm>
            <a:custGeom>
              <a:rect b="b" l="l" r="r" t="t"/>
              <a:pathLst>
                <a:path extrusionOk="0" h="1646" w="4389">
                  <a:moveTo>
                    <a:pt x="1800" y="0"/>
                  </a:moveTo>
                  <a:cubicBezTo>
                    <a:pt x="1106" y="0"/>
                    <a:pt x="484" y="361"/>
                    <a:pt x="0" y="1045"/>
                  </a:cubicBezTo>
                  <a:lnTo>
                    <a:pt x="440" y="1355"/>
                  </a:lnTo>
                  <a:cubicBezTo>
                    <a:pt x="823" y="814"/>
                    <a:pt x="1280" y="540"/>
                    <a:pt x="1799" y="540"/>
                  </a:cubicBezTo>
                  <a:cubicBezTo>
                    <a:pt x="3143" y="540"/>
                    <a:pt x="3941" y="1635"/>
                    <a:pt x="3948" y="1645"/>
                  </a:cubicBezTo>
                  <a:lnTo>
                    <a:pt x="4389" y="1334"/>
                  </a:lnTo>
                  <a:cubicBezTo>
                    <a:pt x="4349" y="1280"/>
                    <a:pt x="3428" y="0"/>
                    <a:pt x="18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53"/>
            <p:cNvSpPr/>
            <p:nvPr/>
          </p:nvSpPr>
          <p:spPr>
            <a:xfrm>
              <a:off x="6758825" y="1749350"/>
              <a:ext cx="84175" cy="31475"/>
            </a:xfrm>
            <a:custGeom>
              <a:rect b="b" l="l" r="r" t="t"/>
              <a:pathLst>
                <a:path extrusionOk="0" h="1259" w="3367">
                  <a:moveTo>
                    <a:pt x="1767" y="1"/>
                  </a:moveTo>
                  <a:cubicBezTo>
                    <a:pt x="969" y="1"/>
                    <a:pt x="366" y="360"/>
                    <a:pt x="1" y="662"/>
                  </a:cubicBezTo>
                  <a:lnTo>
                    <a:pt x="343" y="1077"/>
                  </a:lnTo>
                  <a:cubicBezTo>
                    <a:pt x="641" y="832"/>
                    <a:pt x="1129" y="540"/>
                    <a:pt x="1767" y="540"/>
                  </a:cubicBezTo>
                  <a:cubicBezTo>
                    <a:pt x="2209" y="540"/>
                    <a:pt x="2597" y="782"/>
                    <a:pt x="2921" y="1258"/>
                  </a:cubicBezTo>
                  <a:lnTo>
                    <a:pt x="3366" y="956"/>
                  </a:lnTo>
                  <a:cubicBezTo>
                    <a:pt x="2943" y="332"/>
                    <a:pt x="2389" y="2"/>
                    <a:pt x="1767" y="2"/>
                  </a:cubicBezTo>
                  <a:lnTo>
                    <a:pt x="17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53"/>
            <p:cNvSpPr/>
            <p:nvPr/>
          </p:nvSpPr>
          <p:spPr>
            <a:xfrm>
              <a:off x="6750700" y="1780875"/>
              <a:ext cx="65125" cy="74700"/>
            </a:xfrm>
            <a:custGeom>
              <a:rect b="b" l="l" r="r" t="t"/>
              <a:pathLst>
                <a:path extrusionOk="0" h="2988" w="2605">
                  <a:moveTo>
                    <a:pt x="2330" y="0"/>
                  </a:moveTo>
                  <a:cubicBezTo>
                    <a:pt x="1770" y="0"/>
                    <a:pt x="1300" y="190"/>
                    <a:pt x="960" y="556"/>
                  </a:cubicBezTo>
                  <a:lnTo>
                    <a:pt x="961" y="556"/>
                  </a:lnTo>
                  <a:cubicBezTo>
                    <a:pt x="0" y="1589"/>
                    <a:pt x="268" y="2930"/>
                    <a:pt x="280" y="2988"/>
                  </a:cubicBezTo>
                  <a:lnTo>
                    <a:pt x="806" y="2877"/>
                  </a:lnTo>
                  <a:cubicBezTo>
                    <a:pt x="803" y="2866"/>
                    <a:pt x="581" y="1754"/>
                    <a:pt x="1355" y="923"/>
                  </a:cubicBezTo>
                  <a:cubicBezTo>
                    <a:pt x="1593" y="667"/>
                    <a:pt x="1919" y="538"/>
                    <a:pt x="2328" y="538"/>
                  </a:cubicBezTo>
                  <a:cubicBezTo>
                    <a:pt x="2400" y="538"/>
                    <a:pt x="2474" y="542"/>
                    <a:pt x="2550" y="550"/>
                  </a:cubicBezTo>
                  <a:lnTo>
                    <a:pt x="2605" y="15"/>
                  </a:lnTo>
                  <a:cubicBezTo>
                    <a:pt x="2511" y="5"/>
                    <a:pt x="2419" y="0"/>
                    <a:pt x="2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3"/>
            <p:cNvSpPr/>
            <p:nvPr/>
          </p:nvSpPr>
          <p:spPr>
            <a:xfrm>
              <a:off x="6880325" y="1773600"/>
              <a:ext cx="73400" cy="73400"/>
            </a:xfrm>
            <a:custGeom>
              <a:rect b="b" l="l" r="r" t="t"/>
              <a:pathLst>
                <a:path extrusionOk="0" h="2936" w="2936">
                  <a:moveTo>
                    <a:pt x="447" y="0"/>
                  </a:moveTo>
                  <a:cubicBezTo>
                    <a:pt x="303" y="0"/>
                    <a:pt x="154" y="14"/>
                    <a:pt x="1" y="42"/>
                  </a:cubicBezTo>
                  <a:lnTo>
                    <a:pt x="97" y="571"/>
                  </a:lnTo>
                  <a:cubicBezTo>
                    <a:pt x="216" y="549"/>
                    <a:pt x="331" y="539"/>
                    <a:pt x="442" y="539"/>
                  </a:cubicBezTo>
                  <a:cubicBezTo>
                    <a:pt x="754" y="539"/>
                    <a:pt x="1033" y="624"/>
                    <a:pt x="1276" y="795"/>
                  </a:cubicBezTo>
                  <a:cubicBezTo>
                    <a:pt x="2376" y="1568"/>
                    <a:pt x="2398" y="2922"/>
                    <a:pt x="2398" y="2935"/>
                  </a:cubicBezTo>
                  <a:lnTo>
                    <a:pt x="2936" y="2934"/>
                  </a:lnTo>
                  <a:cubicBezTo>
                    <a:pt x="2936" y="2868"/>
                    <a:pt x="2918" y="1290"/>
                    <a:pt x="1586" y="354"/>
                  </a:cubicBezTo>
                  <a:cubicBezTo>
                    <a:pt x="1250" y="118"/>
                    <a:pt x="868" y="0"/>
                    <a:pt x="4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53"/>
            <p:cNvSpPr/>
            <p:nvPr/>
          </p:nvSpPr>
          <p:spPr>
            <a:xfrm>
              <a:off x="6621200" y="1866575"/>
              <a:ext cx="13950" cy="13950"/>
            </a:xfrm>
            <a:custGeom>
              <a:rect b="b" l="l" r="r" t="t"/>
              <a:pathLst>
                <a:path extrusionOk="0" h="558" w="558">
                  <a:moveTo>
                    <a:pt x="19" y="1"/>
                  </a:moveTo>
                  <a:cubicBezTo>
                    <a:pt x="9" y="181"/>
                    <a:pt x="3" y="365"/>
                    <a:pt x="0" y="551"/>
                  </a:cubicBezTo>
                  <a:lnTo>
                    <a:pt x="538" y="558"/>
                  </a:lnTo>
                  <a:cubicBezTo>
                    <a:pt x="541" y="380"/>
                    <a:pt x="547" y="203"/>
                    <a:pt x="557" y="32"/>
                  </a:cubicBezTo>
                  <a:lnTo>
                    <a:pt x="1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53"/>
            <p:cNvSpPr/>
            <p:nvPr/>
          </p:nvSpPr>
          <p:spPr>
            <a:xfrm>
              <a:off x="6629325" y="1804775"/>
              <a:ext cx="17175" cy="17250"/>
            </a:xfrm>
            <a:custGeom>
              <a:rect b="b" l="l" r="r" t="t"/>
              <a:pathLst>
                <a:path extrusionOk="0" h="690" w="687">
                  <a:moveTo>
                    <a:pt x="191" y="1"/>
                  </a:moveTo>
                  <a:cubicBezTo>
                    <a:pt x="117" y="176"/>
                    <a:pt x="54" y="354"/>
                    <a:pt x="1" y="537"/>
                  </a:cubicBezTo>
                  <a:lnTo>
                    <a:pt x="517" y="689"/>
                  </a:lnTo>
                  <a:cubicBezTo>
                    <a:pt x="564" y="525"/>
                    <a:pt x="621" y="366"/>
                    <a:pt x="686" y="210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3"/>
            <p:cNvSpPr/>
            <p:nvPr/>
          </p:nvSpPr>
          <p:spPr>
            <a:xfrm>
              <a:off x="6643300" y="1779050"/>
              <a:ext cx="17925" cy="17750"/>
            </a:xfrm>
            <a:custGeom>
              <a:rect b="b" l="l" r="r" t="t"/>
              <a:pathLst>
                <a:path extrusionOk="0" h="710" w="717">
                  <a:moveTo>
                    <a:pt x="366" y="1"/>
                  </a:moveTo>
                  <a:cubicBezTo>
                    <a:pt x="233" y="113"/>
                    <a:pt x="111" y="237"/>
                    <a:pt x="1" y="371"/>
                  </a:cubicBezTo>
                  <a:lnTo>
                    <a:pt x="419" y="710"/>
                  </a:lnTo>
                  <a:cubicBezTo>
                    <a:pt x="509" y="601"/>
                    <a:pt x="609" y="500"/>
                    <a:pt x="717" y="409"/>
                  </a:cubicBezTo>
                  <a:lnTo>
                    <a:pt x="36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3"/>
            <p:cNvSpPr/>
            <p:nvPr/>
          </p:nvSpPr>
          <p:spPr>
            <a:xfrm>
              <a:off x="6623175" y="1835450"/>
              <a:ext cx="15350" cy="15375"/>
            </a:xfrm>
            <a:custGeom>
              <a:rect b="b" l="l" r="r" t="t"/>
              <a:pathLst>
                <a:path extrusionOk="0" h="615" w="614">
                  <a:moveTo>
                    <a:pt x="85" y="0"/>
                  </a:moveTo>
                  <a:cubicBezTo>
                    <a:pt x="52" y="176"/>
                    <a:pt x="24" y="360"/>
                    <a:pt x="1" y="550"/>
                  </a:cubicBezTo>
                  <a:lnTo>
                    <a:pt x="534" y="615"/>
                  </a:lnTo>
                  <a:cubicBezTo>
                    <a:pt x="556" y="436"/>
                    <a:pt x="583" y="262"/>
                    <a:pt x="614" y="99"/>
                  </a:cubicBezTo>
                  <a:lnTo>
                    <a:pt x="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3"/>
            <p:cNvSpPr/>
            <p:nvPr/>
          </p:nvSpPr>
          <p:spPr>
            <a:xfrm>
              <a:off x="6732625" y="1700550"/>
              <a:ext cx="18200" cy="18125"/>
            </a:xfrm>
            <a:custGeom>
              <a:rect b="b" l="l" r="r" t="t"/>
              <a:pathLst>
                <a:path extrusionOk="0" h="725" w="728">
                  <a:moveTo>
                    <a:pt x="517" y="1"/>
                  </a:moveTo>
                  <a:cubicBezTo>
                    <a:pt x="337" y="76"/>
                    <a:pt x="164" y="166"/>
                    <a:pt x="1" y="271"/>
                  </a:cubicBezTo>
                  <a:lnTo>
                    <a:pt x="293" y="725"/>
                  </a:lnTo>
                  <a:cubicBezTo>
                    <a:pt x="431" y="636"/>
                    <a:pt x="576" y="560"/>
                    <a:pt x="728" y="496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3"/>
            <p:cNvSpPr/>
            <p:nvPr/>
          </p:nvSpPr>
          <p:spPr>
            <a:xfrm>
              <a:off x="6759100" y="1692775"/>
              <a:ext cx="16075" cy="16075"/>
            </a:xfrm>
            <a:custGeom>
              <a:rect b="b" l="l" r="r" t="t"/>
              <a:pathLst>
                <a:path extrusionOk="0" h="643" w="643">
                  <a:moveTo>
                    <a:pt x="552" y="1"/>
                  </a:moveTo>
                  <a:cubicBezTo>
                    <a:pt x="366" y="32"/>
                    <a:pt x="182" y="73"/>
                    <a:pt x="0" y="123"/>
                  </a:cubicBezTo>
                  <a:lnTo>
                    <a:pt x="143" y="642"/>
                  </a:lnTo>
                  <a:cubicBezTo>
                    <a:pt x="301" y="599"/>
                    <a:pt x="469" y="561"/>
                    <a:pt x="643" y="532"/>
                  </a:cubicBezTo>
                  <a:lnTo>
                    <a:pt x="55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3"/>
            <p:cNvSpPr/>
            <p:nvPr/>
          </p:nvSpPr>
          <p:spPr>
            <a:xfrm>
              <a:off x="6786725" y="1690200"/>
              <a:ext cx="14225" cy="14225"/>
            </a:xfrm>
            <a:custGeom>
              <a:rect b="b" l="l" r="r" t="t"/>
              <a:pathLst>
                <a:path extrusionOk="0" h="569" w="569">
                  <a:moveTo>
                    <a:pt x="556" y="1"/>
                  </a:moveTo>
                  <a:cubicBezTo>
                    <a:pt x="368" y="5"/>
                    <a:pt x="181" y="15"/>
                    <a:pt x="1" y="32"/>
                  </a:cubicBezTo>
                  <a:lnTo>
                    <a:pt x="49" y="568"/>
                  </a:lnTo>
                  <a:cubicBezTo>
                    <a:pt x="217" y="552"/>
                    <a:pt x="391" y="543"/>
                    <a:pt x="568" y="539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3"/>
            <p:cNvSpPr/>
            <p:nvPr/>
          </p:nvSpPr>
          <p:spPr>
            <a:xfrm>
              <a:off x="6612900" y="1692775"/>
              <a:ext cx="16100" cy="16075"/>
            </a:xfrm>
            <a:custGeom>
              <a:rect b="b" l="l" r="r" t="t"/>
              <a:pathLst>
                <a:path extrusionOk="0" h="643" w="644">
                  <a:moveTo>
                    <a:pt x="92" y="1"/>
                  </a:moveTo>
                  <a:lnTo>
                    <a:pt x="0" y="532"/>
                  </a:lnTo>
                  <a:cubicBezTo>
                    <a:pt x="174" y="561"/>
                    <a:pt x="342" y="599"/>
                    <a:pt x="499" y="642"/>
                  </a:cubicBezTo>
                  <a:lnTo>
                    <a:pt x="643" y="123"/>
                  </a:lnTo>
                  <a:cubicBezTo>
                    <a:pt x="462" y="73"/>
                    <a:pt x="278" y="32"/>
                    <a:pt x="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3"/>
            <p:cNvSpPr/>
            <p:nvPr/>
          </p:nvSpPr>
          <p:spPr>
            <a:xfrm>
              <a:off x="6637250" y="1700550"/>
              <a:ext cx="18200" cy="18125"/>
            </a:xfrm>
            <a:custGeom>
              <a:rect b="b" l="l" r="r" t="t"/>
              <a:pathLst>
                <a:path extrusionOk="0" h="725" w="728">
                  <a:moveTo>
                    <a:pt x="212" y="1"/>
                  </a:moveTo>
                  <a:lnTo>
                    <a:pt x="1" y="496"/>
                  </a:lnTo>
                  <a:cubicBezTo>
                    <a:pt x="153" y="560"/>
                    <a:pt x="299" y="636"/>
                    <a:pt x="437" y="725"/>
                  </a:cubicBezTo>
                  <a:lnTo>
                    <a:pt x="728" y="271"/>
                  </a:lnTo>
                  <a:cubicBezTo>
                    <a:pt x="564" y="166"/>
                    <a:pt x="391" y="76"/>
                    <a:pt x="2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3"/>
            <p:cNvSpPr/>
            <p:nvPr/>
          </p:nvSpPr>
          <p:spPr>
            <a:xfrm>
              <a:off x="6587100" y="1690200"/>
              <a:ext cx="14250" cy="14225"/>
            </a:xfrm>
            <a:custGeom>
              <a:rect b="b" l="l" r="r" t="t"/>
              <a:pathLst>
                <a:path extrusionOk="0" h="569" w="570">
                  <a:moveTo>
                    <a:pt x="12" y="1"/>
                  </a:moveTo>
                  <a:lnTo>
                    <a:pt x="1" y="539"/>
                  </a:lnTo>
                  <a:cubicBezTo>
                    <a:pt x="177" y="543"/>
                    <a:pt x="351" y="552"/>
                    <a:pt x="519" y="568"/>
                  </a:cubicBezTo>
                  <a:lnTo>
                    <a:pt x="570" y="32"/>
                  </a:lnTo>
                  <a:cubicBezTo>
                    <a:pt x="388" y="15"/>
                    <a:pt x="203" y="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3"/>
            <p:cNvSpPr/>
            <p:nvPr/>
          </p:nvSpPr>
          <p:spPr>
            <a:xfrm>
              <a:off x="6894000" y="1808025"/>
              <a:ext cx="17825" cy="17825"/>
            </a:xfrm>
            <a:custGeom>
              <a:rect b="b" l="l" r="r" t="t"/>
              <a:pathLst>
                <a:path extrusionOk="0" h="713" w="713">
                  <a:moveTo>
                    <a:pt x="197" y="0"/>
                  </a:moveTo>
                  <a:lnTo>
                    <a:pt x="1" y="502"/>
                  </a:lnTo>
                  <a:cubicBezTo>
                    <a:pt x="160" y="563"/>
                    <a:pt x="315" y="634"/>
                    <a:pt x="465" y="712"/>
                  </a:cubicBezTo>
                  <a:lnTo>
                    <a:pt x="713" y="235"/>
                  </a:lnTo>
                  <a:cubicBezTo>
                    <a:pt x="545" y="148"/>
                    <a:pt x="372" y="68"/>
                    <a:pt x="1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3"/>
            <p:cNvSpPr/>
            <p:nvPr/>
          </p:nvSpPr>
          <p:spPr>
            <a:xfrm>
              <a:off x="6914575" y="1819400"/>
              <a:ext cx="18675" cy="18675"/>
            </a:xfrm>
            <a:custGeom>
              <a:rect b="b" l="l" r="r" t="t"/>
              <a:pathLst>
                <a:path extrusionOk="0" h="747" w="747">
                  <a:moveTo>
                    <a:pt x="282" y="1"/>
                  </a:moveTo>
                  <a:lnTo>
                    <a:pt x="0" y="459"/>
                  </a:lnTo>
                  <a:cubicBezTo>
                    <a:pt x="142" y="546"/>
                    <a:pt x="288" y="644"/>
                    <a:pt x="431" y="747"/>
                  </a:cubicBezTo>
                  <a:lnTo>
                    <a:pt x="746" y="310"/>
                  </a:lnTo>
                  <a:cubicBezTo>
                    <a:pt x="592" y="200"/>
                    <a:pt x="435" y="95"/>
                    <a:pt x="2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53"/>
            <p:cNvSpPr/>
            <p:nvPr/>
          </p:nvSpPr>
          <p:spPr>
            <a:xfrm>
              <a:off x="6793375" y="1807175"/>
              <a:ext cx="18475" cy="18525"/>
            </a:xfrm>
            <a:custGeom>
              <a:rect b="b" l="l" r="r" t="t"/>
              <a:pathLst>
                <a:path extrusionOk="0" h="741" w="739">
                  <a:moveTo>
                    <a:pt x="491" y="0"/>
                  </a:moveTo>
                  <a:cubicBezTo>
                    <a:pt x="320" y="90"/>
                    <a:pt x="156" y="191"/>
                    <a:pt x="0" y="303"/>
                  </a:cubicBezTo>
                  <a:lnTo>
                    <a:pt x="313" y="740"/>
                  </a:lnTo>
                  <a:cubicBezTo>
                    <a:pt x="448" y="643"/>
                    <a:pt x="590" y="556"/>
                    <a:pt x="739" y="480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53"/>
            <p:cNvSpPr/>
            <p:nvPr/>
          </p:nvSpPr>
          <p:spPr>
            <a:xfrm>
              <a:off x="6774250" y="1821800"/>
              <a:ext cx="19025" cy="19075"/>
            </a:xfrm>
            <a:custGeom>
              <a:rect b="b" l="l" r="r" t="t"/>
              <a:pathLst>
                <a:path extrusionOk="0" h="763" w="761">
                  <a:moveTo>
                    <a:pt x="408" y="1"/>
                  </a:moveTo>
                  <a:cubicBezTo>
                    <a:pt x="271" y="120"/>
                    <a:pt x="134" y="251"/>
                    <a:pt x="0" y="391"/>
                  </a:cubicBezTo>
                  <a:lnTo>
                    <a:pt x="391" y="763"/>
                  </a:lnTo>
                  <a:cubicBezTo>
                    <a:pt x="513" y="635"/>
                    <a:pt x="637" y="515"/>
                    <a:pt x="761" y="408"/>
                  </a:cubicBezTo>
                  <a:lnTo>
                    <a:pt x="4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3"/>
            <p:cNvSpPr/>
            <p:nvPr/>
          </p:nvSpPr>
          <p:spPr>
            <a:xfrm>
              <a:off x="6558975" y="1716425"/>
              <a:ext cx="445325" cy="306600"/>
            </a:xfrm>
            <a:custGeom>
              <a:rect b="b" l="l" r="r" t="t"/>
              <a:pathLst>
                <a:path extrusionOk="0" h="12264" w="17813">
                  <a:moveTo>
                    <a:pt x="6156" y="540"/>
                  </a:moveTo>
                  <a:cubicBezTo>
                    <a:pt x="6301" y="540"/>
                    <a:pt x="6443" y="610"/>
                    <a:pt x="6528" y="738"/>
                  </a:cubicBezTo>
                  <a:cubicBezTo>
                    <a:pt x="6656" y="928"/>
                    <a:pt x="6620" y="1185"/>
                    <a:pt x="6444" y="1332"/>
                  </a:cubicBezTo>
                  <a:cubicBezTo>
                    <a:pt x="6361" y="1402"/>
                    <a:pt x="6259" y="1436"/>
                    <a:pt x="6157" y="1436"/>
                  </a:cubicBezTo>
                  <a:cubicBezTo>
                    <a:pt x="6044" y="1436"/>
                    <a:pt x="5932" y="1394"/>
                    <a:pt x="5846" y="1310"/>
                  </a:cubicBezTo>
                  <a:cubicBezTo>
                    <a:pt x="5815" y="1254"/>
                    <a:pt x="5779" y="1201"/>
                    <a:pt x="5739" y="1153"/>
                  </a:cubicBezTo>
                  <a:cubicBezTo>
                    <a:pt x="5655" y="939"/>
                    <a:pt x="5745" y="697"/>
                    <a:pt x="5949" y="591"/>
                  </a:cubicBezTo>
                  <a:cubicBezTo>
                    <a:pt x="6015" y="556"/>
                    <a:pt x="6086" y="540"/>
                    <a:pt x="6156" y="540"/>
                  </a:cubicBezTo>
                  <a:close/>
                  <a:moveTo>
                    <a:pt x="4977" y="1329"/>
                  </a:moveTo>
                  <a:cubicBezTo>
                    <a:pt x="5087" y="1329"/>
                    <a:pt x="5198" y="1369"/>
                    <a:pt x="5287" y="1455"/>
                  </a:cubicBezTo>
                  <a:cubicBezTo>
                    <a:pt x="5316" y="1511"/>
                    <a:pt x="5352" y="1564"/>
                    <a:pt x="5393" y="1612"/>
                  </a:cubicBezTo>
                  <a:cubicBezTo>
                    <a:pt x="5509" y="1907"/>
                    <a:pt x="5294" y="2226"/>
                    <a:pt x="4978" y="2226"/>
                  </a:cubicBezTo>
                  <a:cubicBezTo>
                    <a:pt x="4977" y="2226"/>
                    <a:pt x="4977" y="2226"/>
                    <a:pt x="4976" y="2226"/>
                  </a:cubicBezTo>
                  <a:cubicBezTo>
                    <a:pt x="4975" y="2226"/>
                    <a:pt x="4974" y="2226"/>
                    <a:pt x="4974" y="2226"/>
                  </a:cubicBezTo>
                  <a:cubicBezTo>
                    <a:pt x="4657" y="2226"/>
                    <a:pt x="4440" y="1904"/>
                    <a:pt x="4559" y="1609"/>
                  </a:cubicBezTo>
                  <a:cubicBezTo>
                    <a:pt x="4632" y="1429"/>
                    <a:pt x="4803" y="1329"/>
                    <a:pt x="4977" y="1329"/>
                  </a:cubicBezTo>
                  <a:close/>
                  <a:moveTo>
                    <a:pt x="11075" y="3194"/>
                  </a:moveTo>
                  <a:cubicBezTo>
                    <a:pt x="11141" y="3194"/>
                    <a:pt x="11208" y="3218"/>
                    <a:pt x="11263" y="3274"/>
                  </a:cubicBezTo>
                  <a:cubicBezTo>
                    <a:pt x="11432" y="3443"/>
                    <a:pt x="11313" y="3732"/>
                    <a:pt x="11073" y="3732"/>
                  </a:cubicBezTo>
                  <a:cubicBezTo>
                    <a:pt x="10924" y="3732"/>
                    <a:pt x="10805" y="3611"/>
                    <a:pt x="10805" y="3464"/>
                  </a:cubicBezTo>
                  <a:cubicBezTo>
                    <a:pt x="10805" y="3301"/>
                    <a:pt x="10937" y="3194"/>
                    <a:pt x="11075" y="3194"/>
                  </a:cubicBezTo>
                  <a:close/>
                  <a:moveTo>
                    <a:pt x="12221" y="3194"/>
                  </a:moveTo>
                  <a:cubicBezTo>
                    <a:pt x="12461" y="3194"/>
                    <a:pt x="12581" y="3485"/>
                    <a:pt x="12411" y="3654"/>
                  </a:cubicBezTo>
                  <a:cubicBezTo>
                    <a:pt x="12356" y="3709"/>
                    <a:pt x="12289" y="3734"/>
                    <a:pt x="12223" y="3734"/>
                  </a:cubicBezTo>
                  <a:cubicBezTo>
                    <a:pt x="12085" y="3734"/>
                    <a:pt x="11953" y="3626"/>
                    <a:pt x="11953" y="3464"/>
                  </a:cubicBezTo>
                  <a:cubicBezTo>
                    <a:pt x="11953" y="3315"/>
                    <a:pt x="12072" y="3196"/>
                    <a:pt x="12221" y="3194"/>
                  </a:cubicBezTo>
                  <a:close/>
                  <a:moveTo>
                    <a:pt x="11644" y="4032"/>
                  </a:moveTo>
                  <a:cubicBezTo>
                    <a:pt x="11704" y="4032"/>
                    <a:pt x="11764" y="4068"/>
                    <a:pt x="11782" y="4141"/>
                  </a:cubicBezTo>
                  <a:lnTo>
                    <a:pt x="11869" y="8687"/>
                  </a:lnTo>
                  <a:lnTo>
                    <a:pt x="11835" y="8670"/>
                  </a:lnTo>
                  <a:lnTo>
                    <a:pt x="11767" y="8638"/>
                  </a:lnTo>
                  <a:cubicBezTo>
                    <a:pt x="11718" y="8616"/>
                    <a:pt x="11670" y="8594"/>
                    <a:pt x="11620" y="8572"/>
                  </a:cubicBezTo>
                  <a:cubicBezTo>
                    <a:pt x="11596" y="8563"/>
                    <a:pt x="11573" y="8552"/>
                    <a:pt x="11549" y="8542"/>
                  </a:cubicBezTo>
                  <a:cubicBezTo>
                    <a:pt x="11514" y="8529"/>
                    <a:pt x="11480" y="8514"/>
                    <a:pt x="11444" y="8501"/>
                  </a:cubicBezTo>
                  <a:cubicBezTo>
                    <a:pt x="11419" y="8491"/>
                    <a:pt x="11396" y="8480"/>
                    <a:pt x="11371" y="8471"/>
                  </a:cubicBezTo>
                  <a:lnTo>
                    <a:pt x="11366" y="8470"/>
                  </a:lnTo>
                  <a:lnTo>
                    <a:pt x="11506" y="4145"/>
                  </a:lnTo>
                  <a:cubicBezTo>
                    <a:pt x="11521" y="4070"/>
                    <a:pt x="11582" y="4032"/>
                    <a:pt x="11644" y="4032"/>
                  </a:cubicBezTo>
                  <a:close/>
                  <a:moveTo>
                    <a:pt x="8884" y="8578"/>
                  </a:moveTo>
                  <a:cubicBezTo>
                    <a:pt x="9582" y="8578"/>
                    <a:pt x="10233" y="8672"/>
                    <a:pt x="10818" y="8849"/>
                  </a:cubicBezTo>
                  <a:lnTo>
                    <a:pt x="11004" y="8911"/>
                  </a:lnTo>
                  <a:cubicBezTo>
                    <a:pt x="11354" y="9030"/>
                    <a:pt x="11690" y="9185"/>
                    <a:pt x="12007" y="9375"/>
                  </a:cubicBezTo>
                  <a:lnTo>
                    <a:pt x="12150" y="9462"/>
                  </a:lnTo>
                  <a:cubicBezTo>
                    <a:pt x="12948" y="9987"/>
                    <a:pt x="13523" y="10727"/>
                    <a:pt x="13803" y="11633"/>
                  </a:cubicBezTo>
                  <a:cubicBezTo>
                    <a:pt x="13621" y="11691"/>
                    <a:pt x="13432" y="11720"/>
                    <a:pt x="13242" y="11720"/>
                  </a:cubicBezTo>
                  <a:cubicBezTo>
                    <a:pt x="12780" y="11720"/>
                    <a:pt x="12319" y="11548"/>
                    <a:pt x="11968" y="11204"/>
                  </a:cubicBezTo>
                  <a:lnTo>
                    <a:pt x="11969" y="11204"/>
                  </a:lnTo>
                  <a:lnTo>
                    <a:pt x="11780" y="11016"/>
                  </a:lnTo>
                  <a:lnTo>
                    <a:pt x="11590" y="11203"/>
                  </a:lnTo>
                  <a:cubicBezTo>
                    <a:pt x="11238" y="11548"/>
                    <a:pt x="10775" y="11721"/>
                    <a:pt x="10312" y="11721"/>
                  </a:cubicBezTo>
                  <a:cubicBezTo>
                    <a:pt x="9850" y="11721"/>
                    <a:pt x="9388" y="11548"/>
                    <a:pt x="9037" y="11204"/>
                  </a:cubicBezTo>
                  <a:lnTo>
                    <a:pt x="8850" y="11016"/>
                  </a:lnTo>
                  <a:lnTo>
                    <a:pt x="8658" y="11203"/>
                  </a:lnTo>
                  <a:cubicBezTo>
                    <a:pt x="8306" y="11548"/>
                    <a:pt x="7844" y="11721"/>
                    <a:pt x="7382" y="11721"/>
                  </a:cubicBezTo>
                  <a:cubicBezTo>
                    <a:pt x="6920" y="11721"/>
                    <a:pt x="6458" y="11548"/>
                    <a:pt x="6107" y="11204"/>
                  </a:cubicBezTo>
                  <a:lnTo>
                    <a:pt x="5924" y="11022"/>
                  </a:lnTo>
                  <a:lnTo>
                    <a:pt x="5734" y="11197"/>
                  </a:lnTo>
                  <a:lnTo>
                    <a:pt x="5728" y="11203"/>
                  </a:lnTo>
                  <a:cubicBezTo>
                    <a:pt x="5375" y="11548"/>
                    <a:pt x="4913" y="11719"/>
                    <a:pt x="4451" y="11719"/>
                  </a:cubicBezTo>
                  <a:cubicBezTo>
                    <a:pt x="4285" y="11719"/>
                    <a:pt x="4119" y="11697"/>
                    <a:pt x="3957" y="11653"/>
                  </a:cubicBezTo>
                  <a:cubicBezTo>
                    <a:pt x="4411" y="10153"/>
                    <a:pt x="5670" y="9105"/>
                    <a:pt x="7399" y="8731"/>
                  </a:cubicBezTo>
                  <a:lnTo>
                    <a:pt x="7607" y="8691"/>
                  </a:lnTo>
                  <a:cubicBezTo>
                    <a:pt x="7970" y="8625"/>
                    <a:pt x="8338" y="8588"/>
                    <a:pt x="8708" y="8579"/>
                  </a:cubicBezTo>
                  <a:lnTo>
                    <a:pt x="8730" y="8579"/>
                  </a:lnTo>
                  <a:cubicBezTo>
                    <a:pt x="8782" y="8578"/>
                    <a:pt x="8832" y="8578"/>
                    <a:pt x="8884" y="8578"/>
                  </a:cubicBezTo>
                  <a:close/>
                  <a:moveTo>
                    <a:pt x="6158" y="1"/>
                  </a:moveTo>
                  <a:cubicBezTo>
                    <a:pt x="5702" y="1"/>
                    <a:pt x="5274" y="321"/>
                    <a:pt x="5185" y="813"/>
                  </a:cubicBezTo>
                  <a:cubicBezTo>
                    <a:pt x="5113" y="798"/>
                    <a:pt x="5041" y="790"/>
                    <a:pt x="4971" y="790"/>
                  </a:cubicBezTo>
                  <a:cubicBezTo>
                    <a:pt x="4353" y="790"/>
                    <a:pt x="3863" y="1372"/>
                    <a:pt x="4015" y="2009"/>
                  </a:cubicBezTo>
                  <a:cubicBezTo>
                    <a:pt x="4128" y="2481"/>
                    <a:pt x="4545" y="2766"/>
                    <a:pt x="4978" y="2766"/>
                  </a:cubicBezTo>
                  <a:cubicBezTo>
                    <a:pt x="5193" y="2766"/>
                    <a:pt x="5412" y="2695"/>
                    <a:pt x="5599" y="2543"/>
                  </a:cubicBezTo>
                  <a:cubicBezTo>
                    <a:pt x="6911" y="4710"/>
                    <a:pt x="7212" y="7075"/>
                    <a:pt x="7278" y="8210"/>
                  </a:cubicBezTo>
                  <a:cubicBezTo>
                    <a:pt x="6580" y="8365"/>
                    <a:pt x="5940" y="8622"/>
                    <a:pt x="5383" y="8977"/>
                  </a:cubicBezTo>
                  <a:cubicBezTo>
                    <a:pt x="4445" y="9573"/>
                    <a:pt x="3786" y="10419"/>
                    <a:pt x="3462" y="11434"/>
                  </a:cubicBezTo>
                  <a:cubicBezTo>
                    <a:pt x="3359" y="11368"/>
                    <a:pt x="3263" y="11291"/>
                    <a:pt x="3176" y="11206"/>
                  </a:cubicBezTo>
                  <a:lnTo>
                    <a:pt x="2956" y="10986"/>
                  </a:lnTo>
                  <a:lnTo>
                    <a:pt x="2784" y="11218"/>
                  </a:lnTo>
                  <a:cubicBezTo>
                    <a:pt x="2435" y="11549"/>
                    <a:pt x="1887" y="11725"/>
                    <a:pt x="1334" y="11725"/>
                  </a:cubicBezTo>
                  <a:cubicBezTo>
                    <a:pt x="955" y="11725"/>
                    <a:pt x="574" y="11642"/>
                    <a:pt x="253" y="11471"/>
                  </a:cubicBezTo>
                  <a:lnTo>
                    <a:pt x="1" y="11946"/>
                  </a:lnTo>
                  <a:cubicBezTo>
                    <a:pt x="401" y="12159"/>
                    <a:pt x="867" y="12262"/>
                    <a:pt x="1331" y="12262"/>
                  </a:cubicBezTo>
                  <a:cubicBezTo>
                    <a:pt x="1938" y="12262"/>
                    <a:pt x="2541" y="12086"/>
                    <a:pt x="2983" y="11753"/>
                  </a:cubicBezTo>
                  <a:cubicBezTo>
                    <a:pt x="3413" y="12093"/>
                    <a:pt x="3932" y="12263"/>
                    <a:pt x="4451" y="12263"/>
                  </a:cubicBezTo>
                  <a:cubicBezTo>
                    <a:pt x="4969" y="12263"/>
                    <a:pt x="5487" y="12094"/>
                    <a:pt x="5916" y="11754"/>
                  </a:cubicBezTo>
                  <a:cubicBezTo>
                    <a:pt x="6346" y="12093"/>
                    <a:pt x="6864" y="12263"/>
                    <a:pt x="7382" y="12263"/>
                  </a:cubicBezTo>
                  <a:cubicBezTo>
                    <a:pt x="7899" y="12263"/>
                    <a:pt x="8417" y="12093"/>
                    <a:pt x="8847" y="11754"/>
                  </a:cubicBezTo>
                  <a:cubicBezTo>
                    <a:pt x="9276" y="12093"/>
                    <a:pt x="9793" y="12263"/>
                    <a:pt x="10311" y="12263"/>
                  </a:cubicBezTo>
                  <a:cubicBezTo>
                    <a:pt x="10828" y="12263"/>
                    <a:pt x="11346" y="12093"/>
                    <a:pt x="11776" y="11754"/>
                  </a:cubicBezTo>
                  <a:cubicBezTo>
                    <a:pt x="12206" y="12094"/>
                    <a:pt x="12725" y="12264"/>
                    <a:pt x="13243" y="12264"/>
                  </a:cubicBezTo>
                  <a:cubicBezTo>
                    <a:pt x="13762" y="12264"/>
                    <a:pt x="14281" y="12093"/>
                    <a:pt x="14711" y="11753"/>
                  </a:cubicBezTo>
                  <a:cubicBezTo>
                    <a:pt x="15157" y="12088"/>
                    <a:pt x="15774" y="12263"/>
                    <a:pt x="16395" y="12263"/>
                  </a:cubicBezTo>
                  <a:cubicBezTo>
                    <a:pt x="16893" y="12263"/>
                    <a:pt x="17393" y="12151"/>
                    <a:pt x="17812" y="11918"/>
                  </a:cubicBezTo>
                  <a:lnTo>
                    <a:pt x="17551" y="11448"/>
                  </a:lnTo>
                  <a:cubicBezTo>
                    <a:pt x="17213" y="11636"/>
                    <a:pt x="16802" y="11726"/>
                    <a:pt x="16394" y="11726"/>
                  </a:cubicBezTo>
                  <a:cubicBezTo>
                    <a:pt x="15818" y="11726"/>
                    <a:pt x="15247" y="11545"/>
                    <a:pt x="14897" y="11201"/>
                  </a:cubicBezTo>
                  <a:lnTo>
                    <a:pt x="14712" y="11023"/>
                  </a:lnTo>
                  <a:lnTo>
                    <a:pt x="14525" y="11198"/>
                  </a:lnTo>
                  <a:lnTo>
                    <a:pt x="14521" y="11203"/>
                  </a:lnTo>
                  <a:cubicBezTo>
                    <a:pt x="14450" y="11272"/>
                    <a:pt x="14373" y="11336"/>
                    <a:pt x="14292" y="11392"/>
                  </a:cubicBezTo>
                  <a:cubicBezTo>
                    <a:pt x="13968" y="10405"/>
                    <a:pt x="13322" y="9581"/>
                    <a:pt x="12414" y="8995"/>
                  </a:cubicBezTo>
                  <a:lnTo>
                    <a:pt x="12323" y="4264"/>
                  </a:lnTo>
                  <a:cubicBezTo>
                    <a:pt x="12921" y="3952"/>
                    <a:pt x="13228" y="3271"/>
                    <a:pt x="13066" y="2616"/>
                  </a:cubicBezTo>
                  <a:cubicBezTo>
                    <a:pt x="12905" y="1962"/>
                    <a:pt x="12318" y="1500"/>
                    <a:pt x="11643" y="1500"/>
                  </a:cubicBezTo>
                  <a:cubicBezTo>
                    <a:pt x="10968" y="1500"/>
                    <a:pt x="10381" y="1962"/>
                    <a:pt x="10221" y="2616"/>
                  </a:cubicBezTo>
                  <a:cubicBezTo>
                    <a:pt x="10059" y="3271"/>
                    <a:pt x="10365" y="3952"/>
                    <a:pt x="10964" y="4264"/>
                  </a:cubicBezTo>
                  <a:lnTo>
                    <a:pt x="10834" y="8297"/>
                  </a:lnTo>
                  <a:cubicBezTo>
                    <a:pt x="10328" y="8159"/>
                    <a:pt x="9809" y="8076"/>
                    <a:pt x="9286" y="8051"/>
                  </a:cubicBezTo>
                  <a:cubicBezTo>
                    <a:pt x="9257" y="7417"/>
                    <a:pt x="9170" y="6787"/>
                    <a:pt x="9027" y="6167"/>
                  </a:cubicBezTo>
                  <a:lnTo>
                    <a:pt x="8502" y="6288"/>
                  </a:lnTo>
                  <a:cubicBezTo>
                    <a:pt x="8635" y="6865"/>
                    <a:pt x="8717" y="7451"/>
                    <a:pt x="8747" y="8042"/>
                  </a:cubicBezTo>
                  <a:cubicBezTo>
                    <a:pt x="8729" y="8042"/>
                    <a:pt x="8710" y="8042"/>
                    <a:pt x="8694" y="8044"/>
                  </a:cubicBezTo>
                  <a:cubicBezTo>
                    <a:pt x="8651" y="8044"/>
                    <a:pt x="8610" y="8045"/>
                    <a:pt x="8568" y="8047"/>
                  </a:cubicBezTo>
                  <a:cubicBezTo>
                    <a:pt x="8531" y="8048"/>
                    <a:pt x="8496" y="8050"/>
                    <a:pt x="8461" y="8053"/>
                  </a:cubicBezTo>
                  <a:cubicBezTo>
                    <a:pt x="8412" y="8054"/>
                    <a:pt x="8365" y="8057"/>
                    <a:pt x="8318" y="8062"/>
                  </a:cubicBezTo>
                  <a:cubicBezTo>
                    <a:pt x="8290" y="8063"/>
                    <a:pt x="8262" y="8066"/>
                    <a:pt x="8232" y="8068"/>
                  </a:cubicBezTo>
                  <a:cubicBezTo>
                    <a:pt x="8179" y="8072"/>
                    <a:pt x="8126" y="8078"/>
                    <a:pt x="8073" y="8082"/>
                  </a:cubicBezTo>
                  <a:lnTo>
                    <a:pt x="8008" y="8090"/>
                  </a:lnTo>
                  <a:cubicBezTo>
                    <a:pt x="7949" y="8097"/>
                    <a:pt x="7892" y="8104"/>
                    <a:pt x="7834" y="8112"/>
                  </a:cubicBezTo>
                  <a:cubicBezTo>
                    <a:pt x="7827" y="8113"/>
                    <a:pt x="7819" y="8113"/>
                    <a:pt x="7812" y="8115"/>
                  </a:cubicBezTo>
                  <a:cubicBezTo>
                    <a:pt x="7725" y="6695"/>
                    <a:pt x="7351" y="4276"/>
                    <a:pt x="5925" y="2047"/>
                  </a:cubicBezTo>
                  <a:cubicBezTo>
                    <a:pt x="5934" y="2016"/>
                    <a:pt x="5941" y="1985"/>
                    <a:pt x="5947" y="1953"/>
                  </a:cubicBezTo>
                  <a:cubicBezTo>
                    <a:pt x="6015" y="1968"/>
                    <a:pt x="6086" y="1975"/>
                    <a:pt x="6157" y="1975"/>
                  </a:cubicBezTo>
                  <a:cubicBezTo>
                    <a:pt x="6208" y="1975"/>
                    <a:pt x="6260" y="1971"/>
                    <a:pt x="6311" y="1963"/>
                  </a:cubicBezTo>
                  <a:cubicBezTo>
                    <a:pt x="6795" y="2529"/>
                    <a:pt x="7218" y="3145"/>
                    <a:pt x="7570" y="3803"/>
                  </a:cubicBezTo>
                  <a:lnTo>
                    <a:pt x="8045" y="3549"/>
                  </a:lnTo>
                  <a:cubicBezTo>
                    <a:pt x="7697" y="2901"/>
                    <a:pt x="7284" y="2289"/>
                    <a:pt x="6814" y="1723"/>
                  </a:cubicBezTo>
                  <a:cubicBezTo>
                    <a:pt x="7318" y="1272"/>
                    <a:pt x="7228" y="457"/>
                    <a:pt x="6637" y="127"/>
                  </a:cubicBezTo>
                  <a:cubicBezTo>
                    <a:pt x="6483" y="40"/>
                    <a:pt x="6319" y="1"/>
                    <a:pt x="6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" name="Google Shape;1039;p53"/>
          <p:cNvGrpSpPr/>
          <p:nvPr/>
        </p:nvGrpSpPr>
        <p:grpSpPr>
          <a:xfrm>
            <a:off x="3797032" y="511873"/>
            <a:ext cx="409941" cy="411771"/>
            <a:chOff x="2732325" y="376300"/>
            <a:chExt cx="447925" cy="449925"/>
          </a:xfrm>
        </p:grpSpPr>
        <p:sp>
          <p:nvSpPr>
            <p:cNvPr id="1040" name="Google Shape;1040;p53"/>
            <p:cNvSpPr/>
            <p:nvPr/>
          </p:nvSpPr>
          <p:spPr>
            <a:xfrm>
              <a:off x="2837000" y="596650"/>
              <a:ext cx="244150" cy="229575"/>
            </a:xfrm>
            <a:custGeom>
              <a:rect b="b" l="l" r="r" t="t"/>
              <a:pathLst>
                <a:path extrusionOk="0" h="9183" w="9766">
                  <a:moveTo>
                    <a:pt x="5627" y="1112"/>
                  </a:moveTo>
                  <a:lnTo>
                    <a:pt x="5439" y="3268"/>
                  </a:lnTo>
                  <a:lnTo>
                    <a:pt x="4257" y="3268"/>
                  </a:lnTo>
                  <a:lnTo>
                    <a:pt x="4070" y="1112"/>
                  </a:lnTo>
                  <a:close/>
                  <a:moveTo>
                    <a:pt x="5627" y="3802"/>
                  </a:moveTo>
                  <a:lnTo>
                    <a:pt x="5439" y="5959"/>
                  </a:lnTo>
                  <a:lnTo>
                    <a:pt x="4257" y="5959"/>
                  </a:lnTo>
                  <a:lnTo>
                    <a:pt x="4070" y="3802"/>
                  </a:lnTo>
                  <a:close/>
                  <a:moveTo>
                    <a:pt x="5627" y="6492"/>
                  </a:moveTo>
                  <a:lnTo>
                    <a:pt x="5439" y="8649"/>
                  </a:lnTo>
                  <a:lnTo>
                    <a:pt x="4257" y="8649"/>
                  </a:lnTo>
                  <a:lnTo>
                    <a:pt x="4070" y="6492"/>
                  </a:lnTo>
                  <a:close/>
                  <a:moveTo>
                    <a:pt x="4207" y="0"/>
                  </a:moveTo>
                  <a:lnTo>
                    <a:pt x="3675" y="46"/>
                  </a:lnTo>
                  <a:lnTo>
                    <a:pt x="3721" y="578"/>
                  </a:lnTo>
                  <a:lnTo>
                    <a:pt x="3488" y="578"/>
                  </a:lnTo>
                  <a:lnTo>
                    <a:pt x="3721" y="3268"/>
                  </a:lnTo>
                  <a:lnTo>
                    <a:pt x="3488" y="3268"/>
                  </a:lnTo>
                  <a:lnTo>
                    <a:pt x="3721" y="5959"/>
                  </a:lnTo>
                  <a:lnTo>
                    <a:pt x="3488" y="5959"/>
                  </a:lnTo>
                  <a:lnTo>
                    <a:pt x="3721" y="8649"/>
                  </a:lnTo>
                  <a:lnTo>
                    <a:pt x="0" y="8649"/>
                  </a:lnTo>
                  <a:lnTo>
                    <a:pt x="0" y="9182"/>
                  </a:lnTo>
                  <a:lnTo>
                    <a:pt x="9766" y="9182"/>
                  </a:lnTo>
                  <a:lnTo>
                    <a:pt x="9766" y="8649"/>
                  </a:lnTo>
                  <a:lnTo>
                    <a:pt x="5976" y="8649"/>
                  </a:lnTo>
                  <a:lnTo>
                    <a:pt x="6209" y="5959"/>
                  </a:lnTo>
                  <a:lnTo>
                    <a:pt x="5976" y="5959"/>
                  </a:lnTo>
                  <a:lnTo>
                    <a:pt x="6209" y="3268"/>
                  </a:lnTo>
                  <a:lnTo>
                    <a:pt x="5976" y="3268"/>
                  </a:lnTo>
                  <a:lnTo>
                    <a:pt x="6209" y="578"/>
                  </a:lnTo>
                  <a:lnTo>
                    <a:pt x="5976" y="578"/>
                  </a:lnTo>
                  <a:lnTo>
                    <a:pt x="6022" y="46"/>
                  </a:lnTo>
                  <a:lnTo>
                    <a:pt x="5490" y="0"/>
                  </a:lnTo>
                  <a:lnTo>
                    <a:pt x="5439" y="578"/>
                  </a:lnTo>
                  <a:lnTo>
                    <a:pt x="4257" y="578"/>
                  </a:lnTo>
                  <a:lnTo>
                    <a:pt x="42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3"/>
            <p:cNvSpPr/>
            <p:nvPr/>
          </p:nvSpPr>
          <p:spPr>
            <a:xfrm>
              <a:off x="2741400" y="376300"/>
              <a:ext cx="431825" cy="119550"/>
            </a:xfrm>
            <a:custGeom>
              <a:rect b="b" l="l" r="r" t="t"/>
              <a:pathLst>
                <a:path extrusionOk="0" h="4782" w="17273">
                  <a:moveTo>
                    <a:pt x="5058" y="1"/>
                  </a:moveTo>
                  <a:cubicBezTo>
                    <a:pt x="3657" y="1"/>
                    <a:pt x="2405" y="850"/>
                    <a:pt x="1778" y="1360"/>
                  </a:cubicBezTo>
                  <a:cubicBezTo>
                    <a:pt x="840" y="2123"/>
                    <a:pt x="143" y="3062"/>
                    <a:pt x="0" y="3751"/>
                  </a:cubicBezTo>
                  <a:lnTo>
                    <a:pt x="524" y="3860"/>
                  </a:lnTo>
                  <a:cubicBezTo>
                    <a:pt x="752" y="2756"/>
                    <a:pt x="2988" y="536"/>
                    <a:pt x="5059" y="536"/>
                  </a:cubicBezTo>
                  <a:lnTo>
                    <a:pt x="5092" y="536"/>
                  </a:lnTo>
                  <a:cubicBezTo>
                    <a:pt x="6731" y="553"/>
                    <a:pt x="7866" y="2022"/>
                    <a:pt x="8373" y="4781"/>
                  </a:cubicBezTo>
                  <a:lnTo>
                    <a:pt x="8637" y="4733"/>
                  </a:lnTo>
                  <a:lnTo>
                    <a:pt x="8899" y="4781"/>
                  </a:lnTo>
                  <a:cubicBezTo>
                    <a:pt x="9406" y="2022"/>
                    <a:pt x="10542" y="553"/>
                    <a:pt x="12182" y="536"/>
                  </a:cubicBezTo>
                  <a:cubicBezTo>
                    <a:pt x="12194" y="536"/>
                    <a:pt x="12205" y="536"/>
                    <a:pt x="12217" y="536"/>
                  </a:cubicBezTo>
                  <a:cubicBezTo>
                    <a:pt x="14286" y="536"/>
                    <a:pt x="16522" y="2757"/>
                    <a:pt x="16749" y="3860"/>
                  </a:cubicBezTo>
                  <a:lnTo>
                    <a:pt x="17272" y="3751"/>
                  </a:lnTo>
                  <a:cubicBezTo>
                    <a:pt x="17131" y="3062"/>
                    <a:pt x="16432" y="2123"/>
                    <a:pt x="15495" y="1360"/>
                  </a:cubicBezTo>
                  <a:cubicBezTo>
                    <a:pt x="14868" y="850"/>
                    <a:pt x="13615" y="1"/>
                    <a:pt x="12215" y="1"/>
                  </a:cubicBezTo>
                  <a:lnTo>
                    <a:pt x="12175" y="1"/>
                  </a:lnTo>
                  <a:cubicBezTo>
                    <a:pt x="10975" y="14"/>
                    <a:pt x="9452" y="673"/>
                    <a:pt x="8637" y="3544"/>
                  </a:cubicBezTo>
                  <a:cubicBezTo>
                    <a:pt x="7820" y="673"/>
                    <a:pt x="6296" y="14"/>
                    <a:pt x="5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3"/>
            <p:cNvSpPr/>
            <p:nvPr/>
          </p:nvSpPr>
          <p:spPr>
            <a:xfrm>
              <a:off x="2982375" y="427925"/>
              <a:ext cx="197875" cy="173050"/>
            </a:xfrm>
            <a:custGeom>
              <a:rect b="b" l="l" r="r" t="t"/>
              <a:pathLst>
                <a:path extrusionOk="0" h="6922" w="7915">
                  <a:moveTo>
                    <a:pt x="2875" y="1"/>
                  </a:moveTo>
                  <a:cubicBezTo>
                    <a:pt x="1667" y="1"/>
                    <a:pt x="571" y="402"/>
                    <a:pt x="0" y="843"/>
                  </a:cubicBezTo>
                  <a:lnTo>
                    <a:pt x="328" y="1267"/>
                  </a:lnTo>
                  <a:cubicBezTo>
                    <a:pt x="843" y="868"/>
                    <a:pt x="1816" y="538"/>
                    <a:pt x="2867" y="538"/>
                  </a:cubicBezTo>
                  <a:cubicBezTo>
                    <a:pt x="3503" y="538"/>
                    <a:pt x="4166" y="659"/>
                    <a:pt x="4775" y="958"/>
                  </a:cubicBezTo>
                  <a:cubicBezTo>
                    <a:pt x="6366" y="1739"/>
                    <a:pt x="7256" y="3561"/>
                    <a:pt x="7368" y="6242"/>
                  </a:cubicBezTo>
                  <a:lnTo>
                    <a:pt x="7050" y="6518"/>
                  </a:lnTo>
                  <a:cubicBezTo>
                    <a:pt x="7203" y="6696"/>
                    <a:pt x="7315" y="6836"/>
                    <a:pt x="7383" y="6922"/>
                  </a:cubicBezTo>
                  <a:lnTo>
                    <a:pt x="7502" y="6829"/>
                  </a:lnTo>
                  <a:lnTo>
                    <a:pt x="7915" y="6829"/>
                  </a:lnTo>
                  <a:cubicBezTo>
                    <a:pt x="7915" y="2759"/>
                    <a:pt x="6335" y="1129"/>
                    <a:pt x="5009" y="477"/>
                  </a:cubicBezTo>
                  <a:cubicBezTo>
                    <a:pt x="4315" y="136"/>
                    <a:pt x="3576" y="1"/>
                    <a:pt x="28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3"/>
            <p:cNvSpPr/>
            <p:nvPr/>
          </p:nvSpPr>
          <p:spPr>
            <a:xfrm>
              <a:off x="2881950" y="504600"/>
              <a:ext cx="154350" cy="82900"/>
            </a:xfrm>
            <a:custGeom>
              <a:rect b="b" l="l" r="r" t="t"/>
              <a:pathLst>
                <a:path extrusionOk="0" h="3316" w="6174">
                  <a:moveTo>
                    <a:pt x="1659" y="535"/>
                  </a:moveTo>
                  <a:cubicBezTo>
                    <a:pt x="1804" y="535"/>
                    <a:pt x="1950" y="563"/>
                    <a:pt x="2089" y="621"/>
                  </a:cubicBezTo>
                  <a:cubicBezTo>
                    <a:pt x="2508" y="795"/>
                    <a:pt x="2782" y="1204"/>
                    <a:pt x="2782" y="1658"/>
                  </a:cubicBezTo>
                  <a:cubicBezTo>
                    <a:pt x="2781" y="2277"/>
                    <a:pt x="2279" y="2780"/>
                    <a:pt x="1659" y="2780"/>
                  </a:cubicBezTo>
                  <a:cubicBezTo>
                    <a:pt x="1205" y="2780"/>
                    <a:pt x="796" y="2507"/>
                    <a:pt x="623" y="2087"/>
                  </a:cubicBezTo>
                  <a:cubicBezTo>
                    <a:pt x="449" y="1669"/>
                    <a:pt x="544" y="1185"/>
                    <a:pt x="866" y="864"/>
                  </a:cubicBezTo>
                  <a:cubicBezTo>
                    <a:pt x="1081" y="649"/>
                    <a:pt x="1367" y="535"/>
                    <a:pt x="1659" y="535"/>
                  </a:cubicBezTo>
                  <a:close/>
                  <a:moveTo>
                    <a:pt x="4439" y="535"/>
                  </a:moveTo>
                  <a:cubicBezTo>
                    <a:pt x="4584" y="535"/>
                    <a:pt x="4730" y="563"/>
                    <a:pt x="4869" y="621"/>
                  </a:cubicBezTo>
                  <a:cubicBezTo>
                    <a:pt x="5288" y="795"/>
                    <a:pt x="5562" y="1204"/>
                    <a:pt x="5562" y="1658"/>
                  </a:cubicBezTo>
                  <a:cubicBezTo>
                    <a:pt x="5561" y="2277"/>
                    <a:pt x="5058" y="2780"/>
                    <a:pt x="4439" y="2780"/>
                  </a:cubicBezTo>
                  <a:cubicBezTo>
                    <a:pt x="3985" y="2780"/>
                    <a:pt x="3575" y="2507"/>
                    <a:pt x="3401" y="2087"/>
                  </a:cubicBezTo>
                  <a:cubicBezTo>
                    <a:pt x="3227" y="1667"/>
                    <a:pt x="3325" y="1185"/>
                    <a:pt x="3646" y="864"/>
                  </a:cubicBezTo>
                  <a:cubicBezTo>
                    <a:pt x="3860" y="649"/>
                    <a:pt x="4147" y="535"/>
                    <a:pt x="4439" y="535"/>
                  </a:cubicBezTo>
                  <a:close/>
                  <a:moveTo>
                    <a:pt x="1659" y="1"/>
                  </a:moveTo>
                  <a:cubicBezTo>
                    <a:pt x="1503" y="1"/>
                    <a:pt x="1344" y="23"/>
                    <a:pt x="1189" y="69"/>
                  </a:cubicBezTo>
                  <a:cubicBezTo>
                    <a:pt x="484" y="277"/>
                    <a:pt x="0" y="924"/>
                    <a:pt x="0" y="1658"/>
                  </a:cubicBezTo>
                  <a:cubicBezTo>
                    <a:pt x="0" y="2392"/>
                    <a:pt x="484" y="3040"/>
                    <a:pt x="1189" y="3247"/>
                  </a:cubicBezTo>
                  <a:cubicBezTo>
                    <a:pt x="1344" y="3293"/>
                    <a:pt x="1502" y="3315"/>
                    <a:pt x="1658" y="3315"/>
                  </a:cubicBezTo>
                  <a:cubicBezTo>
                    <a:pt x="2209" y="3315"/>
                    <a:pt x="2738" y="3039"/>
                    <a:pt x="3049" y="2559"/>
                  </a:cubicBezTo>
                  <a:cubicBezTo>
                    <a:pt x="3356" y="3032"/>
                    <a:pt x="3880" y="3315"/>
                    <a:pt x="4441" y="3315"/>
                  </a:cubicBezTo>
                  <a:cubicBezTo>
                    <a:pt x="4462" y="3315"/>
                    <a:pt x="4483" y="3315"/>
                    <a:pt x="4504" y="3314"/>
                  </a:cubicBezTo>
                  <a:cubicBezTo>
                    <a:pt x="5088" y="3290"/>
                    <a:pt x="5617" y="2963"/>
                    <a:pt x="5895" y="2448"/>
                  </a:cubicBezTo>
                  <a:cubicBezTo>
                    <a:pt x="6174" y="1935"/>
                    <a:pt x="6162" y="1313"/>
                    <a:pt x="5863" y="811"/>
                  </a:cubicBezTo>
                  <a:cubicBezTo>
                    <a:pt x="5566" y="309"/>
                    <a:pt x="5025" y="1"/>
                    <a:pt x="4443" y="1"/>
                  </a:cubicBezTo>
                  <a:cubicBezTo>
                    <a:pt x="4442" y="1"/>
                    <a:pt x="4440" y="1"/>
                    <a:pt x="4439" y="1"/>
                  </a:cubicBezTo>
                  <a:cubicBezTo>
                    <a:pt x="3877" y="1"/>
                    <a:pt x="3354" y="286"/>
                    <a:pt x="3049" y="758"/>
                  </a:cubicBezTo>
                  <a:cubicBezTo>
                    <a:pt x="2738" y="278"/>
                    <a:pt x="2210" y="1"/>
                    <a:pt x="16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3"/>
            <p:cNvSpPr/>
            <p:nvPr/>
          </p:nvSpPr>
          <p:spPr>
            <a:xfrm>
              <a:off x="2732325" y="427900"/>
              <a:ext cx="197925" cy="174750"/>
            </a:xfrm>
            <a:custGeom>
              <a:rect b="b" l="l" r="r" t="t"/>
              <a:pathLst>
                <a:path extrusionOk="0" h="6990" w="7917">
                  <a:moveTo>
                    <a:pt x="5042" y="1"/>
                  </a:moveTo>
                  <a:cubicBezTo>
                    <a:pt x="4340" y="1"/>
                    <a:pt x="3601" y="136"/>
                    <a:pt x="2906" y="478"/>
                  </a:cubicBezTo>
                  <a:lnTo>
                    <a:pt x="2905" y="478"/>
                  </a:lnTo>
                  <a:cubicBezTo>
                    <a:pt x="1579" y="1128"/>
                    <a:pt x="1" y="2758"/>
                    <a:pt x="1" y="6828"/>
                  </a:cubicBezTo>
                  <a:lnTo>
                    <a:pt x="269" y="6828"/>
                  </a:lnTo>
                  <a:lnTo>
                    <a:pt x="483" y="6989"/>
                  </a:lnTo>
                  <a:cubicBezTo>
                    <a:pt x="484" y="6986"/>
                    <a:pt x="602" y="6828"/>
                    <a:pt x="810" y="6584"/>
                  </a:cubicBezTo>
                  <a:lnTo>
                    <a:pt x="543" y="6357"/>
                  </a:lnTo>
                  <a:cubicBezTo>
                    <a:pt x="634" y="3612"/>
                    <a:pt x="1528" y="1750"/>
                    <a:pt x="3142" y="959"/>
                  </a:cubicBezTo>
                  <a:cubicBezTo>
                    <a:pt x="3750" y="660"/>
                    <a:pt x="4414" y="539"/>
                    <a:pt x="5050" y="539"/>
                  </a:cubicBezTo>
                  <a:cubicBezTo>
                    <a:pt x="6101" y="539"/>
                    <a:pt x="7074" y="869"/>
                    <a:pt x="7589" y="1267"/>
                  </a:cubicBezTo>
                  <a:lnTo>
                    <a:pt x="7917" y="844"/>
                  </a:lnTo>
                  <a:cubicBezTo>
                    <a:pt x="7346" y="402"/>
                    <a:pt x="6249" y="1"/>
                    <a:pt x="50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3"/>
            <p:cNvSpPr/>
            <p:nvPr/>
          </p:nvSpPr>
          <p:spPr>
            <a:xfrm>
              <a:off x="3054525" y="503950"/>
              <a:ext cx="16575" cy="16575"/>
            </a:xfrm>
            <a:custGeom>
              <a:rect b="b" l="l" r="r" t="t"/>
              <a:pathLst>
                <a:path extrusionOk="0" h="663" w="663">
                  <a:moveTo>
                    <a:pt x="120" y="1"/>
                  </a:moveTo>
                  <a:lnTo>
                    <a:pt x="1" y="521"/>
                  </a:lnTo>
                  <a:cubicBezTo>
                    <a:pt x="164" y="560"/>
                    <a:pt x="325" y="607"/>
                    <a:pt x="483" y="663"/>
                  </a:cubicBezTo>
                  <a:lnTo>
                    <a:pt x="663" y="160"/>
                  </a:lnTo>
                  <a:cubicBezTo>
                    <a:pt x="484" y="97"/>
                    <a:pt x="304" y="44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3"/>
            <p:cNvSpPr/>
            <p:nvPr/>
          </p:nvSpPr>
          <p:spPr>
            <a:xfrm>
              <a:off x="3029000" y="501425"/>
              <a:ext cx="14425" cy="13650"/>
            </a:xfrm>
            <a:custGeom>
              <a:rect b="b" l="l" r="r" t="t"/>
              <a:pathLst>
                <a:path extrusionOk="0" h="546" w="577">
                  <a:moveTo>
                    <a:pt x="268" y="0"/>
                  </a:moveTo>
                  <a:cubicBezTo>
                    <a:pt x="178" y="0"/>
                    <a:pt x="89" y="4"/>
                    <a:pt x="0" y="11"/>
                  </a:cubicBezTo>
                  <a:lnTo>
                    <a:pt x="41" y="544"/>
                  </a:lnTo>
                  <a:cubicBezTo>
                    <a:pt x="119" y="538"/>
                    <a:pt x="196" y="535"/>
                    <a:pt x="273" y="535"/>
                  </a:cubicBezTo>
                  <a:cubicBezTo>
                    <a:pt x="360" y="535"/>
                    <a:pt x="446" y="539"/>
                    <a:pt x="532" y="546"/>
                  </a:cubicBezTo>
                  <a:lnTo>
                    <a:pt x="576" y="13"/>
                  </a:lnTo>
                  <a:cubicBezTo>
                    <a:pt x="474" y="5"/>
                    <a:pt x="371" y="0"/>
                    <a:pt x="2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3"/>
            <p:cNvSpPr/>
            <p:nvPr/>
          </p:nvSpPr>
          <p:spPr>
            <a:xfrm>
              <a:off x="3100625" y="527100"/>
              <a:ext cx="18675" cy="18675"/>
            </a:xfrm>
            <a:custGeom>
              <a:rect b="b" l="l" r="r" t="t"/>
              <a:pathLst>
                <a:path extrusionOk="0" h="747" w="747">
                  <a:moveTo>
                    <a:pt x="299" y="1"/>
                  </a:moveTo>
                  <a:lnTo>
                    <a:pt x="1" y="444"/>
                  </a:lnTo>
                  <a:cubicBezTo>
                    <a:pt x="141" y="539"/>
                    <a:pt x="282" y="639"/>
                    <a:pt x="424" y="747"/>
                  </a:cubicBezTo>
                  <a:lnTo>
                    <a:pt x="747" y="321"/>
                  </a:lnTo>
                  <a:cubicBezTo>
                    <a:pt x="598" y="207"/>
                    <a:pt x="446" y="99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3"/>
            <p:cNvSpPr/>
            <p:nvPr/>
          </p:nvSpPr>
          <p:spPr>
            <a:xfrm>
              <a:off x="3078325" y="513325"/>
              <a:ext cx="18050" cy="18075"/>
            </a:xfrm>
            <a:custGeom>
              <a:rect b="b" l="l" r="r" t="t"/>
              <a:pathLst>
                <a:path extrusionOk="0" h="723" w="722">
                  <a:moveTo>
                    <a:pt x="229" y="0"/>
                  </a:moveTo>
                  <a:lnTo>
                    <a:pt x="1" y="484"/>
                  </a:lnTo>
                  <a:cubicBezTo>
                    <a:pt x="150" y="555"/>
                    <a:pt x="303" y="634"/>
                    <a:pt x="455" y="723"/>
                  </a:cubicBezTo>
                  <a:lnTo>
                    <a:pt x="722" y="258"/>
                  </a:lnTo>
                  <a:cubicBezTo>
                    <a:pt x="557" y="164"/>
                    <a:pt x="392" y="77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3"/>
            <p:cNvSpPr/>
            <p:nvPr/>
          </p:nvSpPr>
          <p:spPr>
            <a:xfrm>
              <a:off x="3140725" y="562150"/>
              <a:ext cx="18900" cy="18925"/>
            </a:xfrm>
            <a:custGeom>
              <a:rect b="b" l="l" r="r" t="t"/>
              <a:pathLst>
                <a:path extrusionOk="0" h="757" w="756">
                  <a:moveTo>
                    <a:pt x="376" y="1"/>
                  </a:moveTo>
                  <a:lnTo>
                    <a:pt x="1" y="378"/>
                  </a:lnTo>
                  <a:cubicBezTo>
                    <a:pt x="123" y="500"/>
                    <a:pt x="245" y="628"/>
                    <a:pt x="365" y="757"/>
                  </a:cubicBezTo>
                  <a:lnTo>
                    <a:pt x="755" y="393"/>
                  </a:lnTo>
                  <a:cubicBezTo>
                    <a:pt x="632" y="258"/>
                    <a:pt x="503" y="127"/>
                    <a:pt x="3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3"/>
            <p:cNvSpPr/>
            <p:nvPr/>
          </p:nvSpPr>
          <p:spPr>
            <a:xfrm>
              <a:off x="3121425" y="543650"/>
              <a:ext cx="18850" cy="18900"/>
            </a:xfrm>
            <a:custGeom>
              <a:rect b="b" l="l" r="r" t="t"/>
              <a:pathLst>
                <a:path extrusionOk="0" h="756" w="754">
                  <a:moveTo>
                    <a:pt x="342" y="1"/>
                  </a:moveTo>
                  <a:cubicBezTo>
                    <a:pt x="342" y="1"/>
                    <a:pt x="343" y="1"/>
                    <a:pt x="343" y="1"/>
                  </a:cubicBezTo>
                  <a:lnTo>
                    <a:pt x="343" y="1"/>
                  </a:lnTo>
                  <a:lnTo>
                    <a:pt x="344" y="1"/>
                  </a:lnTo>
                  <a:close/>
                  <a:moveTo>
                    <a:pt x="343" y="1"/>
                  </a:moveTo>
                  <a:lnTo>
                    <a:pt x="0" y="410"/>
                  </a:lnTo>
                  <a:cubicBezTo>
                    <a:pt x="130" y="519"/>
                    <a:pt x="263" y="636"/>
                    <a:pt x="392" y="755"/>
                  </a:cubicBezTo>
                  <a:lnTo>
                    <a:pt x="753" y="362"/>
                  </a:lnTo>
                  <a:cubicBezTo>
                    <a:pt x="618" y="237"/>
                    <a:pt x="480" y="116"/>
                    <a:pt x="3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3"/>
            <p:cNvSpPr/>
            <p:nvPr/>
          </p:nvSpPr>
          <p:spPr>
            <a:xfrm>
              <a:off x="2791475" y="528400"/>
              <a:ext cx="18675" cy="18700"/>
            </a:xfrm>
            <a:custGeom>
              <a:rect b="b" l="l" r="r" t="t"/>
              <a:pathLst>
                <a:path extrusionOk="0" h="748" w="747">
                  <a:moveTo>
                    <a:pt x="446" y="0"/>
                  </a:moveTo>
                  <a:cubicBezTo>
                    <a:pt x="298" y="100"/>
                    <a:pt x="148" y="210"/>
                    <a:pt x="1" y="323"/>
                  </a:cubicBezTo>
                  <a:lnTo>
                    <a:pt x="326" y="748"/>
                  </a:lnTo>
                  <a:cubicBezTo>
                    <a:pt x="466" y="640"/>
                    <a:pt x="608" y="537"/>
                    <a:pt x="746" y="441"/>
                  </a:cubicBezTo>
                  <a:lnTo>
                    <a:pt x="4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3"/>
            <p:cNvSpPr/>
            <p:nvPr/>
          </p:nvSpPr>
          <p:spPr>
            <a:xfrm>
              <a:off x="2814225" y="514325"/>
              <a:ext cx="18100" cy="18150"/>
            </a:xfrm>
            <a:custGeom>
              <a:rect b="b" l="l" r="r" t="t"/>
              <a:pathLst>
                <a:path extrusionOk="0" h="726" w="724">
                  <a:moveTo>
                    <a:pt x="489" y="0"/>
                  </a:moveTo>
                  <a:cubicBezTo>
                    <a:pt x="329" y="80"/>
                    <a:pt x="164" y="168"/>
                    <a:pt x="0" y="265"/>
                  </a:cubicBezTo>
                  <a:lnTo>
                    <a:pt x="273" y="725"/>
                  </a:lnTo>
                  <a:cubicBezTo>
                    <a:pt x="425" y="637"/>
                    <a:pt x="576" y="554"/>
                    <a:pt x="724" y="481"/>
                  </a:cubicBezTo>
                  <a:lnTo>
                    <a:pt x="4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3"/>
            <p:cNvSpPr/>
            <p:nvPr/>
          </p:nvSpPr>
          <p:spPr>
            <a:xfrm>
              <a:off x="2770625" y="545125"/>
              <a:ext cx="18875" cy="18925"/>
            </a:xfrm>
            <a:custGeom>
              <a:rect b="b" l="l" r="r" t="t"/>
              <a:pathLst>
                <a:path extrusionOk="0" h="757" w="755">
                  <a:moveTo>
                    <a:pt x="409" y="0"/>
                  </a:moveTo>
                  <a:cubicBezTo>
                    <a:pt x="273" y="117"/>
                    <a:pt x="136" y="239"/>
                    <a:pt x="0" y="365"/>
                  </a:cubicBezTo>
                  <a:lnTo>
                    <a:pt x="364" y="757"/>
                  </a:lnTo>
                  <a:cubicBezTo>
                    <a:pt x="494" y="636"/>
                    <a:pt x="625" y="518"/>
                    <a:pt x="755" y="407"/>
                  </a:cubicBezTo>
                  <a:lnTo>
                    <a:pt x="4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3"/>
            <p:cNvSpPr/>
            <p:nvPr/>
          </p:nvSpPr>
          <p:spPr>
            <a:xfrm>
              <a:off x="2839275" y="504525"/>
              <a:ext cx="16800" cy="16750"/>
            </a:xfrm>
            <a:custGeom>
              <a:rect b="b" l="l" r="r" t="t"/>
              <a:pathLst>
                <a:path extrusionOk="0" h="670" w="672">
                  <a:moveTo>
                    <a:pt x="540" y="0"/>
                  </a:moveTo>
                  <a:cubicBezTo>
                    <a:pt x="357" y="46"/>
                    <a:pt x="177" y="103"/>
                    <a:pt x="0" y="170"/>
                  </a:cubicBezTo>
                  <a:lnTo>
                    <a:pt x="189" y="669"/>
                  </a:lnTo>
                  <a:cubicBezTo>
                    <a:pt x="347" y="610"/>
                    <a:pt x="508" y="560"/>
                    <a:pt x="671" y="519"/>
                  </a:cubicBezTo>
                  <a:lnTo>
                    <a:pt x="54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3"/>
            <p:cNvSpPr/>
            <p:nvPr/>
          </p:nvSpPr>
          <p:spPr>
            <a:xfrm>
              <a:off x="2866800" y="501425"/>
              <a:ext cx="14425" cy="13850"/>
            </a:xfrm>
            <a:custGeom>
              <a:rect b="b" l="l" r="r" t="t"/>
              <a:pathLst>
                <a:path extrusionOk="0" h="554" w="577">
                  <a:moveTo>
                    <a:pt x="399" y="0"/>
                  </a:moveTo>
                  <a:cubicBezTo>
                    <a:pt x="266" y="0"/>
                    <a:pt x="133" y="8"/>
                    <a:pt x="1" y="22"/>
                  </a:cubicBezTo>
                  <a:lnTo>
                    <a:pt x="58" y="553"/>
                  </a:lnTo>
                  <a:cubicBezTo>
                    <a:pt x="172" y="541"/>
                    <a:pt x="285" y="535"/>
                    <a:pt x="399" y="535"/>
                  </a:cubicBezTo>
                  <a:cubicBezTo>
                    <a:pt x="449" y="535"/>
                    <a:pt x="499" y="537"/>
                    <a:pt x="549" y="540"/>
                  </a:cubicBezTo>
                  <a:lnTo>
                    <a:pt x="577" y="5"/>
                  </a:lnTo>
                  <a:cubicBezTo>
                    <a:pt x="518" y="2"/>
                    <a:pt x="458" y="0"/>
                    <a:pt x="3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3"/>
            <p:cNvSpPr/>
            <p:nvPr/>
          </p:nvSpPr>
          <p:spPr>
            <a:xfrm>
              <a:off x="2751425" y="563725"/>
              <a:ext cx="18925" cy="18950"/>
            </a:xfrm>
            <a:custGeom>
              <a:rect b="b" l="l" r="r" t="t"/>
              <a:pathLst>
                <a:path extrusionOk="0" h="758" w="757">
                  <a:moveTo>
                    <a:pt x="376" y="1"/>
                  </a:moveTo>
                  <a:cubicBezTo>
                    <a:pt x="249" y="129"/>
                    <a:pt x="123" y="262"/>
                    <a:pt x="0" y="395"/>
                  </a:cubicBezTo>
                  <a:lnTo>
                    <a:pt x="394" y="757"/>
                  </a:lnTo>
                  <a:cubicBezTo>
                    <a:pt x="512" y="627"/>
                    <a:pt x="633" y="499"/>
                    <a:pt x="756" y="377"/>
                  </a:cubicBezTo>
                  <a:lnTo>
                    <a:pt x="37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3"/>
            <p:cNvSpPr/>
            <p:nvPr/>
          </p:nvSpPr>
          <p:spPr>
            <a:xfrm>
              <a:off x="2805800" y="81285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3"/>
            <p:cNvSpPr/>
            <p:nvPr/>
          </p:nvSpPr>
          <p:spPr>
            <a:xfrm>
              <a:off x="3098050" y="8128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" name="Google Shape;1059;p53"/>
          <p:cNvGrpSpPr/>
          <p:nvPr/>
        </p:nvGrpSpPr>
        <p:grpSpPr>
          <a:xfrm>
            <a:off x="7648503" y="2417541"/>
            <a:ext cx="411771" cy="330296"/>
            <a:chOff x="6495700" y="2337550"/>
            <a:chExt cx="449925" cy="360900"/>
          </a:xfrm>
        </p:grpSpPr>
        <p:sp>
          <p:nvSpPr>
            <p:cNvPr id="1060" name="Google Shape;1060;p53"/>
            <p:cNvSpPr/>
            <p:nvPr/>
          </p:nvSpPr>
          <p:spPr>
            <a:xfrm>
              <a:off x="6584775" y="2511325"/>
              <a:ext cx="360850" cy="187125"/>
            </a:xfrm>
            <a:custGeom>
              <a:rect b="b" l="l" r="r" t="t"/>
              <a:pathLst>
                <a:path extrusionOk="0" h="7485" w="14434">
                  <a:moveTo>
                    <a:pt x="12646" y="535"/>
                  </a:moveTo>
                  <a:cubicBezTo>
                    <a:pt x="12505" y="3408"/>
                    <a:pt x="10125" y="5702"/>
                    <a:pt x="7218" y="5702"/>
                  </a:cubicBezTo>
                  <a:cubicBezTo>
                    <a:pt x="4311" y="5702"/>
                    <a:pt x="1929" y="3408"/>
                    <a:pt x="1789" y="535"/>
                  </a:cubicBezTo>
                  <a:close/>
                  <a:moveTo>
                    <a:pt x="13894" y="535"/>
                  </a:moveTo>
                  <a:cubicBezTo>
                    <a:pt x="13754" y="4095"/>
                    <a:pt x="10812" y="6949"/>
                    <a:pt x="7218" y="6949"/>
                  </a:cubicBezTo>
                  <a:cubicBezTo>
                    <a:pt x="3623" y="6949"/>
                    <a:pt x="682" y="4095"/>
                    <a:pt x="542" y="535"/>
                  </a:cubicBezTo>
                  <a:lnTo>
                    <a:pt x="1255" y="535"/>
                  </a:lnTo>
                  <a:cubicBezTo>
                    <a:pt x="1395" y="3703"/>
                    <a:pt x="4016" y="6237"/>
                    <a:pt x="7218" y="6237"/>
                  </a:cubicBezTo>
                  <a:cubicBezTo>
                    <a:pt x="10420" y="6237"/>
                    <a:pt x="13041" y="3702"/>
                    <a:pt x="13181" y="535"/>
                  </a:cubicBezTo>
                  <a:close/>
                  <a:moveTo>
                    <a:pt x="1" y="0"/>
                  </a:moveTo>
                  <a:lnTo>
                    <a:pt x="1" y="267"/>
                  </a:lnTo>
                  <a:cubicBezTo>
                    <a:pt x="1" y="4247"/>
                    <a:pt x="3238" y="7484"/>
                    <a:pt x="7218" y="7484"/>
                  </a:cubicBezTo>
                  <a:cubicBezTo>
                    <a:pt x="11196" y="7484"/>
                    <a:pt x="14434" y="4247"/>
                    <a:pt x="14434" y="267"/>
                  </a:cubicBezTo>
                  <a:lnTo>
                    <a:pt x="144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3"/>
            <p:cNvSpPr/>
            <p:nvPr/>
          </p:nvSpPr>
          <p:spPr>
            <a:xfrm>
              <a:off x="6815950" y="2608125"/>
              <a:ext cx="18375" cy="18350"/>
            </a:xfrm>
            <a:custGeom>
              <a:rect b="b" l="l" r="r" t="t"/>
              <a:pathLst>
                <a:path extrusionOk="0" h="734" w="735">
                  <a:moveTo>
                    <a:pt x="433" y="1"/>
                  </a:moveTo>
                  <a:cubicBezTo>
                    <a:pt x="294" y="95"/>
                    <a:pt x="150" y="182"/>
                    <a:pt x="1" y="260"/>
                  </a:cubicBezTo>
                  <a:lnTo>
                    <a:pt x="251" y="733"/>
                  </a:lnTo>
                  <a:cubicBezTo>
                    <a:pt x="418" y="645"/>
                    <a:pt x="579" y="547"/>
                    <a:pt x="735" y="441"/>
                  </a:cubicBezTo>
                  <a:lnTo>
                    <a:pt x="4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3"/>
            <p:cNvSpPr/>
            <p:nvPr/>
          </p:nvSpPr>
          <p:spPr>
            <a:xfrm>
              <a:off x="6867800" y="2543200"/>
              <a:ext cx="16650" cy="16625"/>
            </a:xfrm>
            <a:custGeom>
              <a:rect b="b" l="l" r="r" t="t"/>
              <a:pathLst>
                <a:path extrusionOk="0" h="665" w="666">
                  <a:moveTo>
                    <a:pt x="145" y="0"/>
                  </a:moveTo>
                  <a:cubicBezTo>
                    <a:pt x="105" y="164"/>
                    <a:pt x="58" y="324"/>
                    <a:pt x="1" y="482"/>
                  </a:cubicBezTo>
                  <a:lnTo>
                    <a:pt x="503" y="665"/>
                  </a:lnTo>
                  <a:cubicBezTo>
                    <a:pt x="567" y="488"/>
                    <a:pt x="621" y="307"/>
                    <a:pt x="666" y="123"/>
                  </a:cubicBezTo>
                  <a:lnTo>
                    <a:pt x="14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3"/>
            <p:cNvSpPr/>
            <p:nvPr/>
          </p:nvSpPr>
          <p:spPr>
            <a:xfrm>
              <a:off x="6847400" y="2579775"/>
              <a:ext cx="18725" cy="18750"/>
            </a:xfrm>
            <a:custGeom>
              <a:rect b="b" l="l" r="r" t="t"/>
              <a:pathLst>
                <a:path extrusionOk="0" h="750" w="749">
                  <a:moveTo>
                    <a:pt x="310" y="1"/>
                  </a:moveTo>
                  <a:cubicBezTo>
                    <a:pt x="214" y="140"/>
                    <a:pt x="111" y="272"/>
                    <a:pt x="0" y="399"/>
                  </a:cubicBezTo>
                  <a:lnTo>
                    <a:pt x="403" y="750"/>
                  </a:lnTo>
                  <a:cubicBezTo>
                    <a:pt x="526" y="608"/>
                    <a:pt x="643" y="459"/>
                    <a:pt x="749" y="305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53"/>
            <p:cNvSpPr/>
            <p:nvPr/>
          </p:nvSpPr>
          <p:spPr>
            <a:xfrm>
              <a:off x="6777700" y="2624275"/>
              <a:ext cx="15475" cy="15450"/>
            </a:xfrm>
            <a:custGeom>
              <a:rect b="b" l="l" r="r" t="t"/>
              <a:pathLst>
                <a:path extrusionOk="0" h="618" w="619">
                  <a:moveTo>
                    <a:pt x="497" y="0"/>
                  </a:moveTo>
                  <a:cubicBezTo>
                    <a:pt x="334" y="38"/>
                    <a:pt x="167" y="68"/>
                    <a:pt x="1" y="87"/>
                  </a:cubicBezTo>
                  <a:lnTo>
                    <a:pt x="63" y="618"/>
                  </a:lnTo>
                  <a:cubicBezTo>
                    <a:pt x="250" y="596"/>
                    <a:pt x="435" y="563"/>
                    <a:pt x="618" y="521"/>
                  </a:cubicBezTo>
                  <a:lnTo>
                    <a:pt x="4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53"/>
            <p:cNvSpPr/>
            <p:nvPr/>
          </p:nvSpPr>
          <p:spPr>
            <a:xfrm>
              <a:off x="6645325" y="2540425"/>
              <a:ext cx="16425" cy="16600"/>
            </a:xfrm>
            <a:custGeom>
              <a:rect b="b" l="l" r="r" t="t"/>
              <a:pathLst>
                <a:path extrusionOk="0" h="664" w="657">
                  <a:moveTo>
                    <a:pt x="520" y="1"/>
                  </a:moveTo>
                  <a:lnTo>
                    <a:pt x="1" y="129"/>
                  </a:lnTo>
                  <a:lnTo>
                    <a:pt x="27" y="234"/>
                  </a:lnTo>
                  <a:cubicBezTo>
                    <a:pt x="61" y="378"/>
                    <a:pt x="102" y="522"/>
                    <a:pt x="151" y="664"/>
                  </a:cubicBezTo>
                  <a:lnTo>
                    <a:pt x="657" y="493"/>
                  </a:lnTo>
                  <a:cubicBezTo>
                    <a:pt x="615" y="368"/>
                    <a:pt x="578" y="239"/>
                    <a:pt x="546" y="107"/>
                  </a:cubicBezTo>
                  <a:lnTo>
                    <a:pt x="546" y="108"/>
                  </a:lnTo>
                  <a:lnTo>
                    <a:pt x="5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53"/>
            <p:cNvSpPr/>
            <p:nvPr/>
          </p:nvSpPr>
          <p:spPr>
            <a:xfrm>
              <a:off x="6734400" y="2623650"/>
              <a:ext cx="15725" cy="15725"/>
            </a:xfrm>
            <a:custGeom>
              <a:rect b="b" l="l" r="r" t="t"/>
              <a:pathLst>
                <a:path extrusionOk="0" h="629" w="629">
                  <a:moveTo>
                    <a:pt x="135" y="0"/>
                  </a:moveTo>
                  <a:lnTo>
                    <a:pt x="1" y="518"/>
                  </a:lnTo>
                  <a:cubicBezTo>
                    <a:pt x="182" y="565"/>
                    <a:pt x="368" y="602"/>
                    <a:pt x="555" y="628"/>
                  </a:cubicBezTo>
                  <a:lnTo>
                    <a:pt x="629" y="99"/>
                  </a:lnTo>
                  <a:cubicBezTo>
                    <a:pt x="462" y="75"/>
                    <a:pt x="297" y="43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53"/>
            <p:cNvSpPr/>
            <p:nvPr/>
          </p:nvSpPr>
          <p:spPr>
            <a:xfrm>
              <a:off x="6662650" y="2577575"/>
              <a:ext cx="18675" cy="18700"/>
            </a:xfrm>
            <a:custGeom>
              <a:rect b="b" l="l" r="r" t="t"/>
              <a:pathLst>
                <a:path extrusionOk="0" h="748" w="747">
                  <a:moveTo>
                    <a:pt x="447" y="0"/>
                  </a:moveTo>
                  <a:lnTo>
                    <a:pt x="447" y="2"/>
                  </a:lnTo>
                  <a:lnTo>
                    <a:pt x="0" y="294"/>
                  </a:lnTo>
                  <a:cubicBezTo>
                    <a:pt x="104" y="452"/>
                    <a:pt x="216" y="603"/>
                    <a:pt x="335" y="748"/>
                  </a:cubicBezTo>
                  <a:lnTo>
                    <a:pt x="746" y="406"/>
                  </a:lnTo>
                  <a:cubicBezTo>
                    <a:pt x="639" y="278"/>
                    <a:pt x="539" y="142"/>
                    <a:pt x="4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3"/>
            <p:cNvSpPr/>
            <p:nvPr/>
          </p:nvSpPr>
          <p:spPr>
            <a:xfrm>
              <a:off x="6693675" y="2606575"/>
              <a:ext cx="18450" cy="18450"/>
            </a:xfrm>
            <a:custGeom>
              <a:rect b="b" l="l" r="r" t="t"/>
              <a:pathLst>
                <a:path extrusionOk="0" h="738" w="738">
                  <a:moveTo>
                    <a:pt x="315" y="1"/>
                  </a:moveTo>
                  <a:lnTo>
                    <a:pt x="1" y="434"/>
                  </a:lnTo>
                  <a:cubicBezTo>
                    <a:pt x="154" y="545"/>
                    <a:pt x="313" y="646"/>
                    <a:pt x="477" y="738"/>
                  </a:cubicBezTo>
                  <a:lnTo>
                    <a:pt x="738" y="270"/>
                  </a:lnTo>
                  <a:cubicBezTo>
                    <a:pt x="592" y="189"/>
                    <a:pt x="450" y="99"/>
                    <a:pt x="3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53"/>
            <p:cNvSpPr/>
            <p:nvPr/>
          </p:nvSpPr>
          <p:spPr>
            <a:xfrm>
              <a:off x="6495700" y="2337550"/>
              <a:ext cx="359900" cy="360900"/>
            </a:xfrm>
            <a:custGeom>
              <a:rect b="b" l="l" r="r" t="t"/>
              <a:pathLst>
                <a:path extrusionOk="0" h="14436" w="14396">
                  <a:moveTo>
                    <a:pt x="4301" y="1208"/>
                  </a:moveTo>
                  <a:lnTo>
                    <a:pt x="4301" y="1208"/>
                  </a:lnTo>
                  <a:cubicBezTo>
                    <a:pt x="3993" y="1492"/>
                    <a:pt x="3716" y="1808"/>
                    <a:pt x="3472" y="2148"/>
                  </a:cubicBezTo>
                  <a:cubicBezTo>
                    <a:pt x="2498" y="3506"/>
                    <a:pt x="1961" y="5307"/>
                    <a:pt x="1961" y="7218"/>
                  </a:cubicBezTo>
                  <a:cubicBezTo>
                    <a:pt x="1961" y="9130"/>
                    <a:pt x="2498" y="10931"/>
                    <a:pt x="3472" y="12289"/>
                  </a:cubicBezTo>
                  <a:cubicBezTo>
                    <a:pt x="3716" y="12629"/>
                    <a:pt x="3993" y="12945"/>
                    <a:pt x="4301" y="13229"/>
                  </a:cubicBezTo>
                  <a:cubicBezTo>
                    <a:pt x="2073" y="12144"/>
                    <a:pt x="536" y="9858"/>
                    <a:pt x="536" y="7218"/>
                  </a:cubicBezTo>
                  <a:cubicBezTo>
                    <a:pt x="536" y="4579"/>
                    <a:pt x="2073" y="2293"/>
                    <a:pt x="4301" y="1208"/>
                  </a:cubicBezTo>
                  <a:close/>
                  <a:moveTo>
                    <a:pt x="7217" y="1"/>
                  </a:moveTo>
                  <a:cubicBezTo>
                    <a:pt x="3236" y="1"/>
                    <a:pt x="1" y="3238"/>
                    <a:pt x="1" y="7218"/>
                  </a:cubicBezTo>
                  <a:cubicBezTo>
                    <a:pt x="1" y="11196"/>
                    <a:pt x="3238" y="14435"/>
                    <a:pt x="7217" y="14435"/>
                  </a:cubicBezTo>
                  <a:lnTo>
                    <a:pt x="7217" y="13900"/>
                  </a:lnTo>
                  <a:cubicBezTo>
                    <a:pt x="4613" y="13900"/>
                    <a:pt x="2495" y="10903"/>
                    <a:pt x="2495" y="7218"/>
                  </a:cubicBezTo>
                  <a:cubicBezTo>
                    <a:pt x="2495" y="4105"/>
                    <a:pt x="4009" y="1481"/>
                    <a:pt x="6049" y="744"/>
                  </a:cubicBezTo>
                  <a:lnTo>
                    <a:pt x="6049" y="744"/>
                  </a:lnTo>
                  <a:cubicBezTo>
                    <a:pt x="5823" y="1059"/>
                    <a:pt x="5616" y="1473"/>
                    <a:pt x="5433" y="1983"/>
                  </a:cubicBezTo>
                  <a:cubicBezTo>
                    <a:pt x="5005" y="3164"/>
                    <a:pt x="4739" y="4766"/>
                    <a:pt x="4681" y="6497"/>
                  </a:cubicBezTo>
                  <a:lnTo>
                    <a:pt x="5215" y="6516"/>
                  </a:lnTo>
                  <a:cubicBezTo>
                    <a:pt x="5271" y="4840"/>
                    <a:pt x="5527" y="3295"/>
                    <a:pt x="5936" y="2166"/>
                  </a:cubicBezTo>
                  <a:cubicBezTo>
                    <a:pt x="6304" y="1146"/>
                    <a:pt x="6783" y="537"/>
                    <a:pt x="7217" y="537"/>
                  </a:cubicBezTo>
                  <a:cubicBezTo>
                    <a:pt x="7651" y="537"/>
                    <a:pt x="8130" y="1146"/>
                    <a:pt x="8499" y="2166"/>
                  </a:cubicBezTo>
                  <a:cubicBezTo>
                    <a:pt x="8907" y="3295"/>
                    <a:pt x="9162" y="4840"/>
                    <a:pt x="9218" y="6516"/>
                  </a:cubicBezTo>
                  <a:lnTo>
                    <a:pt x="9753" y="6497"/>
                  </a:lnTo>
                  <a:cubicBezTo>
                    <a:pt x="9696" y="4768"/>
                    <a:pt x="9429" y="3164"/>
                    <a:pt x="9002" y="1983"/>
                  </a:cubicBezTo>
                  <a:cubicBezTo>
                    <a:pt x="8819" y="1475"/>
                    <a:pt x="8612" y="1062"/>
                    <a:pt x="8387" y="745"/>
                  </a:cubicBezTo>
                  <a:lnTo>
                    <a:pt x="8387" y="745"/>
                  </a:lnTo>
                  <a:cubicBezTo>
                    <a:pt x="9114" y="1009"/>
                    <a:pt x="9792" y="1518"/>
                    <a:pt x="10361" y="2240"/>
                  </a:cubicBezTo>
                  <a:cubicBezTo>
                    <a:pt x="11242" y="3354"/>
                    <a:pt x="11794" y="4876"/>
                    <a:pt x="11914" y="6525"/>
                  </a:cubicBezTo>
                  <a:lnTo>
                    <a:pt x="12447" y="6485"/>
                  </a:lnTo>
                  <a:cubicBezTo>
                    <a:pt x="12318" y="4731"/>
                    <a:pt x="11727" y="3105"/>
                    <a:pt x="10781" y="1908"/>
                  </a:cubicBezTo>
                  <a:cubicBezTo>
                    <a:pt x="10577" y="1650"/>
                    <a:pt x="10353" y="1410"/>
                    <a:pt x="10112" y="1189"/>
                  </a:cubicBezTo>
                  <a:lnTo>
                    <a:pt x="10112" y="1189"/>
                  </a:lnTo>
                  <a:cubicBezTo>
                    <a:pt x="12211" y="2191"/>
                    <a:pt x="13633" y="4218"/>
                    <a:pt x="13865" y="6532"/>
                  </a:cubicBezTo>
                  <a:lnTo>
                    <a:pt x="14395" y="6478"/>
                  </a:lnTo>
                  <a:cubicBezTo>
                    <a:pt x="14017" y="2799"/>
                    <a:pt x="10917" y="1"/>
                    <a:pt x="7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" name="Google Shape;1070;p53"/>
          <p:cNvGrpSpPr/>
          <p:nvPr/>
        </p:nvGrpSpPr>
        <p:grpSpPr>
          <a:xfrm>
            <a:off x="6459166" y="2376815"/>
            <a:ext cx="411840" cy="411748"/>
            <a:chOff x="5936475" y="2285900"/>
            <a:chExt cx="450000" cy="449900"/>
          </a:xfrm>
        </p:grpSpPr>
        <p:sp>
          <p:nvSpPr>
            <p:cNvPr id="1071" name="Google Shape;1071;p53"/>
            <p:cNvSpPr/>
            <p:nvPr/>
          </p:nvSpPr>
          <p:spPr>
            <a:xfrm>
              <a:off x="5936475" y="2285900"/>
              <a:ext cx="450000" cy="449900"/>
            </a:xfrm>
            <a:custGeom>
              <a:rect b="b" l="l" r="r" t="t"/>
              <a:pathLst>
                <a:path extrusionOk="0" h="17996" w="18000">
                  <a:moveTo>
                    <a:pt x="3778" y="5151"/>
                  </a:moveTo>
                  <a:lnTo>
                    <a:pt x="3778" y="5684"/>
                  </a:lnTo>
                  <a:lnTo>
                    <a:pt x="2816" y="5684"/>
                  </a:lnTo>
                  <a:lnTo>
                    <a:pt x="2816" y="5151"/>
                  </a:lnTo>
                  <a:close/>
                  <a:moveTo>
                    <a:pt x="4847" y="5151"/>
                  </a:moveTo>
                  <a:lnTo>
                    <a:pt x="4847" y="5684"/>
                  </a:lnTo>
                  <a:lnTo>
                    <a:pt x="4314" y="5684"/>
                  </a:lnTo>
                  <a:lnTo>
                    <a:pt x="4314" y="5151"/>
                  </a:lnTo>
                  <a:close/>
                  <a:moveTo>
                    <a:pt x="6946" y="5151"/>
                  </a:moveTo>
                  <a:cubicBezTo>
                    <a:pt x="6904" y="5326"/>
                    <a:pt x="6904" y="5509"/>
                    <a:pt x="6946" y="5684"/>
                  </a:cubicBezTo>
                  <a:lnTo>
                    <a:pt x="5382" y="5684"/>
                  </a:lnTo>
                  <a:lnTo>
                    <a:pt x="5382" y="5151"/>
                  </a:lnTo>
                  <a:close/>
                  <a:moveTo>
                    <a:pt x="12545" y="5149"/>
                  </a:moveTo>
                  <a:lnTo>
                    <a:pt x="12545" y="5684"/>
                  </a:lnTo>
                  <a:lnTo>
                    <a:pt x="11053" y="5684"/>
                  </a:lnTo>
                  <a:cubicBezTo>
                    <a:pt x="11096" y="5507"/>
                    <a:pt x="11096" y="5324"/>
                    <a:pt x="11053" y="5149"/>
                  </a:cubicBezTo>
                  <a:close/>
                  <a:moveTo>
                    <a:pt x="13614" y="5149"/>
                  </a:moveTo>
                  <a:lnTo>
                    <a:pt x="13614" y="5684"/>
                  </a:lnTo>
                  <a:lnTo>
                    <a:pt x="13080" y="5684"/>
                  </a:lnTo>
                  <a:lnTo>
                    <a:pt x="13080" y="5149"/>
                  </a:lnTo>
                  <a:close/>
                  <a:moveTo>
                    <a:pt x="15182" y="5149"/>
                  </a:moveTo>
                  <a:lnTo>
                    <a:pt x="15182" y="5684"/>
                  </a:lnTo>
                  <a:lnTo>
                    <a:pt x="14149" y="5684"/>
                  </a:lnTo>
                  <a:lnTo>
                    <a:pt x="14149" y="5149"/>
                  </a:lnTo>
                  <a:close/>
                  <a:moveTo>
                    <a:pt x="8733" y="4810"/>
                  </a:moveTo>
                  <a:lnTo>
                    <a:pt x="8733" y="6022"/>
                  </a:lnTo>
                  <a:lnTo>
                    <a:pt x="8056" y="6022"/>
                  </a:lnTo>
                  <a:cubicBezTo>
                    <a:pt x="7722" y="6022"/>
                    <a:pt x="7450" y="5750"/>
                    <a:pt x="7450" y="5416"/>
                  </a:cubicBezTo>
                  <a:cubicBezTo>
                    <a:pt x="7450" y="5081"/>
                    <a:pt x="7722" y="4810"/>
                    <a:pt x="8056" y="4810"/>
                  </a:cubicBezTo>
                  <a:close/>
                  <a:moveTo>
                    <a:pt x="9945" y="4810"/>
                  </a:moveTo>
                  <a:cubicBezTo>
                    <a:pt x="10279" y="4810"/>
                    <a:pt x="10550" y="5081"/>
                    <a:pt x="10550" y="5416"/>
                  </a:cubicBezTo>
                  <a:cubicBezTo>
                    <a:pt x="10550" y="5750"/>
                    <a:pt x="10279" y="6022"/>
                    <a:pt x="9945" y="6022"/>
                  </a:cubicBezTo>
                  <a:lnTo>
                    <a:pt x="9268" y="6022"/>
                  </a:lnTo>
                  <a:lnTo>
                    <a:pt x="9268" y="4810"/>
                  </a:lnTo>
                  <a:close/>
                  <a:moveTo>
                    <a:pt x="15182" y="6219"/>
                  </a:moveTo>
                  <a:lnTo>
                    <a:pt x="15182" y="6368"/>
                  </a:lnTo>
                  <a:lnTo>
                    <a:pt x="17389" y="9782"/>
                  </a:lnTo>
                  <a:lnTo>
                    <a:pt x="14149" y="9782"/>
                  </a:lnTo>
                  <a:lnTo>
                    <a:pt x="14149" y="9284"/>
                  </a:lnTo>
                  <a:lnTo>
                    <a:pt x="13615" y="9284"/>
                  </a:lnTo>
                  <a:lnTo>
                    <a:pt x="13615" y="9782"/>
                  </a:lnTo>
                  <a:lnTo>
                    <a:pt x="13080" y="9782"/>
                  </a:lnTo>
                  <a:lnTo>
                    <a:pt x="13080" y="9284"/>
                  </a:lnTo>
                  <a:lnTo>
                    <a:pt x="12546" y="9284"/>
                  </a:lnTo>
                  <a:lnTo>
                    <a:pt x="12546" y="9782"/>
                  </a:lnTo>
                  <a:lnTo>
                    <a:pt x="10754" y="9782"/>
                  </a:lnTo>
                  <a:cubicBezTo>
                    <a:pt x="10540" y="9565"/>
                    <a:pt x="10248" y="9443"/>
                    <a:pt x="9945" y="9443"/>
                  </a:cubicBezTo>
                  <a:lnTo>
                    <a:pt x="8055" y="9443"/>
                  </a:lnTo>
                  <a:cubicBezTo>
                    <a:pt x="7751" y="9443"/>
                    <a:pt x="7458" y="9565"/>
                    <a:pt x="7244" y="9782"/>
                  </a:cubicBezTo>
                  <a:lnTo>
                    <a:pt x="5382" y="9782"/>
                  </a:lnTo>
                  <a:lnTo>
                    <a:pt x="5382" y="9284"/>
                  </a:lnTo>
                  <a:lnTo>
                    <a:pt x="4847" y="9284"/>
                  </a:lnTo>
                  <a:lnTo>
                    <a:pt x="4847" y="9782"/>
                  </a:lnTo>
                  <a:lnTo>
                    <a:pt x="4314" y="9782"/>
                  </a:lnTo>
                  <a:lnTo>
                    <a:pt x="4314" y="9284"/>
                  </a:lnTo>
                  <a:lnTo>
                    <a:pt x="3778" y="9284"/>
                  </a:lnTo>
                  <a:lnTo>
                    <a:pt x="3778" y="9782"/>
                  </a:lnTo>
                  <a:lnTo>
                    <a:pt x="609" y="9782"/>
                  </a:lnTo>
                  <a:lnTo>
                    <a:pt x="2816" y="6370"/>
                  </a:lnTo>
                  <a:lnTo>
                    <a:pt x="2816" y="6219"/>
                  </a:lnTo>
                  <a:lnTo>
                    <a:pt x="3778" y="6219"/>
                  </a:lnTo>
                  <a:lnTo>
                    <a:pt x="3778" y="6717"/>
                  </a:lnTo>
                  <a:lnTo>
                    <a:pt x="4314" y="6717"/>
                  </a:lnTo>
                  <a:lnTo>
                    <a:pt x="4314" y="6219"/>
                  </a:lnTo>
                  <a:lnTo>
                    <a:pt x="4847" y="6219"/>
                  </a:lnTo>
                  <a:lnTo>
                    <a:pt x="4847" y="6717"/>
                  </a:lnTo>
                  <a:lnTo>
                    <a:pt x="5382" y="6717"/>
                  </a:lnTo>
                  <a:lnTo>
                    <a:pt x="5382" y="6219"/>
                  </a:lnTo>
                  <a:lnTo>
                    <a:pt x="7244" y="6219"/>
                  </a:lnTo>
                  <a:cubicBezTo>
                    <a:pt x="7459" y="6436"/>
                    <a:pt x="7751" y="6557"/>
                    <a:pt x="8055" y="6557"/>
                  </a:cubicBezTo>
                  <a:lnTo>
                    <a:pt x="9945" y="6557"/>
                  </a:lnTo>
                  <a:cubicBezTo>
                    <a:pt x="10248" y="6557"/>
                    <a:pt x="10540" y="6436"/>
                    <a:pt x="10754" y="6219"/>
                  </a:cubicBezTo>
                  <a:lnTo>
                    <a:pt x="12546" y="6219"/>
                  </a:lnTo>
                  <a:lnTo>
                    <a:pt x="12546" y="6717"/>
                  </a:lnTo>
                  <a:lnTo>
                    <a:pt x="13080" y="6717"/>
                  </a:lnTo>
                  <a:lnTo>
                    <a:pt x="13080" y="6219"/>
                  </a:lnTo>
                  <a:lnTo>
                    <a:pt x="13615" y="6219"/>
                  </a:lnTo>
                  <a:lnTo>
                    <a:pt x="13615" y="6717"/>
                  </a:lnTo>
                  <a:lnTo>
                    <a:pt x="14149" y="6717"/>
                  </a:lnTo>
                  <a:lnTo>
                    <a:pt x="14149" y="6219"/>
                  </a:lnTo>
                  <a:close/>
                  <a:moveTo>
                    <a:pt x="12545" y="10317"/>
                  </a:moveTo>
                  <a:lnTo>
                    <a:pt x="12545" y="10851"/>
                  </a:lnTo>
                  <a:lnTo>
                    <a:pt x="11053" y="10851"/>
                  </a:lnTo>
                  <a:cubicBezTo>
                    <a:pt x="11094" y="10675"/>
                    <a:pt x="11094" y="10493"/>
                    <a:pt x="11053" y="10317"/>
                  </a:cubicBezTo>
                  <a:close/>
                  <a:moveTo>
                    <a:pt x="13614" y="10317"/>
                  </a:moveTo>
                  <a:lnTo>
                    <a:pt x="13614" y="10851"/>
                  </a:lnTo>
                  <a:lnTo>
                    <a:pt x="13080" y="10851"/>
                  </a:lnTo>
                  <a:lnTo>
                    <a:pt x="13080" y="10317"/>
                  </a:lnTo>
                  <a:close/>
                  <a:moveTo>
                    <a:pt x="3780" y="10317"/>
                  </a:moveTo>
                  <a:lnTo>
                    <a:pt x="3780" y="10852"/>
                  </a:lnTo>
                  <a:lnTo>
                    <a:pt x="537" y="10852"/>
                  </a:lnTo>
                  <a:lnTo>
                    <a:pt x="537" y="10317"/>
                  </a:lnTo>
                  <a:close/>
                  <a:moveTo>
                    <a:pt x="4849" y="10317"/>
                  </a:moveTo>
                  <a:lnTo>
                    <a:pt x="4849" y="10852"/>
                  </a:lnTo>
                  <a:lnTo>
                    <a:pt x="4314" y="10852"/>
                  </a:lnTo>
                  <a:lnTo>
                    <a:pt x="4314" y="10317"/>
                  </a:lnTo>
                  <a:close/>
                  <a:moveTo>
                    <a:pt x="6946" y="10317"/>
                  </a:moveTo>
                  <a:cubicBezTo>
                    <a:pt x="6904" y="10493"/>
                    <a:pt x="6904" y="10675"/>
                    <a:pt x="6946" y="10852"/>
                  </a:cubicBezTo>
                  <a:lnTo>
                    <a:pt x="5382" y="10852"/>
                  </a:lnTo>
                  <a:lnTo>
                    <a:pt x="5382" y="10317"/>
                  </a:lnTo>
                  <a:close/>
                  <a:moveTo>
                    <a:pt x="17464" y="10317"/>
                  </a:moveTo>
                  <a:lnTo>
                    <a:pt x="17464" y="10852"/>
                  </a:lnTo>
                  <a:lnTo>
                    <a:pt x="14149" y="10852"/>
                  </a:lnTo>
                  <a:lnTo>
                    <a:pt x="14149" y="10317"/>
                  </a:lnTo>
                  <a:close/>
                  <a:moveTo>
                    <a:pt x="8733" y="9978"/>
                  </a:moveTo>
                  <a:lnTo>
                    <a:pt x="8733" y="11190"/>
                  </a:lnTo>
                  <a:lnTo>
                    <a:pt x="8055" y="11190"/>
                  </a:lnTo>
                  <a:cubicBezTo>
                    <a:pt x="7725" y="11184"/>
                    <a:pt x="7461" y="10914"/>
                    <a:pt x="7461" y="10584"/>
                  </a:cubicBezTo>
                  <a:cubicBezTo>
                    <a:pt x="7461" y="10254"/>
                    <a:pt x="7725" y="9984"/>
                    <a:pt x="8055" y="9978"/>
                  </a:cubicBezTo>
                  <a:close/>
                  <a:moveTo>
                    <a:pt x="9945" y="9978"/>
                  </a:moveTo>
                  <a:cubicBezTo>
                    <a:pt x="10279" y="9978"/>
                    <a:pt x="10550" y="10249"/>
                    <a:pt x="10550" y="10584"/>
                  </a:cubicBezTo>
                  <a:cubicBezTo>
                    <a:pt x="10549" y="10919"/>
                    <a:pt x="10279" y="11190"/>
                    <a:pt x="9945" y="11190"/>
                  </a:cubicBezTo>
                  <a:lnTo>
                    <a:pt x="9267" y="11190"/>
                  </a:lnTo>
                  <a:lnTo>
                    <a:pt x="9267" y="9978"/>
                  </a:lnTo>
                  <a:close/>
                  <a:moveTo>
                    <a:pt x="17464" y="11386"/>
                  </a:moveTo>
                  <a:lnTo>
                    <a:pt x="17464" y="14558"/>
                  </a:lnTo>
                  <a:lnTo>
                    <a:pt x="14149" y="14558"/>
                  </a:lnTo>
                  <a:lnTo>
                    <a:pt x="14149" y="14060"/>
                  </a:lnTo>
                  <a:lnTo>
                    <a:pt x="13615" y="14060"/>
                  </a:lnTo>
                  <a:lnTo>
                    <a:pt x="13615" y="14558"/>
                  </a:lnTo>
                  <a:lnTo>
                    <a:pt x="13080" y="14558"/>
                  </a:lnTo>
                  <a:lnTo>
                    <a:pt x="13080" y="14060"/>
                  </a:lnTo>
                  <a:lnTo>
                    <a:pt x="12546" y="14060"/>
                  </a:lnTo>
                  <a:lnTo>
                    <a:pt x="12546" y="14558"/>
                  </a:lnTo>
                  <a:lnTo>
                    <a:pt x="10754" y="14558"/>
                  </a:lnTo>
                  <a:cubicBezTo>
                    <a:pt x="10541" y="14343"/>
                    <a:pt x="10252" y="14221"/>
                    <a:pt x="9950" y="14221"/>
                  </a:cubicBezTo>
                  <a:cubicBezTo>
                    <a:pt x="9948" y="14221"/>
                    <a:pt x="9946" y="14221"/>
                    <a:pt x="9945" y="14221"/>
                  </a:cubicBezTo>
                  <a:lnTo>
                    <a:pt x="8056" y="14221"/>
                  </a:lnTo>
                  <a:cubicBezTo>
                    <a:pt x="8054" y="14221"/>
                    <a:pt x="8053" y="14221"/>
                    <a:pt x="8051" y="14221"/>
                  </a:cubicBezTo>
                  <a:cubicBezTo>
                    <a:pt x="7748" y="14221"/>
                    <a:pt x="7458" y="14343"/>
                    <a:pt x="7246" y="14558"/>
                  </a:cubicBezTo>
                  <a:lnTo>
                    <a:pt x="5382" y="14558"/>
                  </a:lnTo>
                  <a:lnTo>
                    <a:pt x="5382" y="14060"/>
                  </a:lnTo>
                  <a:lnTo>
                    <a:pt x="4847" y="14060"/>
                  </a:lnTo>
                  <a:lnTo>
                    <a:pt x="4847" y="14558"/>
                  </a:lnTo>
                  <a:lnTo>
                    <a:pt x="4314" y="14558"/>
                  </a:lnTo>
                  <a:lnTo>
                    <a:pt x="4314" y="14060"/>
                  </a:lnTo>
                  <a:lnTo>
                    <a:pt x="3778" y="14060"/>
                  </a:lnTo>
                  <a:lnTo>
                    <a:pt x="3778" y="14558"/>
                  </a:lnTo>
                  <a:lnTo>
                    <a:pt x="535" y="14558"/>
                  </a:lnTo>
                  <a:lnTo>
                    <a:pt x="535" y="11386"/>
                  </a:lnTo>
                  <a:lnTo>
                    <a:pt x="3778" y="11386"/>
                  </a:lnTo>
                  <a:lnTo>
                    <a:pt x="3778" y="11920"/>
                  </a:lnTo>
                  <a:lnTo>
                    <a:pt x="4314" y="11920"/>
                  </a:lnTo>
                  <a:lnTo>
                    <a:pt x="4314" y="11386"/>
                  </a:lnTo>
                  <a:lnTo>
                    <a:pt x="4847" y="11386"/>
                  </a:lnTo>
                  <a:lnTo>
                    <a:pt x="4847" y="11920"/>
                  </a:lnTo>
                  <a:lnTo>
                    <a:pt x="5382" y="11920"/>
                  </a:lnTo>
                  <a:lnTo>
                    <a:pt x="5382" y="11386"/>
                  </a:lnTo>
                  <a:lnTo>
                    <a:pt x="7246" y="11386"/>
                  </a:lnTo>
                  <a:cubicBezTo>
                    <a:pt x="7459" y="11603"/>
                    <a:pt x="7751" y="11725"/>
                    <a:pt x="8056" y="11725"/>
                  </a:cubicBezTo>
                  <a:lnTo>
                    <a:pt x="9945" y="11725"/>
                  </a:lnTo>
                  <a:cubicBezTo>
                    <a:pt x="10250" y="11725"/>
                    <a:pt x="10540" y="11603"/>
                    <a:pt x="10754" y="11386"/>
                  </a:cubicBezTo>
                  <a:lnTo>
                    <a:pt x="12546" y="11386"/>
                  </a:lnTo>
                  <a:lnTo>
                    <a:pt x="12546" y="11920"/>
                  </a:lnTo>
                  <a:lnTo>
                    <a:pt x="13080" y="11920"/>
                  </a:lnTo>
                  <a:lnTo>
                    <a:pt x="13080" y="11386"/>
                  </a:lnTo>
                  <a:lnTo>
                    <a:pt x="13615" y="11386"/>
                  </a:lnTo>
                  <a:lnTo>
                    <a:pt x="13615" y="11920"/>
                  </a:lnTo>
                  <a:lnTo>
                    <a:pt x="14149" y="11920"/>
                  </a:lnTo>
                  <a:lnTo>
                    <a:pt x="14149" y="11386"/>
                  </a:lnTo>
                  <a:close/>
                  <a:moveTo>
                    <a:pt x="3780" y="15093"/>
                  </a:moveTo>
                  <a:lnTo>
                    <a:pt x="3780" y="15627"/>
                  </a:lnTo>
                  <a:lnTo>
                    <a:pt x="537" y="15627"/>
                  </a:lnTo>
                  <a:lnTo>
                    <a:pt x="537" y="15093"/>
                  </a:lnTo>
                  <a:close/>
                  <a:moveTo>
                    <a:pt x="4849" y="15093"/>
                  </a:moveTo>
                  <a:lnTo>
                    <a:pt x="4849" y="15627"/>
                  </a:lnTo>
                  <a:lnTo>
                    <a:pt x="4314" y="15627"/>
                  </a:lnTo>
                  <a:lnTo>
                    <a:pt x="4314" y="15093"/>
                  </a:lnTo>
                  <a:close/>
                  <a:moveTo>
                    <a:pt x="6946" y="15093"/>
                  </a:moveTo>
                  <a:cubicBezTo>
                    <a:pt x="6904" y="15269"/>
                    <a:pt x="6904" y="15452"/>
                    <a:pt x="6946" y="15627"/>
                  </a:cubicBezTo>
                  <a:lnTo>
                    <a:pt x="5382" y="15627"/>
                  </a:lnTo>
                  <a:lnTo>
                    <a:pt x="5382" y="15093"/>
                  </a:lnTo>
                  <a:close/>
                  <a:moveTo>
                    <a:pt x="12546" y="15093"/>
                  </a:moveTo>
                  <a:lnTo>
                    <a:pt x="12546" y="15627"/>
                  </a:lnTo>
                  <a:lnTo>
                    <a:pt x="11053" y="15627"/>
                  </a:lnTo>
                  <a:cubicBezTo>
                    <a:pt x="11096" y="15452"/>
                    <a:pt x="11096" y="15269"/>
                    <a:pt x="11053" y="15093"/>
                  </a:cubicBezTo>
                  <a:close/>
                  <a:moveTo>
                    <a:pt x="13615" y="15093"/>
                  </a:moveTo>
                  <a:lnTo>
                    <a:pt x="13615" y="15627"/>
                  </a:lnTo>
                  <a:lnTo>
                    <a:pt x="13080" y="15627"/>
                  </a:lnTo>
                  <a:lnTo>
                    <a:pt x="13080" y="15093"/>
                  </a:lnTo>
                  <a:close/>
                  <a:moveTo>
                    <a:pt x="17464" y="15093"/>
                  </a:moveTo>
                  <a:lnTo>
                    <a:pt x="17464" y="15627"/>
                  </a:lnTo>
                  <a:lnTo>
                    <a:pt x="14149" y="15627"/>
                  </a:lnTo>
                  <a:lnTo>
                    <a:pt x="14149" y="15093"/>
                  </a:lnTo>
                  <a:close/>
                  <a:moveTo>
                    <a:pt x="8733" y="14754"/>
                  </a:moveTo>
                  <a:lnTo>
                    <a:pt x="8733" y="15966"/>
                  </a:lnTo>
                  <a:lnTo>
                    <a:pt x="8055" y="15966"/>
                  </a:lnTo>
                  <a:cubicBezTo>
                    <a:pt x="7720" y="15966"/>
                    <a:pt x="7449" y="15695"/>
                    <a:pt x="7449" y="15360"/>
                  </a:cubicBezTo>
                  <a:cubicBezTo>
                    <a:pt x="7449" y="15025"/>
                    <a:pt x="7720" y="14754"/>
                    <a:pt x="8055" y="14754"/>
                  </a:cubicBezTo>
                  <a:close/>
                  <a:moveTo>
                    <a:pt x="9955" y="14754"/>
                  </a:moveTo>
                  <a:cubicBezTo>
                    <a:pt x="10289" y="14754"/>
                    <a:pt x="10561" y="15025"/>
                    <a:pt x="10561" y="15360"/>
                  </a:cubicBezTo>
                  <a:cubicBezTo>
                    <a:pt x="10561" y="15696"/>
                    <a:pt x="10289" y="15966"/>
                    <a:pt x="9955" y="15966"/>
                  </a:cubicBezTo>
                  <a:cubicBezTo>
                    <a:pt x="9952" y="15966"/>
                    <a:pt x="9948" y="15966"/>
                    <a:pt x="9945" y="15966"/>
                  </a:cubicBezTo>
                  <a:lnTo>
                    <a:pt x="9267" y="15966"/>
                  </a:lnTo>
                  <a:lnTo>
                    <a:pt x="9267" y="14754"/>
                  </a:lnTo>
                  <a:lnTo>
                    <a:pt x="9945" y="14754"/>
                  </a:lnTo>
                  <a:cubicBezTo>
                    <a:pt x="9948" y="14754"/>
                    <a:pt x="9952" y="14754"/>
                    <a:pt x="9955" y="14754"/>
                  </a:cubicBezTo>
                  <a:close/>
                  <a:moveTo>
                    <a:pt x="2281" y="0"/>
                  </a:moveTo>
                  <a:lnTo>
                    <a:pt x="2281" y="6210"/>
                  </a:lnTo>
                  <a:lnTo>
                    <a:pt x="0" y="9739"/>
                  </a:lnTo>
                  <a:lnTo>
                    <a:pt x="0" y="17996"/>
                  </a:lnTo>
                  <a:lnTo>
                    <a:pt x="8731" y="17996"/>
                  </a:lnTo>
                  <a:lnTo>
                    <a:pt x="8731" y="16945"/>
                  </a:lnTo>
                  <a:lnTo>
                    <a:pt x="8196" y="16945"/>
                  </a:lnTo>
                  <a:lnTo>
                    <a:pt x="8196" y="17461"/>
                  </a:lnTo>
                  <a:lnTo>
                    <a:pt x="535" y="17461"/>
                  </a:lnTo>
                  <a:lnTo>
                    <a:pt x="535" y="16161"/>
                  </a:lnTo>
                  <a:lnTo>
                    <a:pt x="3778" y="16161"/>
                  </a:lnTo>
                  <a:lnTo>
                    <a:pt x="3778" y="16694"/>
                  </a:lnTo>
                  <a:lnTo>
                    <a:pt x="4312" y="16694"/>
                  </a:lnTo>
                  <a:lnTo>
                    <a:pt x="4312" y="16161"/>
                  </a:lnTo>
                  <a:lnTo>
                    <a:pt x="4847" y="16161"/>
                  </a:lnTo>
                  <a:lnTo>
                    <a:pt x="4847" y="16694"/>
                  </a:lnTo>
                  <a:lnTo>
                    <a:pt x="5381" y="16694"/>
                  </a:lnTo>
                  <a:lnTo>
                    <a:pt x="5381" y="16161"/>
                  </a:lnTo>
                  <a:lnTo>
                    <a:pt x="7244" y="16161"/>
                  </a:lnTo>
                  <a:cubicBezTo>
                    <a:pt x="7458" y="16377"/>
                    <a:pt x="7750" y="16500"/>
                    <a:pt x="8055" y="16500"/>
                  </a:cubicBezTo>
                  <a:lnTo>
                    <a:pt x="9943" y="16500"/>
                  </a:lnTo>
                  <a:cubicBezTo>
                    <a:pt x="10248" y="16500"/>
                    <a:pt x="10540" y="16377"/>
                    <a:pt x="10754" y="16161"/>
                  </a:cubicBezTo>
                  <a:lnTo>
                    <a:pt x="12545" y="16161"/>
                  </a:lnTo>
                  <a:lnTo>
                    <a:pt x="12545" y="16694"/>
                  </a:lnTo>
                  <a:lnTo>
                    <a:pt x="13080" y="16694"/>
                  </a:lnTo>
                  <a:lnTo>
                    <a:pt x="13080" y="16161"/>
                  </a:lnTo>
                  <a:lnTo>
                    <a:pt x="13614" y="16161"/>
                  </a:lnTo>
                  <a:lnTo>
                    <a:pt x="13614" y="16694"/>
                  </a:lnTo>
                  <a:lnTo>
                    <a:pt x="14149" y="16694"/>
                  </a:lnTo>
                  <a:lnTo>
                    <a:pt x="14149" y="16161"/>
                  </a:lnTo>
                  <a:lnTo>
                    <a:pt x="17463" y="16161"/>
                  </a:lnTo>
                  <a:lnTo>
                    <a:pt x="17463" y="17461"/>
                  </a:lnTo>
                  <a:lnTo>
                    <a:pt x="9802" y="17461"/>
                  </a:lnTo>
                  <a:lnTo>
                    <a:pt x="9802" y="16945"/>
                  </a:lnTo>
                  <a:lnTo>
                    <a:pt x="9268" y="16945"/>
                  </a:lnTo>
                  <a:lnTo>
                    <a:pt x="9268" y="17996"/>
                  </a:lnTo>
                  <a:lnTo>
                    <a:pt x="17999" y="17996"/>
                  </a:lnTo>
                  <a:lnTo>
                    <a:pt x="17999" y="9739"/>
                  </a:lnTo>
                  <a:lnTo>
                    <a:pt x="15717" y="6210"/>
                  </a:lnTo>
                  <a:lnTo>
                    <a:pt x="15717" y="0"/>
                  </a:lnTo>
                  <a:lnTo>
                    <a:pt x="11970" y="0"/>
                  </a:lnTo>
                  <a:lnTo>
                    <a:pt x="9267" y="3418"/>
                  </a:lnTo>
                  <a:lnTo>
                    <a:pt x="9267" y="3831"/>
                  </a:lnTo>
                  <a:lnTo>
                    <a:pt x="9800" y="3831"/>
                  </a:lnTo>
                  <a:lnTo>
                    <a:pt x="9800" y="3604"/>
                  </a:lnTo>
                  <a:lnTo>
                    <a:pt x="12228" y="535"/>
                  </a:lnTo>
                  <a:lnTo>
                    <a:pt x="15182" y="535"/>
                  </a:lnTo>
                  <a:lnTo>
                    <a:pt x="15182" y="4615"/>
                  </a:lnTo>
                  <a:lnTo>
                    <a:pt x="14149" y="4615"/>
                  </a:lnTo>
                  <a:lnTo>
                    <a:pt x="14149" y="4082"/>
                  </a:lnTo>
                  <a:lnTo>
                    <a:pt x="13615" y="4082"/>
                  </a:lnTo>
                  <a:lnTo>
                    <a:pt x="13615" y="4615"/>
                  </a:lnTo>
                  <a:lnTo>
                    <a:pt x="13080" y="4615"/>
                  </a:lnTo>
                  <a:lnTo>
                    <a:pt x="13080" y="4082"/>
                  </a:lnTo>
                  <a:lnTo>
                    <a:pt x="12546" y="4082"/>
                  </a:lnTo>
                  <a:lnTo>
                    <a:pt x="12546" y="4615"/>
                  </a:lnTo>
                  <a:lnTo>
                    <a:pt x="10754" y="4615"/>
                  </a:lnTo>
                  <a:cubicBezTo>
                    <a:pt x="10540" y="4399"/>
                    <a:pt x="10248" y="4276"/>
                    <a:pt x="9945" y="4276"/>
                  </a:cubicBezTo>
                  <a:lnTo>
                    <a:pt x="8055" y="4276"/>
                  </a:lnTo>
                  <a:cubicBezTo>
                    <a:pt x="7751" y="4276"/>
                    <a:pt x="7458" y="4399"/>
                    <a:pt x="7244" y="4615"/>
                  </a:cubicBezTo>
                  <a:lnTo>
                    <a:pt x="5382" y="4615"/>
                  </a:lnTo>
                  <a:lnTo>
                    <a:pt x="5382" y="4082"/>
                  </a:lnTo>
                  <a:lnTo>
                    <a:pt x="4847" y="4082"/>
                  </a:lnTo>
                  <a:lnTo>
                    <a:pt x="4847" y="4615"/>
                  </a:lnTo>
                  <a:lnTo>
                    <a:pt x="4314" y="4615"/>
                  </a:lnTo>
                  <a:lnTo>
                    <a:pt x="4314" y="4082"/>
                  </a:lnTo>
                  <a:lnTo>
                    <a:pt x="3778" y="4082"/>
                  </a:lnTo>
                  <a:lnTo>
                    <a:pt x="3778" y="4615"/>
                  </a:lnTo>
                  <a:lnTo>
                    <a:pt x="2816" y="4615"/>
                  </a:lnTo>
                  <a:lnTo>
                    <a:pt x="2816" y="535"/>
                  </a:lnTo>
                  <a:lnTo>
                    <a:pt x="5838" y="535"/>
                  </a:lnTo>
                  <a:lnTo>
                    <a:pt x="8196" y="3601"/>
                  </a:lnTo>
                  <a:lnTo>
                    <a:pt x="8196" y="3831"/>
                  </a:lnTo>
                  <a:lnTo>
                    <a:pt x="8731" y="3831"/>
                  </a:lnTo>
                  <a:lnTo>
                    <a:pt x="8731" y="3418"/>
                  </a:lnTo>
                  <a:lnTo>
                    <a:pt x="61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53"/>
            <p:cNvSpPr/>
            <p:nvPr/>
          </p:nvSpPr>
          <p:spPr>
            <a:xfrm>
              <a:off x="6168125" y="2590150"/>
              <a:ext cx="13375" cy="40100"/>
            </a:xfrm>
            <a:custGeom>
              <a:rect b="b" l="l" r="r" t="t"/>
              <a:pathLst>
                <a:path extrusionOk="0" h="1604" w="535">
                  <a:moveTo>
                    <a:pt x="1" y="0"/>
                  </a:moveTo>
                  <a:lnTo>
                    <a:pt x="1" y="1604"/>
                  </a:lnTo>
                  <a:lnTo>
                    <a:pt x="534" y="160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53"/>
            <p:cNvSpPr/>
            <p:nvPr/>
          </p:nvSpPr>
          <p:spPr>
            <a:xfrm>
              <a:off x="6168125" y="2460925"/>
              <a:ext cx="13375" cy="49925"/>
            </a:xfrm>
            <a:custGeom>
              <a:rect b="b" l="l" r="r" t="t"/>
              <a:pathLst>
                <a:path extrusionOk="0" h="1997" w="535">
                  <a:moveTo>
                    <a:pt x="1" y="1"/>
                  </a:moveTo>
                  <a:lnTo>
                    <a:pt x="1" y="1997"/>
                  </a:lnTo>
                  <a:lnTo>
                    <a:pt x="534" y="1997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53"/>
            <p:cNvSpPr/>
            <p:nvPr/>
          </p:nvSpPr>
          <p:spPr>
            <a:xfrm>
              <a:off x="6141375" y="2460925"/>
              <a:ext cx="13400" cy="49925"/>
            </a:xfrm>
            <a:custGeom>
              <a:rect b="b" l="l" r="r" t="t"/>
              <a:pathLst>
                <a:path extrusionOk="0" h="1997" w="536">
                  <a:moveTo>
                    <a:pt x="0" y="1"/>
                  </a:moveTo>
                  <a:lnTo>
                    <a:pt x="0" y="1997"/>
                  </a:lnTo>
                  <a:lnTo>
                    <a:pt x="535" y="1997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3"/>
            <p:cNvSpPr/>
            <p:nvPr/>
          </p:nvSpPr>
          <p:spPr>
            <a:xfrm>
              <a:off x="6141375" y="2590150"/>
              <a:ext cx="13400" cy="40100"/>
            </a:xfrm>
            <a:custGeom>
              <a:rect b="b" l="l" r="r" t="t"/>
              <a:pathLst>
                <a:path extrusionOk="0" h="1604" w="536">
                  <a:moveTo>
                    <a:pt x="0" y="0"/>
                  </a:moveTo>
                  <a:lnTo>
                    <a:pt x="0" y="1604"/>
                  </a:lnTo>
                  <a:lnTo>
                    <a:pt x="535" y="160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" name="Google Shape;1076;p53"/>
          <p:cNvGrpSpPr/>
          <p:nvPr/>
        </p:nvGrpSpPr>
        <p:grpSpPr>
          <a:xfrm>
            <a:off x="5862758" y="2376802"/>
            <a:ext cx="413556" cy="411771"/>
            <a:chOff x="5383950" y="2310200"/>
            <a:chExt cx="451875" cy="449925"/>
          </a:xfrm>
        </p:grpSpPr>
        <p:sp>
          <p:nvSpPr>
            <p:cNvPr id="1077" name="Google Shape;1077;p53"/>
            <p:cNvSpPr/>
            <p:nvPr/>
          </p:nvSpPr>
          <p:spPr>
            <a:xfrm>
              <a:off x="5386525" y="2408200"/>
              <a:ext cx="449300" cy="229000"/>
            </a:xfrm>
            <a:custGeom>
              <a:rect b="b" l="l" r="r" t="t"/>
              <a:pathLst>
                <a:path extrusionOk="0" h="9160" w="17972">
                  <a:moveTo>
                    <a:pt x="1121" y="4026"/>
                  </a:moveTo>
                  <a:cubicBezTo>
                    <a:pt x="1121" y="4035"/>
                    <a:pt x="1119" y="4045"/>
                    <a:pt x="1119" y="4054"/>
                  </a:cubicBezTo>
                  <a:cubicBezTo>
                    <a:pt x="1116" y="4091"/>
                    <a:pt x="1115" y="4128"/>
                    <a:pt x="1113" y="4165"/>
                  </a:cubicBezTo>
                  <a:cubicBezTo>
                    <a:pt x="1113" y="4178"/>
                    <a:pt x="1112" y="4190"/>
                    <a:pt x="1112" y="4205"/>
                  </a:cubicBezTo>
                  <a:cubicBezTo>
                    <a:pt x="1109" y="4252"/>
                    <a:pt x="1109" y="4300"/>
                    <a:pt x="1109" y="4349"/>
                  </a:cubicBezTo>
                  <a:cubicBezTo>
                    <a:pt x="1109" y="4387"/>
                    <a:pt x="1109" y="4424"/>
                    <a:pt x="1110" y="4463"/>
                  </a:cubicBezTo>
                  <a:lnTo>
                    <a:pt x="1110" y="4494"/>
                  </a:lnTo>
                  <a:cubicBezTo>
                    <a:pt x="1112" y="4523"/>
                    <a:pt x="1113" y="4553"/>
                    <a:pt x="1115" y="4582"/>
                  </a:cubicBezTo>
                  <a:cubicBezTo>
                    <a:pt x="1115" y="4591"/>
                    <a:pt x="1116" y="4601"/>
                    <a:pt x="1118" y="4612"/>
                  </a:cubicBezTo>
                  <a:cubicBezTo>
                    <a:pt x="1119" y="4645"/>
                    <a:pt x="1122" y="4679"/>
                    <a:pt x="1125" y="4713"/>
                  </a:cubicBezTo>
                  <a:cubicBezTo>
                    <a:pt x="1125" y="4718"/>
                    <a:pt x="1125" y="4721"/>
                    <a:pt x="1127" y="4725"/>
                  </a:cubicBezTo>
                  <a:cubicBezTo>
                    <a:pt x="1129" y="4765"/>
                    <a:pt x="1135" y="4805"/>
                    <a:pt x="1140" y="4844"/>
                  </a:cubicBezTo>
                  <a:lnTo>
                    <a:pt x="1140" y="4846"/>
                  </a:lnTo>
                  <a:lnTo>
                    <a:pt x="932" y="4846"/>
                  </a:lnTo>
                  <a:cubicBezTo>
                    <a:pt x="709" y="4841"/>
                    <a:pt x="531" y="4659"/>
                    <a:pt x="531" y="4436"/>
                  </a:cubicBezTo>
                  <a:cubicBezTo>
                    <a:pt x="531" y="4214"/>
                    <a:pt x="709" y="4031"/>
                    <a:pt x="932" y="4026"/>
                  </a:cubicBezTo>
                  <a:close/>
                  <a:moveTo>
                    <a:pt x="17041" y="4026"/>
                  </a:moveTo>
                  <a:cubicBezTo>
                    <a:pt x="17266" y="4026"/>
                    <a:pt x="17449" y="4211"/>
                    <a:pt x="17449" y="4436"/>
                  </a:cubicBezTo>
                  <a:cubicBezTo>
                    <a:pt x="17449" y="4662"/>
                    <a:pt x="17268" y="4846"/>
                    <a:pt x="17044" y="4846"/>
                  </a:cubicBezTo>
                  <a:cubicBezTo>
                    <a:pt x="17043" y="4846"/>
                    <a:pt x="17042" y="4846"/>
                    <a:pt x="17041" y="4846"/>
                  </a:cubicBezTo>
                  <a:lnTo>
                    <a:pt x="17041" y="4847"/>
                  </a:lnTo>
                  <a:lnTo>
                    <a:pt x="16832" y="4847"/>
                  </a:lnTo>
                  <a:lnTo>
                    <a:pt x="16832" y="4846"/>
                  </a:lnTo>
                  <a:cubicBezTo>
                    <a:pt x="16836" y="4806"/>
                    <a:pt x="16840" y="4766"/>
                    <a:pt x="16845" y="4726"/>
                  </a:cubicBezTo>
                  <a:cubicBezTo>
                    <a:pt x="16845" y="4722"/>
                    <a:pt x="16845" y="4718"/>
                    <a:pt x="16845" y="4713"/>
                  </a:cubicBezTo>
                  <a:cubicBezTo>
                    <a:pt x="16849" y="4681"/>
                    <a:pt x="16851" y="4647"/>
                    <a:pt x="16854" y="4612"/>
                  </a:cubicBezTo>
                  <a:cubicBezTo>
                    <a:pt x="16854" y="4603"/>
                    <a:pt x="16855" y="4592"/>
                    <a:pt x="16855" y="4582"/>
                  </a:cubicBezTo>
                  <a:cubicBezTo>
                    <a:pt x="16858" y="4553"/>
                    <a:pt x="16860" y="4525"/>
                    <a:pt x="16860" y="4495"/>
                  </a:cubicBezTo>
                  <a:cubicBezTo>
                    <a:pt x="16860" y="4485"/>
                    <a:pt x="16861" y="4474"/>
                    <a:pt x="16861" y="4464"/>
                  </a:cubicBezTo>
                  <a:cubicBezTo>
                    <a:pt x="16863" y="4426"/>
                    <a:pt x="16863" y="4387"/>
                    <a:pt x="16863" y="4349"/>
                  </a:cubicBezTo>
                  <a:cubicBezTo>
                    <a:pt x="16863" y="4300"/>
                    <a:pt x="16863" y="4253"/>
                    <a:pt x="16861" y="4205"/>
                  </a:cubicBezTo>
                  <a:cubicBezTo>
                    <a:pt x="16861" y="4191"/>
                    <a:pt x="16860" y="4178"/>
                    <a:pt x="16860" y="4165"/>
                  </a:cubicBezTo>
                  <a:cubicBezTo>
                    <a:pt x="16858" y="4128"/>
                    <a:pt x="16855" y="4091"/>
                    <a:pt x="16854" y="4054"/>
                  </a:cubicBezTo>
                  <a:cubicBezTo>
                    <a:pt x="16854" y="4045"/>
                    <a:pt x="16852" y="4035"/>
                    <a:pt x="16852" y="4026"/>
                  </a:cubicBezTo>
                  <a:close/>
                  <a:moveTo>
                    <a:pt x="7484" y="1603"/>
                  </a:moveTo>
                  <a:cubicBezTo>
                    <a:pt x="7207" y="1893"/>
                    <a:pt x="7016" y="2254"/>
                    <a:pt x="6933" y="2645"/>
                  </a:cubicBezTo>
                  <a:lnTo>
                    <a:pt x="6099" y="6556"/>
                  </a:lnTo>
                  <a:lnTo>
                    <a:pt x="4922" y="6556"/>
                  </a:lnTo>
                  <a:cubicBezTo>
                    <a:pt x="3703" y="6554"/>
                    <a:pt x="2714" y="5567"/>
                    <a:pt x="2713" y="4349"/>
                  </a:cubicBezTo>
                  <a:cubicBezTo>
                    <a:pt x="2713" y="3560"/>
                    <a:pt x="3007" y="2882"/>
                    <a:pt x="3565" y="2387"/>
                  </a:cubicBezTo>
                  <a:cubicBezTo>
                    <a:pt x="4134" y="1881"/>
                    <a:pt x="4933" y="1603"/>
                    <a:pt x="5814" y="1603"/>
                  </a:cubicBezTo>
                  <a:close/>
                  <a:moveTo>
                    <a:pt x="12159" y="1604"/>
                  </a:moveTo>
                  <a:cubicBezTo>
                    <a:pt x="13042" y="1604"/>
                    <a:pt x="13841" y="1883"/>
                    <a:pt x="14410" y="2389"/>
                  </a:cubicBezTo>
                  <a:cubicBezTo>
                    <a:pt x="14965" y="2882"/>
                    <a:pt x="15260" y="3562"/>
                    <a:pt x="15260" y="4349"/>
                  </a:cubicBezTo>
                  <a:cubicBezTo>
                    <a:pt x="15259" y="5568"/>
                    <a:pt x="14271" y="6556"/>
                    <a:pt x="13052" y="6557"/>
                  </a:cubicBezTo>
                  <a:lnTo>
                    <a:pt x="12084" y="6557"/>
                  </a:lnTo>
                  <a:lnTo>
                    <a:pt x="11186" y="2617"/>
                  </a:lnTo>
                  <a:cubicBezTo>
                    <a:pt x="11100" y="2237"/>
                    <a:pt x="10914" y="1887"/>
                    <a:pt x="10648" y="1604"/>
                  </a:cubicBezTo>
                  <a:close/>
                  <a:moveTo>
                    <a:pt x="8756" y="534"/>
                  </a:moveTo>
                  <a:lnTo>
                    <a:pt x="8756" y="1068"/>
                  </a:lnTo>
                  <a:lnTo>
                    <a:pt x="5816" y="1068"/>
                  </a:lnTo>
                  <a:cubicBezTo>
                    <a:pt x="4803" y="1068"/>
                    <a:pt x="3877" y="1395"/>
                    <a:pt x="3211" y="1988"/>
                  </a:cubicBezTo>
                  <a:cubicBezTo>
                    <a:pt x="2536" y="2586"/>
                    <a:pt x="2180" y="3403"/>
                    <a:pt x="2180" y="4348"/>
                  </a:cubicBezTo>
                  <a:cubicBezTo>
                    <a:pt x="2180" y="5860"/>
                    <a:pt x="3410" y="7091"/>
                    <a:pt x="4922" y="7091"/>
                  </a:cubicBezTo>
                  <a:lnTo>
                    <a:pt x="6534" y="7091"/>
                  </a:lnTo>
                  <a:lnTo>
                    <a:pt x="7456" y="2757"/>
                  </a:lnTo>
                  <a:cubicBezTo>
                    <a:pt x="7571" y="2226"/>
                    <a:pt x="7940" y="1787"/>
                    <a:pt x="8441" y="1582"/>
                  </a:cubicBezTo>
                  <a:lnTo>
                    <a:pt x="8756" y="1454"/>
                  </a:lnTo>
                  <a:lnTo>
                    <a:pt x="8756" y="2038"/>
                  </a:lnTo>
                  <a:cubicBezTo>
                    <a:pt x="8364" y="2151"/>
                    <a:pt x="8067" y="2470"/>
                    <a:pt x="7980" y="2869"/>
                  </a:cubicBezTo>
                  <a:lnTo>
                    <a:pt x="6964" y="7626"/>
                  </a:lnTo>
                  <a:lnTo>
                    <a:pt x="4921" y="7626"/>
                  </a:lnTo>
                  <a:cubicBezTo>
                    <a:pt x="3347" y="7626"/>
                    <a:pt x="2029" y="6509"/>
                    <a:pt x="1715" y="5026"/>
                  </a:cubicBezTo>
                  <a:lnTo>
                    <a:pt x="1709" y="4992"/>
                  </a:lnTo>
                  <a:cubicBezTo>
                    <a:pt x="1706" y="4977"/>
                    <a:pt x="1703" y="4962"/>
                    <a:pt x="1700" y="4948"/>
                  </a:cubicBezTo>
                  <a:cubicBezTo>
                    <a:pt x="1697" y="4933"/>
                    <a:pt x="1694" y="4918"/>
                    <a:pt x="1691" y="4902"/>
                  </a:cubicBezTo>
                  <a:cubicBezTo>
                    <a:pt x="1690" y="4890"/>
                    <a:pt x="1688" y="4878"/>
                    <a:pt x="1685" y="4865"/>
                  </a:cubicBezTo>
                  <a:cubicBezTo>
                    <a:pt x="1682" y="4847"/>
                    <a:pt x="1681" y="4830"/>
                    <a:pt x="1678" y="4812"/>
                  </a:cubicBezTo>
                  <a:cubicBezTo>
                    <a:pt x="1676" y="4802"/>
                    <a:pt x="1675" y="4791"/>
                    <a:pt x="1673" y="4783"/>
                  </a:cubicBezTo>
                  <a:cubicBezTo>
                    <a:pt x="1670" y="4762"/>
                    <a:pt x="1669" y="4743"/>
                    <a:pt x="1666" y="4722"/>
                  </a:cubicBezTo>
                  <a:cubicBezTo>
                    <a:pt x="1665" y="4713"/>
                    <a:pt x="1665" y="4704"/>
                    <a:pt x="1663" y="4697"/>
                  </a:cubicBezTo>
                  <a:cubicBezTo>
                    <a:pt x="1662" y="4675"/>
                    <a:pt x="1659" y="4654"/>
                    <a:pt x="1657" y="4632"/>
                  </a:cubicBezTo>
                  <a:cubicBezTo>
                    <a:pt x="1657" y="4625"/>
                    <a:pt x="1656" y="4617"/>
                    <a:pt x="1656" y="4610"/>
                  </a:cubicBezTo>
                  <a:cubicBezTo>
                    <a:pt x="1654" y="4588"/>
                    <a:pt x="1653" y="4566"/>
                    <a:pt x="1651" y="4544"/>
                  </a:cubicBezTo>
                  <a:cubicBezTo>
                    <a:pt x="1651" y="4536"/>
                    <a:pt x="1650" y="4530"/>
                    <a:pt x="1650" y="4523"/>
                  </a:cubicBezTo>
                  <a:cubicBezTo>
                    <a:pt x="1648" y="4499"/>
                    <a:pt x="1647" y="4477"/>
                    <a:pt x="1647" y="4455"/>
                  </a:cubicBezTo>
                  <a:lnTo>
                    <a:pt x="1647" y="4435"/>
                  </a:lnTo>
                  <a:cubicBezTo>
                    <a:pt x="1647" y="4407"/>
                    <a:pt x="1645" y="4377"/>
                    <a:pt x="1645" y="4348"/>
                  </a:cubicBezTo>
                  <a:cubicBezTo>
                    <a:pt x="1645" y="4306"/>
                    <a:pt x="1645" y="4264"/>
                    <a:pt x="1647" y="4222"/>
                  </a:cubicBezTo>
                  <a:cubicBezTo>
                    <a:pt x="1647" y="4211"/>
                    <a:pt x="1648" y="4199"/>
                    <a:pt x="1648" y="4188"/>
                  </a:cubicBezTo>
                  <a:cubicBezTo>
                    <a:pt x="1650" y="4156"/>
                    <a:pt x="1651" y="4124"/>
                    <a:pt x="1654" y="4091"/>
                  </a:cubicBezTo>
                  <a:cubicBezTo>
                    <a:pt x="1654" y="4079"/>
                    <a:pt x="1656" y="4069"/>
                    <a:pt x="1656" y="4059"/>
                  </a:cubicBezTo>
                  <a:cubicBezTo>
                    <a:pt x="1659" y="4017"/>
                    <a:pt x="1662" y="3978"/>
                    <a:pt x="1666" y="3938"/>
                  </a:cubicBezTo>
                  <a:cubicBezTo>
                    <a:pt x="1668" y="3925"/>
                    <a:pt x="1669" y="3911"/>
                    <a:pt x="1670" y="3898"/>
                  </a:cubicBezTo>
                  <a:cubicBezTo>
                    <a:pt x="1673" y="3874"/>
                    <a:pt x="1676" y="3849"/>
                    <a:pt x="1679" y="3824"/>
                  </a:cubicBezTo>
                  <a:cubicBezTo>
                    <a:pt x="1933" y="1889"/>
                    <a:pt x="3594" y="534"/>
                    <a:pt x="5816" y="534"/>
                  </a:cubicBezTo>
                  <a:close/>
                  <a:moveTo>
                    <a:pt x="12159" y="536"/>
                  </a:moveTo>
                  <a:cubicBezTo>
                    <a:pt x="14380" y="536"/>
                    <a:pt x="16043" y="1892"/>
                    <a:pt x="16296" y="3827"/>
                  </a:cubicBezTo>
                  <a:cubicBezTo>
                    <a:pt x="16299" y="3851"/>
                    <a:pt x="16302" y="3874"/>
                    <a:pt x="16304" y="3898"/>
                  </a:cubicBezTo>
                  <a:cubicBezTo>
                    <a:pt x="16305" y="3913"/>
                    <a:pt x="16308" y="3926"/>
                    <a:pt x="16310" y="3941"/>
                  </a:cubicBezTo>
                  <a:cubicBezTo>
                    <a:pt x="16313" y="3981"/>
                    <a:pt x="16317" y="4020"/>
                    <a:pt x="16320" y="4060"/>
                  </a:cubicBezTo>
                  <a:cubicBezTo>
                    <a:pt x="16320" y="4071"/>
                    <a:pt x="16320" y="4082"/>
                    <a:pt x="16322" y="4093"/>
                  </a:cubicBezTo>
                  <a:cubicBezTo>
                    <a:pt x="16323" y="4125"/>
                    <a:pt x="16324" y="4157"/>
                    <a:pt x="16326" y="4190"/>
                  </a:cubicBezTo>
                  <a:lnTo>
                    <a:pt x="16327" y="4224"/>
                  </a:lnTo>
                  <a:cubicBezTo>
                    <a:pt x="16329" y="4267"/>
                    <a:pt x="16329" y="4308"/>
                    <a:pt x="16329" y="4349"/>
                  </a:cubicBezTo>
                  <a:cubicBezTo>
                    <a:pt x="16329" y="4379"/>
                    <a:pt x="16329" y="4408"/>
                    <a:pt x="16329" y="4438"/>
                  </a:cubicBezTo>
                  <a:lnTo>
                    <a:pt x="16326" y="4436"/>
                  </a:lnTo>
                  <a:lnTo>
                    <a:pt x="16326" y="4455"/>
                  </a:lnTo>
                  <a:cubicBezTo>
                    <a:pt x="16326" y="4477"/>
                    <a:pt x="16324" y="4501"/>
                    <a:pt x="16324" y="4523"/>
                  </a:cubicBezTo>
                  <a:cubicBezTo>
                    <a:pt x="16324" y="4530"/>
                    <a:pt x="16324" y="4538"/>
                    <a:pt x="16323" y="4544"/>
                  </a:cubicBezTo>
                  <a:cubicBezTo>
                    <a:pt x="16322" y="4566"/>
                    <a:pt x="16320" y="4589"/>
                    <a:pt x="16319" y="4612"/>
                  </a:cubicBezTo>
                  <a:cubicBezTo>
                    <a:pt x="16319" y="4619"/>
                    <a:pt x="16317" y="4626"/>
                    <a:pt x="16316" y="4634"/>
                  </a:cubicBezTo>
                  <a:cubicBezTo>
                    <a:pt x="16314" y="4654"/>
                    <a:pt x="16313" y="4676"/>
                    <a:pt x="16310" y="4697"/>
                  </a:cubicBezTo>
                  <a:cubicBezTo>
                    <a:pt x="16310" y="4706"/>
                    <a:pt x="16308" y="4715"/>
                    <a:pt x="16307" y="4722"/>
                  </a:cubicBezTo>
                  <a:cubicBezTo>
                    <a:pt x="16305" y="4743"/>
                    <a:pt x="16302" y="4763"/>
                    <a:pt x="16299" y="4783"/>
                  </a:cubicBezTo>
                  <a:cubicBezTo>
                    <a:pt x="16298" y="4793"/>
                    <a:pt x="16296" y="4803"/>
                    <a:pt x="16295" y="4812"/>
                  </a:cubicBezTo>
                  <a:cubicBezTo>
                    <a:pt x="16294" y="4831"/>
                    <a:pt x="16291" y="4849"/>
                    <a:pt x="16288" y="4867"/>
                  </a:cubicBezTo>
                  <a:cubicBezTo>
                    <a:pt x="16286" y="4878"/>
                    <a:pt x="16283" y="4890"/>
                    <a:pt x="16282" y="4902"/>
                  </a:cubicBezTo>
                  <a:cubicBezTo>
                    <a:pt x="16279" y="4917"/>
                    <a:pt x="16276" y="4933"/>
                    <a:pt x="16273" y="4948"/>
                  </a:cubicBezTo>
                  <a:cubicBezTo>
                    <a:pt x="16270" y="4962"/>
                    <a:pt x="16268" y="4977"/>
                    <a:pt x="16266" y="4990"/>
                  </a:cubicBezTo>
                  <a:cubicBezTo>
                    <a:pt x="16263" y="5005"/>
                    <a:pt x="16261" y="5014"/>
                    <a:pt x="16258" y="5026"/>
                  </a:cubicBezTo>
                  <a:cubicBezTo>
                    <a:pt x="15944" y="6509"/>
                    <a:pt x="14626" y="7626"/>
                    <a:pt x="13052" y="7626"/>
                  </a:cubicBezTo>
                  <a:lnTo>
                    <a:pt x="11231" y="7626"/>
                  </a:lnTo>
                  <a:lnTo>
                    <a:pt x="10145" y="2853"/>
                  </a:lnTo>
                  <a:cubicBezTo>
                    <a:pt x="10049" y="2430"/>
                    <a:pt x="9715" y="2103"/>
                    <a:pt x="9290" y="2017"/>
                  </a:cubicBezTo>
                  <a:lnTo>
                    <a:pt x="9290" y="1419"/>
                  </a:lnTo>
                  <a:lnTo>
                    <a:pt x="9695" y="1585"/>
                  </a:lnTo>
                  <a:cubicBezTo>
                    <a:pt x="10186" y="1787"/>
                    <a:pt x="10549" y="2218"/>
                    <a:pt x="10665" y="2736"/>
                  </a:cubicBezTo>
                  <a:lnTo>
                    <a:pt x="11659" y="7092"/>
                  </a:lnTo>
                  <a:lnTo>
                    <a:pt x="13052" y="7092"/>
                  </a:lnTo>
                  <a:cubicBezTo>
                    <a:pt x="14564" y="7092"/>
                    <a:pt x="15795" y="5862"/>
                    <a:pt x="15795" y="4349"/>
                  </a:cubicBezTo>
                  <a:cubicBezTo>
                    <a:pt x="15795" y="3404"/>
                    <a:pt x="15439" y="2589"/>
                    <a:pt x="14765" y="1989"/>
                  </a:cubicBezTo>
                  <a:cubicBezTo>
                    <a:pt x="14097" y="1397"/>
                    <a:pt x="13173" y="1069"/>
                    <a:pt x="12159" y="1069"/>
                  </a:cubicBezTo>
                  <a:lnTo>
                    <a:pt x="9290" y="1069"/>
                  </a:lnTo>
                  <a:lnTo>
                    <a:pt x="9290" y="536"/>
                  </a:lnTo>
                  <a:close/>
                  <a:moveTo>
                    <a:pt x="9060" y="2529"/>
                  </a:moveTo>
                  <a:cubicBezTo>
                    <a:pt x="9329" y="2529"/>
                    <a:pt x="9560" y="2715"/>
                    <a:pt x="9617" y="2977"/>
                  </a:cubicBezTo>
                  <a:lnTo>
                    <a:pt x="10735" y="8051"/>
                  </a:lnTo>
                  <a:cubicBezTo>
                    <a:pt x="10763" y="8192"/>
                    <a:pt x="10726" y="8337"/>
                    <a:pt x="10634" y="8447"/>
                  </a:cubicBezTo>
                  <a:cubicBezTo>
                    <a:pt x="10543" y="8559"/>
                    <a:pt x="10407" y="8624"/>
                    <a:pt x="10263" y="8624"/>
                  </a:cubicBezTo>
                  <a:lnTo>
                    <a:pt x="7934" y="8624"/>
                  </a:lnTo>
                  <a:cubicBezTo>
                    <a:pt x="7630" y="8624"/>
                    <a:pt x="7403" y="8347"/>
                    <a:pt x="7461" y="8051"/>
                  </a:cubicBezTo>
                  <a:lnTo>
                    <a:pt x="8504" y="2984"/>
                  </a:lnTo>
                  <a:cubicBezTo>
                    <a:pt x="8557" y="2720"/>
                    <a:pt x="8789" y="2532"/>
                    <a:pt x="9057" y="2529"/>
                  </a:cubicBezTo>
                  <a:cubicBezTo>
                    <a:pt x="9058" y="2529"/>
                    <a:pt x="9059" y="2529"/>
                    <a:pt x="9060" y="2529"/>
                  </a:cubicBezTo>
                  <a:close/>
                  <a:moveTo>
                    <a:pt x="5816" y="1"/>
                  </a:moveTo>
                  <a:cubicBezTo>
                    <a:pt x="4539" y="1"/>
                    <a:pt x="3361" y="422"/>
                    <a:pt x="2499" y="1189"/>
                  </a:cubicBezTo>
                  <a:cubicBezTo>
                    <a:pt x="1819" y="1792"/>
                    <a:pt x="1359" y="2601"/>
                    <a:pt x="1190" y="3493"/>
                  </a:cubicBezTo>
                  <a:lnTo>
                    <a:pt x="930" y="3493"/>
                  </a:lnTo>
                  <a:cubicBezTo>
                    <a:pt x="415" y="3500"/>
                    <a:pt x="0" y="3920"/>
                    <a:pt x="0" y="4438"/>
                  </a:cubicBezTo>
                  <a:cubicBezTo>
                    <a:pt x="0" y="4954"/>
                    <a:pt x="415" y="5374"/>
                    <a:pt x="930" y="5381"/>
                  </a:cubicBezTo>
                  <a:lnTo>
                    <a:pt x="1250" y="5381"/>
                  </a:lnTo>
                  <a:cubicBezTo>
                    <a:pt x="1701" y="6983"/>
                    <a:pt x="3176" y="8161"/>
                    <a:pt x="4921" y="8161"/>
                  </a:cubicBezTo>
                  <a:lnTo>
                    <a:pt x="6918" y="8161"/>
                  </a:lnTo>
                  <a:cubicBezTo>
                    <a:pt x="6927" y="8715"/>
                    <a:pt x="7380" y="9159"/>
                    <a:pt x="7932" y="9159"/>
                  </a:cubicBezTo>
                  <a:lnTo>
                    <a:pt x="10263" y="9159"/>
                  </a:lnTo>
                  <a:cubicBezTo>
                    <a:pt x="10816" y="9159"/>
                    <a:pt x="11268" y="8715"/>
                    <a:pt x="11279" y="8161"/>
                  </a:cubicBezTo>
                  <a:lnTo>
                    <a:pt x="13051" y="8161"/>
                  </a:lnTo>
                  <a:cubicBezTo>
                    <a:pt x="14794" y="8161"/>
                    <a:pt x="16268" y="6983"/>
                    <a:pt x="16720" y="5381"/>
                  </a:cubicBezTo>
                  <a:lnTo>
                    <a:pt x="17041" y="5381"/>
                  </a:lnTo>
                  <a:cubicBezTo>
                    <a:pt x="17557" y="5374"/>
                    <a:pt x="17971" y="4954"/>
                    <a:pt x="17971" y="4438"/>
                  </a:cubicBezTo>
                  <a:cubicBezTo>
                    <a:pt x="17971" y="3920"/>
                    <a:pt x="17557" y="3500"/>
                    <a:pt x="17041" y="3493"/>
                  </a:cubicBezTo>
                  <a:lnTo>
                    <a:pt x="16783" y="3493"/>
                  </a:lnTo>
                  <a:cubicBezTo>
                    <a:pt x="16613" y="2601"/>
                    <a:pt x="16152" y="1792"/>
                    <a:pt x="15474" y="1189"/>
                  </a:cubicBezTo>
                  <a:cubicBezTo>
                    <a:pt x="14612" y="422"/>
                    <a:pt x="13434" y="1"/>
                    <a:pt x="12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3"/>
            <p:cNvSpPr/>
            <p:nvPr/>
          </p:nvSpPr>
          <p:spPr>
            <a:xfrm>
              <a:off x="5765725" y="2310200"/>
              <a:ext cx="49050" cy="137575"/>
            </a:xfrm>
            <a:custGeom>
              <a:rect b="b" l="l" r="r" t="t"/>
              <a:pathLst>
                <a:path extrusionOk="0" h="5503" w="1962">
                  <a:moveTo>
                    <a:pt x="1" y="1"/>
                  </a:moveTo>
                  <a:lnTo>
                    <a:pt x="1" y="4071"/>
                  </a:lnTo>
                  <a:lnTo>
                    <a:pt x="536" y="4071"/>
                  </a:lnTo>
                  <a:lnTo>
                    <a:pt x="536" y="535"/>
                  </a:lnTo>
                  <a:lnTo>
                    <a:pt x="1426" y="535"/>
                  </a:lnTo>
                  <a:lnTo>
                    <a:pt x="1426" y="5502"/>
                  </a:lnTo>
                  <a:lnTo>
                    <a:pt x="1961" y="5502"/>
                  </a:lnTo>
                  <a:lnTo>
                    <a:pt x="19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53"/>
            <p:cNvSpPr/>
            <p:nvPr/>
          </p:nvSpPr>
          <p:spPr>
            <a:xfrm>
              <a:off x="5637000" y="2581850"/>
              <a:ext cx="177775" cy="178275"/>
            </a:xfrm>
            <a:custGeom>
              <a:rect b="b" l="l" r="r" t="t"/>
              <a:pathLst>
                <a:path extrusionOk="0" h="7131" w="7111">
                  <a:moveTo>
                    <a:pt x="6575" y="0"/>
                  </a:moveTo>
                  <a:lnTo>
                    <a:pt x="6575" y="3833"/>
                  </a:lnTo>
                  <a:cubicBezTo>
                    <a:pt x="6575" y="5356"/>
                    <a:pt x="5337" y="6596"/>
                    <a:pt x="3814" y="6596"/>
                  </a:cubicBezTo>
                  <a:cubicBezTo>
                    <a:pt x="2292" y="6596"/>
                    <a:pt x="1052" y="5356"/>
                    <a:pt x="1052" y="3833"/>
                  </a:cubicBezTo>
                  <a:lnTo>
                    <a:pt x="1052" y="3210"/>
                  </a:lnTo>
                  <a:lnTo>
                    <a:pt x="1944" y="3210"/>
                  </a:lnTo>
                  <a:lnTo>
                    <a:pt x="1944" y="3833"/>
                  </a:lnTo>
                  <a:cubicBezTo>
                    <a:pt x="1954" y="4859"/>
                    <a:pt x="2788" y="5686"/>
                    <a:pt x="3814" y="5686"/>
                  </a:cubicBezTo>
                  <a:cubicBezTo>
                    <a:pt x="4840" y="5686"/>
                    <a:pt x="5675" y="4859"/>
                    <a:pt x="5685" y="3833"/>
                  </a:cubicBezTo>
                  <a:lnTo>
                    <a:pt x="5685" y="1351"/>
                  </a:lnTo>
                  <a:lnTo>
                    <a:pt x="5151" y="1351"/>
                  </a:lnTo>
                  <a:lnTo>
                    <a:pt x="5151" y="3835"/>
                  </a:lnTo>
                  <a:cubicBezTo>
                    <a:pt x="5151" y="4572"/>
                    <a:pt x="4553" y="5170"/>
                    <a:pt x="3814" y="5170"/>
                  </a:cubicBezTo>
                  <a:cubicBezTo>
                    <a:pt x="3076" y="5170"/>
                    <a:pt x="2477" y="4572"/>
                    <a:pt x="2477" y="3835"/>
                  </a:cubicBezTo>
                  <a:lnTo>
                    <a:pt x="2477" y="3211"/>
                  </a:lnTo>
                  <a:lnTo>
                    <a:pt x="2924" y="3211"/>
                  </a:lnTo>
                  <a:lnTo>
                    <a:pt x="2924" y="2676"/>
                  </a:lnTo>
                  <a:lnTo>
                    <a:pt x="1" y="2676"/>
                  </a:lnTo>
                  <a:lnTo>
                    <a:pt x="1" y="3211"/>
                  </a:lnTo>
                  <a:lnTo>
                    <a:pt x="517" y="3211"/>
                  </a:lnTo>
                  <a:lnTo>
                    <a:pt x="517" y="3835"/>
                  </a:lnTo>
                  <a:cubicBezTo>
                    <a:pt x="517" y="5652"/>
                    <a:pt x="1995" y="7131"/>
                    <a:pt x="3813" y="7131"/>
                  </a:cubicBezTo>
                  <a:cubicBezTo>
                    <a:pt x="5630" y="7131"/>
                    <a:pt x="7110" y="5652"/>
                    <a:pt x="7110" y="3835"/>
                  </a:cubicBezTo>
                  <a:lnTo>
                    <a:pt x="711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3"/>
            <p:cNvSpPr/>
            <p:nvPr/>
          </p:nvSpPr>
          <p:spPr>
            <a:xfrm>
              <a:off x="5464650" y="2349375"/>
              <a:ext cx="47225" cy="45475"/>
            </a:xfrm>
            <a:custGeom>
              <a:rect b="b" l="l" r="r" t="t"/>
              <a:pathLst>
                <a:path extrusionOk="0" h="1819" w="1889">
                  <a:moveTo>
                    <a:pt x="977" y="535"/>
                  </a:moveTo>
                  <a:cubicBezTo>
                    <a:pt x="1170" y="535"/>
                    <a:pt x="1354" y="684"/>
                    <a:pt x="1355" y="910"/>
                  </a:cubicBezTo>
                  <a:cubicBezTo>
                    <a:pt x="1354" y="1117"/>
                    <a:pt x="1187" y="1283"/>
                    <a:pt x="981" y="1285"/>
                  </a:cubicBezTo>
                  <a:cubicBezTo>
                    <a:pt x="646" y="1283"/>
                    <a:pt x="479" y="881"/>
                    <a:pt x="715" y="645"/>
                  </a:cubicBezTo>
                  <a:cubicBezTo>
                    <a:pt x="792" y="569"/>
                    <a:pt x="885" y="535"/>
                    <a:pt x="977" y="535"/>
                  </a:cubicBezTo>
                  <a:close/>
                  <a:moveTo>
                    <a:pt x="981" y="1"/>
                  </a:moveTo>
                  <a:cubicBezTo>
                    <a:pt x="612" y="1"/>
                    <a:pt x="280" y="222"/>
                    <a:pt x="140" y="563"/>
                  </a:cubicBezTo>
                  <a:cubicBezTo>
                    <a:pt x="0" y="902"/>
                    <a:pt x="77" y="1292"/>
                    <a:pt x="338" y="1553"/>
                  </a:cubicBezTo>
                  <a:cubicBezTo>
                    <a:pt x="511" y="1726"/>
                    <a:pt x="743" y="1819"/>
                    <a:pt x="979" y="1819"/>
                  </a:cubicBezTo>
                  <a:cubicBezTo>
                    <a:pt x="1096" y="1819"/>
                    <a:pt x="1215" y="1796"/>
                    <a:pt x="1327" y="1749"/>
                  </a:cubicBezTo>
                  <a:cubicBezTo>
                    <a:pt x="1668" y="1609"/>
                    <a:pt x="1889" y="1277"/>
                    <a:pt x="1889" y="910"/>
                  </a:cubicBezTo>
                  <a:cubicBezTo>
                    <a:pt x="1889" y="408"/>
                    <a:pt x="1482" y="2"/>
                    <a:pt x="9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3"/>
            <p:cNvSpPr/>
            <p:nvPr/>
          </p:nvSpPr>
          <p:spPr>
            <a:xfrm>
              <a:off x="5383950" y="2310200"/>
              <a:ext cx="60200" cy="57925"/>
            </a:xfrm>
            <a:custGeom>
              <a:rect b="b" l="l" r="r" t="t"/>
              <a:pathLst>
                <a:path extrusionOk="0" h="2317" w="2408">
                  <a:moveTo>
                    <a:pt x="1250" y="535"/>
                  </a:moveTo>
                  <a:cubicBezTo>
                    <a:pt x="1330" y="535"/>
                    <a:pt x="1411" y="550"/>
                    <a:pt x="1487" y="582"/>
                  </a:cubicBezTo>
                  <a:cubicBezTo>
                    <a:pt x="1720" y="679"/>
                    <a:pt x="1874" y="906"/>
                    <a:pt x="1874" y="1158"/>
                  </a:cubicBezTo>
                  <a:cubicBezTo>
                    <a:pt x="1872" y="1503"/>
                    <a:pt x="1594" y="1782"/>
                    <a:pt x="1249" y="1782"/>
                  </a:cubicBezTo>
                  <a:cubicBezTo>
                    <a:pt x="997" y="1782"/>
                    <a:pt x="770" y="1630"/>
                    <a:pt x="672" y="1397"/>
                  </a:cubicBezTo>
                  <a:cubicBezTo>
                    <a:pt x="576" y="1164"/>
                    <a:pt x="630" y="896"/>
                    <a:pt x="808" y="717"/>
                  </a:cubicBezTo>
                  <a:cubicBezTo>
                    <a:pt x="927" y="598"/>
                    <a:pt x="1087" y="535"/>
                    <a:pt x="1250" y="535"/>
                  </a:cubicBezTo>
                  <a:close/>
                  <a:moveTo>
                    <a:pt x="1249" y="1"/>
                  </a:moveTo>
                  <a:cubicBezTo>
                    <a:pt x="781" y="1"/>
                    <a:pt x="358" y="282"/>
                    <a:pt x="178" y="716"/>
                  </a:cubicBezTo>
                  <a:cubicBezTo>
                    <a:pt x="0" y="1148"/>
                    <a:pt x="99" y="1646"/>
                    <a:pt x="431" y="1978"/>
                  </a:cubicBezTo>
                  <a:cubicBezTo>
                    <a:pt x="652" y="2199"/>
                    <a:pt x="948" y="2317"/>
                    <a:pt x="1249" y="2317"/>
                  </a:cubicBezTo>
                  <a:cubicBezTo>
                    <a:pt x="1398" y="2317"/>
                    <a:pt x="1549" y="2288"/>
                    <a:pt x="1692" y="2228"/>
                  </a:cubicBezTo>
                  <a:cubicBezTo>
                    <a:pt x="2126" y="2048"/>
                    <a:pt x="2407" y="1627"/>
                    <a:pt x="2407" y="1158"/>
                  </a:cubicBezTo>
                  <a:cubicBezTo>
                    <a:pt x="2407" y="518"/>
                    <a:pt x="1888" y="1"/>
                    <a:pt x="1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" name="Google Shape;1082;p53"/>
          <p:cNvGrpSpPr/>
          <p:nvPr/>
        </p:nvGrpSpPr>
        <p:grpSpPr>
          <a:xfrm>
            <a:off x="5264704" y="2385884"/>
            <a:ext cx="415203" cy="393605"/>
            <a:chOff x="4809125" y="2360775"/>
            <a:chExt cx="453675" cy="430075"/>
          </a:xfrm>
        </p:grpSpPr>
        <p:sp>
          <p:nvSpPr>
            <p:cNvPr id="1083" name="Google Shape;1083;p53"/>
            <p:cNvSpPr/>
            <p:nvPr/>
          </p:nvSpPr>
          <p:spPr>
            <a:xfrm>
              <a:off x="4809125" y="2360775"/>
              <a:ext cx="453675" cy="430075"/>
            </a:xfrm>
            <a:custGeom>
              <a:rect b="b" l="l" r="r" t="t"/>
              <a:pathLst>
                <a:path extrusionOk="0" h="17203" w="18147">
                  <a:moveTo>
                    <a:pt x="9071" y="535"/>
                  </a:moveTo>
                  <a:cubicBezTo>
                    <a:pt x="9209" y="535"/>
                    <a:pt x="9347" y="615"/>
                    <a:pt x="9399" y="774"/>
                  </a:cubicBezTo>
                  <a:lnTo>
                    <a:pt x="11040" y="5826"/>
                  </a:lnTo>
                  <a:cubicBezTo>
                    <a:pt x="11157" y="6188"/>
                    <a:pt x="11493" y="6433"/>
                    <a:pt x="11874" y="6433"/>
                  </a:cubicBezTo>
                  <a:cubicBezTo>
                    <a:pt x="11875" y="6433"/>
                    <a:pt x="11876" y="6433"/>
                    <a:pt x="11877" y="6433"/>
                  </a:cubicBezTo>
                  <a:lnTo>
                    <a:pt x="17187" y="6433"/>
                  </a:lnTo>
                  <a:cubicBezTo>
                    <a:pt x="17337" y="6433"/>
                    <a:pt x="17470" y="6529"/>
                    <a:pt x="17515" y="6672"/>
                  </a:cubicBezTo>
                  <a:cubicBezTo>
                    <a:pt x="17561" y="6814"/>
                    <a:pt x="17511" y="6970"/>
                    <a:pt x="17390" y="7058"/>
                  </a:cubicBezTo>
                  <a:lnTo>
                    <a:pt x="17392" y="7057"/>
                  </a:lnTo>
                  <a:lnTo>
                    <a:pt x="13095" y="10179"/>
                  </a:lnTo>
                  <a:cubicBezTo>
                    <a:pt x="12785" y="10403"/>
                    <a:pt x="12657" y="10800"/>
                    <a:pt x="12775" y="11162"/>
                  </a:cubicBezTo>
                  <a:lnTo>
                    <a:pt x="14415" y="16214"/>
                  </a:lnTo>
                  <a:cubicBezTo>
                    <a:pt x="14494" y="16456"/>
                    <a:pt x="14302" y="16667"/>
                    <a:pt x="14086" y="16667"/>
                  </a:cubicBezTo>
                  <a:cubicBezTo>
                    <a:pt x="14019" y="16667"/>
                    <a:pt x="13949" y="16647"/>
                    <a:pt x="13885" y="16600"/>
                  </a:cubicBezTo>
                  <a:lnTo>
                    <a:pt x="9588" y="13478"/>
                  </a:lnTo>
                  <a:cubicBezTo>
                    <a:pt x="9434" y="13365"/>
                    <a:pt x="9252" y="13309"/>
                    <a:pt x="9071" y="13309"/>
                  </a:cubicBezTo>
                  <a:cubicBezTo>
                    <a:pt x="8890" y="13309"/>
                    <a:pt x="8708" y="13365"/>
                    <a:pt x="8554" y="13478"/>
                  </a:cubicBezTo>
                  <a:lnTo>
                    <a:pt x="4257" y="16600"/>
                  </a:lnTo>
                  <a:cubicBezTo>
                    <a:pt x="4193" y="16647"/>
                    <a:pt x="4123" y="16667"/>
                    <a:pt x="4056" y="16667"/>
                  </a:cubicBezTo>
                  <a:cubicBezTo>
                    <a:pt x="3840" y="16667"/>
                    <a:pt x="3647" y="16457"/>
                    <a:pt x="3727" y="16214"/>
                  </a:cubicBezTo>
                  <a:lnTo>
                    <a:pt x="5367" y="11164"/>
                  </a:lnTo>
                  <a:cubicBezTo>
                    <a:pt x="5485" y="10801"/>
                    <a:pt x="5357" y="10403"/>
                    <a:pt x="5047" y="10179"/>
                  </a:cubicBezTo>
                  <a:lnTo>
                    <a:pt x="750" y="7058"/>
                  </a:lnTo>
                  <a:cubicBezTo>
                    <a:pt x="481" y="6861"/>
                    <a:pt x="619" y="6433"/>
                    <a:pt x="954" y="6433"/>
                  </a:cubicBezTo>
                  <a:lnTo>
                    <a:pt x="6265" y="6433"/>
                  </a:lnTo>
                  <a:cubicBezTo>
                    <a:pt x="6266" y="6433"/>
                    <a:pt x="6267" y="6433"/>
                    <a:pt x="6268" y="6433"/>
                  </a:cubicBezTo>
                  <a:cubicBezTo>
                    <a:pt x="6647" y="6433"/>
                    <a:pt x="6985" y="6188"/>
                    <a:pt x="7101" y="5826"/>
                  </a:cubicBezTo>
                  <a:lnTo>
                    <a:pt x="8742" y="774"/>
                  </a:lnTo>
                  <a:cubicBezTo>
                    <a:pt x="8794" y="615"/>
                    <a:pt x="8932" y="535"/>
                    <a:pt x="9071" y="535"/>
                  </a:cubicBezTo>
                  <a:close/>
                  <a:moveTo>
                    <a:pt x="9072" y="0"/>
                  </a:moveTo>
                  <a:cubicBezTo>
                    <a:pt x="8690" y="0"/>
                    <a:pt x="8352" y="247"/>
                    <a:pt x="8234" y="609"/>
                  </a:cubicBezTo>
                  <a:lnTo>
                    <a:pt x="6594" y="5661"/>
                  </a:lnTo>
                  <a:cubicBezTo>
                    <a:pt x="6548" y="5802"/>
                    <a:pt x="6415" y="5898"/>
                    <a:pt x="6265" y="5898"/>
                  </a:cubicBezTo>
                  <a:lnTo>
                    <a:pt x="954" y="5898"/>
                  </a:lnTo>
                  <a:cubicBezTo>
                    <a:pt x="572" y="5898"/>
                    <a:pt x="234" y="6144"/>
                    <a:pt x="117" y="6506"/>
                  </a:cubicBezTo>
                  <a:cubicBezTo>
                    <a:pt x="0" y="6868"/>
                    <a:pt x="128" y="7266"/>
                    <a:pt x="436" y="7490"/>
                  </a:cubicBezTo>
                  <a:lnTo>
                    <a:pt x="4733" y="10612"/>
                  </a:lnTo>
                  <a:cubicBezTo>
                    <a:pt x="4854" y="10699"/>
                    <a:pt x="4904" y="10856"/>
                    <a:pt x="4859" y="10999"/>
                  </a:cubicBezTo>
                  <a:lnTo>
                    <a:pt x="3218" y="16049"/>
                  </a:lnTo>
                  <a:cubicBezTo>
                    <a:pt x="3096" y="16410"/>
                    <a:pt x="3225" y="16811"/>
                    <a:pt x="3536" y="17032"/>
                  </a:cubicBezTo>
                  <a:cubicBezTo>
                    <a:pt x="3691" y="17146"/>
                    <a:pt x="3873" y="17202"/>
                    <a:pt x="4054" y="17202"/>
                  </a:cubicBezTo>
                  <a:cubicBezTo>
                    <a:pt x="4236" y="17202"/>
                    <a:pt x="4418" y="17146"/>
                    <a:pt x="4571" y="17032"/>
                  </a:cubicBezTo>
                  <a:lnTo>
                    <a:pt x="8868" y="13911"/>
                  </a:lnTo>
                  <a:cubicBezTo>
                    <a:pt x="8929" y="13867"/>
                    <a:pt x="9000" y="13845"/>
                    <a:pt x="9071" y="13845"/>
                  </a:cubicBezTo>
                  <a:cubicBezTo>
                    <a:pt x="9142" y="13845"/>
                    <a:pt x="9213" y="13867"/>
                    <a:pt x="9274" y="13911"/>
                  </a:cubicBezTo>
                  <a:lnTo>
                    <a:pt x="13569" y="17032"/>
                  </a:lnTo>
                  <a:cubicBezTo>
                    <a:pt x="13723" y="17144"/>
                    <a:pt x="13905" y="17200"/>
                    <a:pt x="14087" y="17200"/>
                  </a:cubicBezTo>
                  <a:cubicBezTo>
                    <a:pt x="14268" y="17200"/>
                    <a:pt x="14450" y="17144"/>
                    <a:pt x="14604" y="17032"/>
                  </a:cubicBezTo>
                  <a:cubicBezTo>
                    <a:pt x="14912" y="16808"/>
                    <a:pt x="15040" y="16412"/>
                    <a:pt x="14924" y="16049"/>
                  </a:cubicBezTo>
                  <a:lnTo>
                    <a:pt x="13282" y="10999"/>
                  </a:lnTo>
                  <a:cubicBezTo>
                    <a:pt x="13236" y="10856"/>
                    <a:pt x="13286" y="10699"/>
                    <a:pt x="13407" y="10612"/>
                  </a:cubicBezTo>
                  <a:lnTo>
                    <a:pt x="17704" y="7490"/>
                  </a:lnTo>
                  <a:cubicBezTo>
                    <a:pt x="18017" y="7269"/>
                    <a:pt x="18146" y="6870"/>
                    <a:pt x="18024" y="6507"/>
                  </a:cubicBezTo>
                  <a:lnTo>
                    <a:pt x="18025" y="6507"/>
                  </a:lnTo>
                  <a:cubicBezTo>
                    <a:pt x="17911" y="6145"/>
                    <a:pt x="17577" y="5898"/>
                    <a:pt x="17198" y="5898"/>
                  </a:cubicBezTo>
                  <a:cubicBezTo>
                    <a:pt x="17195" y="5898"/>
                    <a:pt x="17191" y="5898"/>
                    <a:pt x="17188" y="5898"/>
                  </a:cubicBezTo>
                  <a:lnTo>
                    <a:pt x="11877" y="5898"/>
                  </a:lnTo>
                  <a:cubicBezTo>
                    <a:pt x="11728" y="5898"/>
                    <a:pt x="11595" y="5802"/>
                    <a:pt x="11550" y="5659"/>
                  </a:cubicBezTo>
                  <a:lnTo>
                    <a:pt x="9908" y="609"/>
                  </a:lnTo>
                  <a:cubicBezTo>
                    <a:pt x="9790" y="247"/>
                    <a:pt x="9452" y="0"/>
                    <a:pt x="90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3"/>
            <p:cNvSpPr/>
            <p:nvPr/>
          </p:nvSpPr>
          <p:spPr>
            <a:xfrm>
              <a:off x="5029200" y="25796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3"/>
            <p:cNvSpPr/>
            <p:nvPr/>
          </p:nvSpPr>
          <p:spPr>
            <a:xfrm>
              <a:off x="5076775" y="2643275"/>
              <a:ext cx="18525" cy="18575"/>
            </a:xfrm>
            <a:custGeom>
              <a:rect b="b" l="l" r="r" t="t"/>
              <a:pathLst>
                <a:path extrusionOk="0" h="743" w="741">
                  <a:moveTo>
                    <a:pt x="446" y="1"/>
                  </a:moveTo>
                  <a:lnTo>
                    <a:pt x="0" y="296"/>
                  </a:lnTo>
                  <a:lnTo>
                    <a:pt x="295" y="742"/>
                  </a:lnTo>
                  <a:lnTo>
                    <a:pt x="740" y="447"/>
                  </a:lnTo>
                  <a:lnTo>
                    <a:pt x="4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3"/>
            <p:cNvSpPr/>
            <p:nvPr/>
          </p:nvSpPr>
          <p:spPr>
            <a:xfrm>
              <a:off x="5062000" y="2621025"/>
              <a:ext cx="18525" cy="18525"/>
            </a:xfrm>
            <a:custGeom>
              <a:rect b="b" l="l" r="r" t="t"/>
              <a:pathLst>
                <a:path extrusionOk="0" h="741" w="741">
                  <a:moveTo>
                    <a:pt x="446" y="0"/>
                  </a:moveTo>
                  <a:lnTo>
                    <a:pt x="0" y="295"/>
                  </a:lnTo>
                  <a:lnTo>
                    <a:pt x="295" y="740"/>
                  </a:lnTo>
                  <a:lnTo>
                    <a:pt x="740" y="446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3"/>
            <p:cNvSpPr/>
            <p:nvPr/>
          </p:nvSpPr>
          <p:spPr>
            <a:xfrm>
              <a:off x="5047250" y="2598725"/>
              <a:ext cx="18525" cy="18575"/>
            </a:xfrm>
            <a:custGeom>
              <a:rect b="b" l="l" r="r" t="t"/>
              <a:pathLst>
                <a:path extrusionOk="0" h="743" w="741">
                  <a:moveTo>
                    <a:pt x="446" y="1"/>
                  </a:moveTo>
                  <a:lnTo>
                    <a:pt x="1" y="295"/>
                  </a:lnTo>
                  <a:lnTo>
                    <a:pt x="296" y="742"/>
                  </a:lnTo>
                  <a:lnTo>
                    <a:pt x="741" y="447"/>
                  </a:lnTo>
                  <a:lnTo>
                    <a:pt x="4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3"/>
            <p:cNvSpPr/>
            <p:nvPr/>
          </p:nvSpPr>
          <p:spPr>
            <a:xfrm>
              <a:off x="5106300" y="2687825"/>
              <a:ext cx="18550" cy="18575"/>
            </a:xfrm>
            <a:custGeom>
              <a:rect b="b" l="l" r="r" t="t"/>
              <a:pathLst>
                <a:path extrusionOk="0" h="743" w="742">
                  <a:moveTo>
                    <a:pt x="447" y="1"/>
                  </a:moveTo>
                  <a:lnTo>
                    <a:pt x="0" y="296"/>
                  </a:lnTo>
                  <a:lnTo>
                    <a:pt x="295" y="742"/>
                  </a:lnTo>
                  <a:lnTo>
                    <a:pt x="742" y="448"/>
                  </a:lnTo>
                  <a:lnTo>
                    <a:pt x="4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3"/>
            <p:cNvSpPr/>
            <p:nvPr/>
          </p:nvSpPr>
          <p:spPr>
            <a:xfrm>
              <a:off x="5091525" y="2665575"/>
              <a:ext cx="18550" cy="18525"/>
            </a:xfrm>
            <a:custGeom>
              <a:rect b="b" l="l" r="r" t="t"/>
              <a:pathLst>
                <a:path extrusionOk="0" h="741" w="742">
                  <a:moveTo>
                    <a:pt x="447" y="1"/>
                  </a:moveTo>
                  <a:lnTo>
                    <a:pt x="0" y="295"/>
                  </a:lnTo>
                  <a:lnTo>
                    <a:pt x="295" y="741"/>
                  </a:lnTo>
                  <a:lnTo>
                    <a:pt x="742" y="446"/>
                  </a:lnTo>
                  <a:lnTo>
                    <a:pt x="4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3"/>
            <p:cNvSpPr/>
            <p:nvPr/>
          </p:nvSpPr>
          <p:spPr>
            <a:xfrm>
              <a:off x="5121025" y="2710125"/>
              <a:ext cx="18575" cy="18575"/>
            </a:xfrm>
            <a:custGeom>
              <a:rect b="b" l="l" r="r" t="t"/>
              <a:pathLst>
                <a:path extrusionOk="0" h="743" w="743">
                  <a:moveTo>
                    <a:pt x="448" y="1"/>
                  </a:moveTo>
                  <a:lnTo>
                    <a:pt x="1" y="296"/>
                  </a:lnTo>
                  <a:lnTo>
                    <a:pt x="296" y="742"/>
                  </a:lnTo>
                  <a:lnTo>
                    <a:pt x="742" y="447"/>
                  </a:lnTo>
                  <a:lnTo>
                    <a:pt x="4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3"/>
            <p:cNvSpPr/>
            <p:nvPr/>
          </p:nvSpPr>
          <p:spPr>
            <a:xfrm>
              <a:off x="5135800" y="2732425"/>
              <a:ext cx="18525" cy="18525"/>
            </a:xfrm>
            <a:custGeom>
              <a:rect b="b" l="l" r="r" t="t"/>
              <a:pathLst>
                <a:path extrusionOk="0" h="741" w="741">
                  <a:moveTo>
                    <a:pt x="446" y="1"/>
                  </a:moveTo>
                  <a:lnTo>
                    <a:pt x="1" y="295"/>
                  </a:lnTo>
                  <a:lnTo>
                    <a:pt x="296" y="741"/>
                  </a:lnTo>
                  <a:lnTo>
                    <a:pt x="741" y="446"/>
                  </a:lnTo>
                  <a:lnTo>
                    <a:pt x="4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3"/>
            <p:cNvSpPr/>
            <p:nvPr/>
          </p:nvSpPr>
          <p:spPr>
            <a:xfrm>
              <a:off x="4963225" y="2668625"/>
              <a:ext cx="18525" cy="18525"/>
            </a:xfrm>
            <a:custGeom>
              <a:rect b="b" l="l" r="r" t="t"/>
              <a:pathLst>
                <a:path extrusionOk="0" h="741" w="741">
                  <a:moveTo>
                    <a:pt x="296" y="1"/>
                  </a:moveTo>
                  <a:lnTo>
                    <a:pt x="1" y="446"/>
                  </a:lnTo>
                  <a:lnTo>
                    <a:pt x="446" y="741"/>
                  </a:lnTo>
                  <a:lnTo>
                    <a:pt x="741" y="296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3"/>
            <p:cNvSpPr/>
            <p:nvPr/>
          </p:nvSpPr>
          <p:spPr>
            <a:xfrm>
              <a:off x="5007525" y="2601775"/>
              <a:ext cx="18575" cy="18525"/>
            </a:xfrm>
            <a:custGeom>
              <a:rect b="b" l="l" r="r" t="t"/>
              <a:pathLst>
                <a:path extrusionOk="0" h="741" w="743">
                  <a:moveTo>
                    <a:pt x="295" y="1"/>
                  </a:moveTo>
                  <a:lnTo>
                    <a:pt x="1" y="446"/>
                  </a:lnTo>
                  <a:lnTo>
                    <a:pt x="447" y="741"/>
                  </a:lnTo>
                  <a:lnTo>
                    <a:pt x="742" y="296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3"/>
            <p:cNvSpPr/>
            <p:nvPr/>
          </p:nvSpPr>
          <p:spPr>
            <a:xfrm>
              <a:off x="4978000" y="2646350"/>
              <a:ext cx="18525" cy="18525"/>
            </a:xfrm>
            <a:custGeom>
              <a:rect b="b" l="l" r="r" t="t"/>
              <a:pathLst>
                <a:path extrusionOk="0" h="741" w="741">
                  <a:moveTo>
                    <a:pt x="296" y="0"/>
                  </a:moveTo>
                  <a:lnTo>
                    <a:pt x="1" y="445"/>
                  </a:lnTo>
                  <a:lnTo>
                    <a:pt x="446" y="740"/>
                  </a:lnTo>
                  <a:lnTo>
                    <a:pt x="741" y="295"/>
                  </a:lnTo>
                  <a:lnTo>
                    <a:pt x="2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3"/>
            <p:cNvSpPr/>
            <p:nvPr/>
          </p:nvSpPr>
          <p:spPr>
            <a:xfrm>
              <a:off x="4992800" y="2624050"/>
              <a:ext cx="18500" cy="18550"/>
            </a:xfrm>
            <a:custGeom>
              <a:rect b="b" l="l" r="r" t="t"/>
              <a:pathLst>
                <a:path extrusionOk="0" h="742" w="740">
                  <a:moveTo>
                    <a:pt x="295" y="0"/>
                  </a:moveTo>
                  <a:lnTo>
                    <a:pt x="0" y="447"/>
                  </a:lnTo>
                  <a:lnTo>
                    <a:pt x="445" y="742"/>
                  </a:lnTo>
                  <a:lnTo>
                    <a:pt x="740" y="295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3"/>
            <p:cNvSpPr/>
            <p:nvPr/>
          </p:nvSpPr>
          <p:spPr>
            <a:xfrm>
              <a:off x="4918975" y="2735450"/>
              <a:ext cx="18525" cy="18550"/>
            </a:xfrm>
            <a:custGeom>
              <a:rect b="b" l="l" r="r" t="t"/>
              <a:pathLst>
                <a:path extrusionOk="0" h="742" w="741">
                  <a:moveTo>
                    <a:pt x="295" y="1"/>
                  </a:moveTo>
                  <a:lnTo>
                    <a:pt x="0" y="446"/>
                  </a:lnTo>
                  <a:lnTo>
                    <a:pt x="446" y="742"/>
                  </a:lnTo>
                  <a:lnTo>
                    <a:pt x="740" y="295"/>
                  </a:lnTo>
                  <a:lnTo>
                    <a:pt x="29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3"/>
            <p:cNvSpPr/>
            <p:nvPr/>
          </p:nvSpPr>
          <p:spPr>
            <a:xfrm>
              <a:off x="4948500" y="2690900"/>
              <a:ext cx="18525" cy="18525"/>
            </a:xfrm>
            <a:custGeom>
              <a:rect b="b" l="l" r="r" t="t"/>
              <a:pathLst>
                <a:path extrusionOk="0" h="741" w="741">
                  <a:moveTo>
                    <a:pt x="295" y="0"/>
                  </a:moveTo>
                  <a:lnTo>
                    <a:pt x="0" y="447"/>
                  </a:lnTo>
                  <a:lnTo>
                    <a:pt x="445" y="740"/>
                  </a:lnTo>
                  <a:lnTo>
                    <a:pt x="740" y="295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3"/>
            <p:cNvSpPr/>
            <p:nvPr/>
          </p:nvSpPr>
          <p:spPr>
            <a:xfrm>
              <a:off x="4933725" y="2713200"/>
              <a:ext cx="18525" cy="18525"/>
            </a:xfrm>
            <a:custGeom>
              <a:rect b="b" l="l" r="r" t="t"/>
              <a:pathLst>
                <a:path extrusionOk="0" h="741" w="741">
                  <a:moveTo>
                    <a:pt x="295" y="0"/>
                  </a:moveTo>
                  <a:lnTo>
                    <a:pt x="0" y="445"/>
                  </a:lnTo>
                  <a:lnTo>
                    <a:pt x="445" y="740"/>
                  </a:lnTo>
                  <a:lnTo>
                    <a:pt x="740" y="295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3"/>
            <p:cNvSpPr/>
            <p:nvPr/>
          </p:nvSpPr>
          <p:spPr>
            <a:xfrm>
              <a:off x="5028325" y="24242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3"/>
            <p:cNvSpPr/>
            <p:nvPr/>
          </p:nvSpPr>
          <p:spPr>
            <a:xfrm>
              <a:off x="5028325" y="23975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0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3"/>
            <p:cNvSpPr/>
            <p:nvPr/>
          </p:nvSpPr>
          <p:spPr>
            <a:xfrm>
              <a:off x="5028325" y="2450950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0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3"/>
            <p:cNvSpPr/>
            <p:nvPr/>
          </p:nvSpPr>
          <p:spPr>
            <a:xfrm>
              <a:off x="5028325" y="2557850"/>
              <a:ext cx="13350" cy="12525"/>
            </a:xfrm>
            <a:custGeom>
              <a:rect b="b" l="l" r="r" t="t"/>
              <a:pathLst>
                <a:path extrusionOk="0" h="501" w="534">
                  <a:moveTo>
                    <a:pt x="0" y="1"/>
                  </a:moveTo>
                  <a:lnTo>
                    <a:pt x="0" y="501"/>
                  </a:lnTo>
                  <a:lnTo>
                    <a:pt x="534" y="501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3"/>
            <p:cNvSpPr/>
            <p:nvPr/>
          </p:nvSpPr>
          <p:spPr>
            <a:xfrm>
              <a:off x="5028325" y="2531150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3"/>
            <p:cNvSpPr/>
            <p:nvPr/>
          </p:nvSpPr>
          <p:spPr>
            <a:xfrm>
              <a:off x="5028325" y="250442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3"/>
            <p:cNvSpPr/>
            <p:nvPr/>
          </p:nvSpPr>
          <p:spPr>
            <a:xfrm>
              <a:off x="5028325" y="247770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3"/>
            <p:cNvSpPr/>
            <p:nvPr/>
          </p:nvSpPr>
          <p:spPr>
            <a:xfrm>
              <a:off x="5164975" y="2537800"/>
              <a:ext cx="16375" cy="16425"/>
            </a:xfrm>
            <a:custGeom>
              <a:rect b="b" l="l" r="r" t="t"/>
              <a:pathLst>
                <a:path extrusionOk="0" h="657" w="655">
                  <a:moveTo>
                    <a:pt x="516" y="1"/>
                  </a:moveTo>
                  <a:lnTo>
                    <a:pt x="0" y="141"/>
                  </a:lnTo>
                  <a:lnTo>
                    <a:pt x="139" y="657"/>
                  </a:lnTo>
                  <a:lnTo>
                    <a:pt x="655" y="517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3"/>
            <p:cNvSpPr/>
            <p:nvPr/>
          </p:nvSpPr>
          <p:spPr>
            <a:xfrm>
              <a:off x="5087575" y="2558775"/>
              <a:ext cx="16375" cy="16400"/>
            </a:xfrm>
            <a:custGeom>
              <a:rect b="b" l="l" r="r" t="t"/>
              <a:pathLst>
                <a:path extrusionOk="0" h="656" w="655">
                  <a:moveTo>
                    <a:pt x="516" y="1"/>
                  </a:moveTo>
                  <a:lnTo>
                    <a:pt x="0" y="141"/>
                  </a:lnTo>
                  <a:lnTo>
                    <a:pt x="139" y="655"/>
                  </a:lnTo>
                  <a:lnTo>
                    <a:pt x="655" y="517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3"/>
            <p:cNvSpPr/>
            <p:nvPr/>
          </p:nvSpPr>
          <p:spPr>
            <a:xfrm>
              <a:off x="5190725" y="2530850"/>
              <a:ext cx="16425" cy="16375"/>
            </a:xfrm>
            <a:custGeom>
              <a:rect b="b" l="l" r="r" t="t"/>
              <a:pathLst>
                <a:path extrusionOk="0" h="655" w="657">
                  <a:moveTo>
                    <a:pt x="516" y="0"/>
                  </a:moveTo>
                  <a:lnTo>
                    <a:pt x="0" y="139"/>
                  </a:lnTo>
                  <a:lnTo>
                    <a:pt x="140" y="655"/>
                  </a:lnTo>
                  <a:lnTo>
                    <a:pt x="656" y="516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3"/>
            <p:cNvSpPr/>
            <p:nvPr/>
          </p:nvSpPr>
          <p:spPr>
            <a:xfrm>
              <a:off x="5139125" y="2544825"/>
              <a:ext cx="16425" cy="16375"/>
            </a:xfrm>
            <a:custGeom>
              <a:rect b="b" l="l" r="r" t="t"/>
              <a:pathLst>
                <a:path extrusionOk="0" h="655" w="657">
                  <a:moveTo>
                    <a:pt x="517" y="0"/>
                  </a:moveTo>
                  <a:lnTo>
                    <a:pt x="1" y="139"/>
                  </a:lnTo>
                  <a:lnTo>
                    <a:pt x="141" y="655"/>
                  </a:lnTo>
                  <a:lnTo>
                    <a:pt x="657" y="516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3"/>
            <p:cNvSpPr/>
            <p:nvPr/>
          </p:nvSpPr>
          <p:spPr>
            <a:xfrm>
              <a:off x="5061750" y="2565750"/>
              <a:ext cx="16425" cy="16425"/>
            </a:xfrm>
            <a:custGeom>
              <a:rect b="b" l="l" r="r" t="t"/>
              <a:pathLst>
                <a:path extrusionOk="0" h="657" w="657">
                  <a:moveTo>
                    <a:pt x="516" y="0"/>
                  </a:moveTo>
                  <a:lnTo>
                    <a:pt x="0" y="140"/>
                  </a:lnTo>
                  <a:lnTo>
                    <a:pt x="140" y="656"/>
                  </a:lnTo>
                  <a:lnTo>
                    <a:pt x="656" y="516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3"/>
            <p:cNvSpPr/>
            <p:nvPr/>
          </p:nvSpPr>
          <p:spPr>
            <a:xfrm>
              <a:off x="5113375" y="2551775"/>
              <a:ext cx="16425" cy="16425"/>
            </a:xfrm>
            <a:custGeom>
              <a:rect b="b" l="l" r="r" t="t"/>
              <a:pathLst>
                <a:path extrusionOk="0" h="657" w="657">
                  <a:moveTo>
                    <a:pt x="516" y="1"/>
                  </a:moveTo>
                  <a:lnTo>
                    <a:pt x="0" y="141"/>
                  </a:lnTo>
                  <a:lnTo>
                    <a:pt x="140" y="657"/>
                  </a:lnTo>
                  <a:lnTo>
                    <a:pt x="656" y="517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3"/>
            <p:cNvSpPr/>
            <p:nvPr/>
          </p:nvSpPr>
          <p:spPr>
            <a:xfrm>
              <a:off x="4958925" y="2560550"/>
              <a:ext cx="16425" cy="16425"/>
            </a:xfrm>
            <a:custGeom>
              <a:rect b="b" l="l" r="r" t="t"/>
              <a:pathLst>
                <a:path extrusionOk="0" h="657" w="657">
                  <a:moveTo>
                    <a:pt x="140" y="0"/>
                  </a:moveTo>
                  <a:lnTo>
                    <a:pt x="0" y="516"/>
                  </a:lnTo>
                  <a:lnTo>
                    <a:pt x="516" y="656"/>
                  </a:lnTo>
                  <a:lnTo>
                    <a:pt x="656" y="14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3"/>
            <p:cNvSpPr/>
            <p:nvPr/>
          </p:nvSpPr>
          <p:spPr>
            <a:xfrm>
              <a:off x="4855725" y="2532625"/>
              <a:ext cx="16425" cy="16425"/>
            </a:xfrm>
            <a:custGeom>
              <a:rect b="b" l="l" r="r" t="t"/>
              <a:pathLst>
                <a:path extrusionOk="0" h="657" w="657">
                  <a:moveTo>
                    <a:pt x="141" y="0"/>
                  </a:moveTo>
                  <a:lnTo>
                    <a:pt x="1" y="516"/>
                  </a:lnTo>
                  <a:lnTo>
                    <a:pt x="517" y="656"/>
                  </a:lnTo>
                  <a:lnTo>
                    <a:pt x="657" y="140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3"/>
            <p:cNvSpPr/>
            <p:nvPr/>
          </p:nvSpPr>
          <p:spPr>
            <a:xfrm>
              <a:off x="4984725" y="2567550"/>
              <a:ext cx="16425" cy="16400"/>
            </a:xfrm>
            <a:custGeom>
              <a:rect b="b" l="l" r="r" t="t"/>
              <a:pathLst>
                <a:path extrusionOk="0" h="656" w="657">
                  <a:moveTo>
                    <a:pt x="140" y="1"/>
                  </a:moveTo>
                  <a:lnTo>
                    <a:pt x="0" y="516"/>
                  </a:lnTo>
                  <a:lnTo>
                    <a:pt x="516" y="655"/>
                  </a:lnTo>
                  <a:lnTo>
                    <a:pt x="656" y="139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3"/>
            <p:cNvSpPr/>
            <p:nvPr/>
          </p:nvSpPr>
          <p:spPr>
            <a:xfrm>
              <a:off x="4881525" y="2539575"/>
              <a:ext cx="16425" cy="16425"/>
            </a:xfrm>
            <a:custGeom>
              <a:rect b="b" l="l" r="r" t="t"/>
              <a:pathLst>
                <a:path extrusionOk="0" h="657" w="657">
                  <a:moveTo>
                    <a:pt x="141" y="1"/>
                  </a:moveTo>
                  <a:lnTo>
                    <a:pt x="1" y="517"/>
                  </a:lnTo>
                  <a:lnTo>
                    <a:pt x="517" y="657"/>
                  </a:lnTo>
                  <a:lnTo>
                    <a:pt x="657" y="1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3"/>
            <p:cNvSpPr/>
            <p:nvPr/>
          </p:nvSpPr>
          <p:spPr>
            <a:xfrm>
              <a:off x="4933125" y="2553575"/>
              <a:ext cx="16425" cy="16400"/>
            </a:xfrm>
            <a:custGeom>
              <a:rect b="b" l="l" r="r" t="t"/>
              <a:pathLst>
                <a:path extrusionOk="0" h="656" w="657">
                  <a:moveTo>
                    <a:pt x="140" y="1"/>
                  </a:moveTo>
                  <a:lnTo>
                    <a:pt x="0" y="517"/>
                  </a:lnTo>
                  <a:lnTo>
                    <a:pt x="516" y="655"/>
                  </a:lnTo>
                  <a:lnTo>
                    <a:pt x="656" y="139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3"/>
            <p:cNvSpPr/>
            <p:nvPr/>
          </p:nvSpPr>
          <p:spPr>
            <a:xfrm>
              <a:off x="4907325" y="2546575"/>
              <a:ext cx="16425" cy="16425"/>
            </a:xfrm>
            <a:custGeom>
              <a:rect b="b" l="l" r="r" t="t"/>
              <a:pathLst>
                <a:path extrusionOk="0" h="657" w="657">
                  <a:moveTo>
                    <a:pt x="141" y="1"/>
                  </a:moveTo>
                  <a:lnTo>
                    <a:pt x="1" y="517"/>
                  </a:lnTo>
                  <a:lnTo>
                    <a:pt x="517" y="657"/>
                  </a:lnTo>
                  <a:lnTo>
                    <a:pt x="657" y="141"/>
                  </a:lnTo>
                  <a:lnTo>
                    <a:pt x="14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" name="Google Shape;1118;p53"/>
          <p:cNvGrpSpPr/>
          <p:nvPr/>
        </p:nvGrpSpPr>
        <p:grpSpPr>
          <a:xfrm>
            <a:off x="4670061" y="2376801"/>
            <a:ext cx="411794" cy="411771"/>
            <a:chOff x="4187225" y="2345625"/>
            <a:chExt cx="449950" cy="449925"/>
          </a:xfrm>
        </p:grpSpPr>
        <p:sp>
          <p:nvSpPr>
            <p:cNvPr id="1119" name="Google Shape;1119;p53"/>
            <p:cNvSpPr/>
            <p:nvPr/>
          </p:nvSpPr>
          <p:spPr>
            <a:xfrm>
              <a:off x="4198000" y="2421200"/>
              <a:ext cx="17750" cy="17800"/>
            </a:xfrm>
            <a:custGeom>
              <a:rect b="b" l="l" r="r" t="t"/>
              <a:pathLst>
                <a:path extrusionOk="0" h="712" w="710">
                  <a:moveTo>
                    <a:pt x="239" y="1"/>
                  </a:moveTo>
                  <a:cubicBezTo>
                    <a:pt x="152" y="165"/>
                    <a:pt x="71" y="336"/>
                    <a:pt x="0" y="508"/>
                  </a:cubicBezTo>
                  <a:lnTo>
                    <a:pt x="492" y="711"/>
                  </a:lnTo>
                  <a:cubicBezTo>
                    <a:pt x="557" y="555"/>
                    <a:pt x="630" y="400"/>
                    <a:pt x="709" y="251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53"/>
            <p:cNvSpPr/>
            <p:nvPr/>
          </p:nvSpPr>
          <p:spPr>
            <a:xfrm>
              <a:off x="4189925" y="2447050"/>
              <a:ext cx="16150" cy="16200"/>
            </a:xfrm>
            <a:custGeom>
              <a:rect b="b" l="l" r="r" t="t"/>
              <a:pathLst>
                <a:path extrusionOk="0" h="648" w="646">
                  <a:moveTo>
                    <a:pt x="136" y="0"/>
                  </a:moveTo>
                  <a:cubicBezTo>
                    <a:pt x="83" y="179"/>
                    <a:pt x="37" y="361"/>
                    <a:pt x="0" y="544"/>
                  </a:cubicBezTo>
                  <a:lnTo>
                    <a:pt x="525" y="647"/>
                  </a:lnTo>
                  <a:cubicBezTo>
                    <a:pt x="557" y="482"/>
                    <a:pt x="599" y="316"/>
                    <a:pt x="646" y="155"/>
                  </a:cubicBezTo>
                  <a:lnTo>
                    <a:pt x="1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53"/>
            <p:cNvSpPr/>
            <p:nvPr/>
          </p:nvSpPr>
          <p:spPr>
            <a:xfrm>
              <a:off x="4211150" y="2397950"/>
              <a:ext cx="18700" cy="18675"/>
            </a:xfrm>
            <a:custGeom>
              <a:rect b="b" l="l" r="r" t="t"/>
              <a:pathLst>
                <a:path extrusionOk="0" h="747" w="748">
                  <a:moveTo>
                    <a:pt x="335" y="1"/>
                  </a:moveTo>
                  <a:cubicBezTo>
                    <a:pt x="217" y="144"/>
                    <a:pt x="104" y="296"/>
                    <a:pt x="0" y="450"/>
                  </a:cubicBezTo>
                  <a:lnTo>
                    <a:pt x="446" y="747"/>
                  </a:lnTo>
                  <a:cubicBezTo>
                    <a:pt x="538" y="607"/>
                    <a:pt x="640" y="469"/>
                    <a:pt x="748" y="338"/>
                  </a:cubicBezTo>
                  <a:lnTo>
                    <a:pt x="3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" name="Google Shape;1122;p53"/>
            <p:cNvSpPr/>
            <p:nvPr/>
          </p:nvSpPr>
          <p:spPr>
            <a:xfrm>
              <a:off x="4204150" y="2549425"/>
              <a:ext cx="18300" cy="18300"/>
            </a:xfrm>
            <a:custGeom>
              <a:rect b="b" l="l" r="r" t="t"/>
              <a:pathLst>
                <a:path extrusionOk="0" h="732" w="732">
                  <a:moveTo>
                    <a:pt x="469" y="0"/>
                  </a:moveTo>
                  <a:cubicBezTo>
                    <a:pt x="469" y="0"/>
                    <a:pt x="469" y="1"/>
                    <a:pt x="469" y="1"/>
                  </a:cubicBezTo>
                  <a:lnTo>
                    <a:pt x="469" y="1"/>
                  </a:lnTo>
                  <a:lnTo>
                    <a:pt x="470" y="0"/>
                  </a:lnTo>
                  <a:close/>
                  <a:moveTo>
                    <a:pt x="469" y="1"/>
                  </a:moveTo>
                  <a:lnTo>
                    <a:pt x="0" y="252"/>
                  </a:lnTo>
                  <a:cubicBezTo>
                    <a:pt x="87" y="416"/>
                    <a:pt x="185" y="578"/>
                    <a:pt x="289" y="731"/>
                  </a:cubicBezTo>
                  <a:lnTo>
                    <a:pt x="731" y="435"/>
                  </a:lnTo>
                  <a:cubicBezTo>
                    <a:pt x="637" y="295"/>
                    <a:pt x="549" y="148"/>
                    <a:pt x="4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" name="Google Shape;1123;p53"/>
            <p:cNvSpPr/>
            <p:nvPr/>
          </p:nvSpPr>
          <p:spPr>
            <a:xfrm>
              <a:off x="4219700" y="2570450"/>
              <a:ext cx="18850" cy="18900"/>
            </a:xfrm>
            <a:custGeom>
              <a:rect b="b" l="l" r="r" t="t"/>
              <a:pathLst>
                <a:path extrusionOk="0" h="756" w="754">
                  <a:moveTo>
                    <a:pt x="413" y="1"/>
                  </a:moveTo>
                  <a:lnTo>
                    <a:pt x="0" y="342"/>
                  </a:lnTo>
                  <a:cubicBezTo>
                    <a:pt x="118" y="484"/>
                    <a:pt x="245" y="625"/>
                    <a:pt x="378" y="756"/>
                  </a:cubicBezTo>
                  <a:lnTo>
                    <a:pt x="754" y="378"/>
                  </a:lnTo>
                  <a:cubicBezTo>
                    <a:pt x="634" y="259"/>
                    <a:pt x="519" y="132"/>
                    <a:pt x="4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" name="Google Shape;1124;p53"/>
            <p:cNvSpPr/>
            <p:nvPr/>
          </p:nvSpPr>
          <p:spPr>
            <a:xfrm>
              <a:off x="4239475" y="2588400"/>
              <a:ext cx="18725" cy="18675"/>
            </a:xfrm>
            <a:custGeom>
              <a:rect b="b" l="l" r="r" t="t"/>
              <a:pathLst>
                <a:path extrusionOk="0" h="747" w="749">
                  <a:moveTo>
                    <a:pt x="340" y="1"/>
                  </a:moveTo>
                  <a:lnTo>
                    <a:pt x="1" y="414"/>
                  </a:lnTo>
                  <a:cubicBezTo>
                    <a:pt x="145" y="532"/>
                    <a:pt x="296" y="644"/>
                    <a:pt x="451" y="747"/>
                  </a:cubicBezTo>
                  <a:lnTo>
                    <a:pt x="748" y="303"/>
                  </a:lnTo>
                  <a:cubicBezTo>
                    <a:pt x="607" y="210"/>
                    <a:pt x="470" y="107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" name="Google Shape;1125;p53"/>
            <p:cNvSpPr/>
            <p:nvPr/>
          </p:nvSpPr>
          <p:spPr>
            <a:xfrm>
              <a:off x="4228875" y="2378125"/>
              <a:ext cx="18850" cy="18850"/>
            </a:xfrm>
            <a:custGeom>
              <a:rect b="b" l="l" r="r" t="t"/>
              <a:pathLst>
                <a:path extrusionOk="0" h="754" w="754">
                  <a:moveTo>
                    <a:pt x="415" y="1"/>
                  </a:moveTo>
                  <a:cubicBezTo>
                    <a:pt x="272" y="120"/>
                    <a:pt x="132" y="247"/>
                    <a:pt x="0" y="378"/>
                  </a:cubicBezTo>
                  <a:lnTo>
                    <a:pt x="379" y="754"/>
                  </a:lnTo>
                  <a:cubicBezTo>
                    <a:pt x="497" y="635"/>
                    <a:pt x="624" y="520"/>
                    <a:pt x="754" y="412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" name="Google Shape;1126;p53"/>
            <p:cNvSpPr/>
            <p:nvPr/>
          </p:nvSpPr>
          <p:spPr>
            <a:xfrm>
              <a:off x="4262750" y="2602475"/>
              <a:ext cx="17775" cy="17800"/>
            </a:xfrm>
            <a:custGeom>
              <a:rect b="b" l="l" r="r" t="t"/>
              <a:pathLst>
                <a:path extrusionOk="0" h="712" w="711">
                  <a:moveTo>
                    <a:pt x="252" y="1"/>
                  </a:moveTo>
                  <a:lnTo>
                    <a:pt x="0" y="471"/>
                  </a:lnTo>
                  <a:cubicBezTo>
                    <a:pt x="165" y="560"/>
                    <a:pt x="335" y="641"/>
                    <a:pt x="507" y="711"/>
                  </a:cubicBezTo>
                  <a:lnTo>
                    <a:pt x="711" y="219"/>
                  </a:lnTo>
                  <a:cubicBezTo>
                    <a:pt x="556" y="154"/>
                    <a:pt x="401" y="81"/>
                    <a:pt x="2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" name="Google Shape;1127;p53"/>
            <p:cNvSpPr/>
            <p:nvPr/>
          </p:nvSpPr>
          <p:spPr>
            <a:xfrm>
              <a:off x="4187225" y="247452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27" y="1"/>
                  </a:moveTo>
                  <a:cubicBezTo>
                    <a:pt x="9" y="182"/>
                    <a:pt x="1" y="369"/>
                    <a:pt x="1" y="554"/>
                  </a:cubicBezTo>
                  <a:lnTo>
                    <a:pt x="1" y="560"/>
                  </a:lnTo>
                  <a:lnTo>
                    <a:pt x="534" y="560"/>
                  </a:lnTo>
                  <a:lnTo>
                    <a:pt x="534" y="554"/>
                  </a:lnTo>
                  <a:cubicBezTo>
                    <a:pt x="534" y="386"/>
                    <a:pt x="543" y="218"/>
                    <a:pt x="559" y="53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53"/>
            <p:cNvSpPr/>
            <p:nvPr/>
          </p:nvSpPr>
          <p:spPr>
            <a:xfrm>
              <a:off x="4193375" y="2526025"/>
              <a:ext cx="17100" cy="17075"/>
            </a:xfrm>
            <a:custGeom>
              <a:rect b="b" l="l" r="r" t="t"/>
              <a:pathLst>
                <a:path extrusionOk="0" h="683" w="684">
                  <a:moveTo>
                    <a:pt x="511" y="0"/>
                  </a:moveTo>
                  <a:lnTo>
                    <a:pt x="1" y="155"/>
                  </a:lnTo>
                  <a:cubicBezTo>
                    <a:pt x="55" y="333"/>
                    <a:pt x="119" y="510"/>
                    <a:pt x="189" y="683"/>
                  </a:cubicBezTo>
                  <a:lnTo>
                    <a:pt x="683" y="478"/>
                  </a:lnTo>
                  <a:cubicBezTo>
                    <a:pt x="618" y="322"/>
                    <a:pt x="559" y="161"/>
                    <a:pt x="5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" name="Google Shape;1129;p53"/>
            <p:cNvSpPr/>
            <p:nvPr/>
          </p:nvSpPr>
          <p:spPr>
            <a:xfrm>
              <a:off x="4187925" y="2501150"/>
              <a:ext cx="15150" cy="15200"/>
            </a:xfrm>
            <a:custGeom>
              <a:rect b="b" l="l" r="r" t="t"/>
              <a:pathLst>
                <a:path extrusionOk="0" h="608" w="606">
                  <a:moveTo>
                    <a:pt x="531" y="0"/>
                  </a:moveTo>
                  <a:lnTo>
                    <a:pt x="1" y="53"/>
                  </a:lnTo>
                  <a:cubicBezTo>
                    <a:pt x="18" y="239"/>
                    <a:pt x="46" y="425"/>
                    <a:pt x="83" y="608"/>
                  </a:cubicBezTo>
                  <a:lnTo>
                    <a:pt x="605" y="503"/>
                  </a:lnTo>
                  <a:cubicBezTo>
                    <a:pt x="573" y="338"/>
                    <a:pt x="548" y="168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" name="Google Shape;1130;p53"/>
            <p:cNvSpPr/>
            <p:nvPr/>
          </p:nvSpPr>
          <p:spPr>
            <a:xfrm>
              <a:off x="4401625" y="2369500"/>
              <a:ext cx="18675" cy="18675"/>
            </a:xfrm>
            <a:custGeom>
              <a:rect b="b" l="l" r="r" t="t"/>
              <a:pathLst>
                <a:path extrusionOk="0" h="747" w="747">
                  <a:moveTo>
                    <a:pt x="296" y="1"/>
                  </a:moveTo>
                  <a:lnTo>
                    <a:pt x="1" y="444"/>
                  </a:lnTo>
                  <a:cubicBezTo>
                    <a:pt x="141" y="537"/>
                    <a:pt x="278" y="639"/>
                    <a:pt x="409" y="747"/>
                  </a:cubicBezTo>
                  <a:lnTo>
                    <a:pt x="747" y="332"/>
                  </a:lnTo>
                  <a:cubicBezTo>
                    <a:pt x="602" y="214"/>
                    <a:pt x="452" y="102"/>
                    <a:pt x="29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" name="Google Shape;1131;p53"/>
            <p:cNvSpPr/>
            <p:nvPr/>
          </p:nvSpPr>
          <p:spPr>
            <a:xfrm>
              <a:off x="4437375" y="2408800"/>
              <a:ext cx="18350" cy="18325"/>
            </a:xfrm>
            <a:custGeom>
              <a:rect b="b" l="l" r="r" t="t"/>
              <a:pathLst>
                <a:path extrusionOk="0" h="733" w="734">
                  <a:moveTo>
                    <a:pt x="443" y="0"/>
                  </a:moveTo>
                  <a:lnTo>
                    <a:pt x="1" y="298"/>
                  </a:lnTo>
                  <a:cubicBezTo>
                    <a:pt x="95" y="438"/>
                    <a:pt x="184" y="584"/>
                    <a:pt x="263" y="733"/>
                  </a:cubicBezTo>
                  <a:lnTo>
                    <a:pt x="733" y="479"/>
                  </a:lnTo>
                  <a:cubicBezTo>
                    <a:pt x="645" y="316"/>
                    <a:pt x="548" y="153"/>
                    <a:pt x="4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53"/>
            <p:cNvSpPr/>
            <p:nvPr/>
          </p:nvSpPr>
          <p:spPr>
            <a:xfrm>
              <a:off x="4421250" y="2387200"/>
              <a:ext cx="18850" cy="18900"/>
            </a:xfrm>
            <a:custGeom>
              <a:rect b="b" l="l" r="r" t="t"/>
              <a:pathLst>
                <a:path extrusionOk="0" h="756" w="754">
                  <a:moveTo>
                    <a:pt x="376" y="0"/>
                  </a:moveTo>
                  <a:lnTo>
                    <a:pt x="0" y="379"/>
                  </a:lnTo>
                  <a:cubicBezTo>
                    <a:pt x="120" y="499"/>
                    <a:pt x="235" y="625"/>
                    <a:pt x="342" y="755"/>
                  </a:cubicBezTo>
                  <a:lnTo>
                    <a:pt x="753" y="416"/>
                  </a:lnTo>
                  <a:cubicBezTo>
                    <a:pt x="636" y="272"/>
                    <a:pt x="509" y="133"/>
                    <a:pt x="376" y="2"/>
                  </a:cubicBezTo>
                  <a:lnTo>
                    <a:pt x="37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53"/>
            <p:cNvSpPr/>
            <p:nvPr/>
          </p:nvSpPr>
          <p:spPr>
            <a:xfrm>
              <a:off x="4449400" y="2433400"/>
              <a:ext cx="17075" cy="17100"/>
            </a:xfrm>
            <a:custGeom>
              <a:rect b="b" l="l" r="r" t="t"/>
              <a:pathLst>
                <a:path extrusionOk="0" h="684" w="683">
                  <a:moveTo>
                    <a:pt x="493" y="1"/>
                  </a:moveTo>
                  <a:lnTo>
                    <a:pt x="0" y="206"/>
                  </a:lnTo>
                  <a:cubicBezTo>
                    <a:pt x="65" y="362"/>
                    <a:pt x="123" y="523"/>
                    <a:pt x="173" y="683"/>
                  </a:cubicBezTo>
                  <a:lnTo>
                    <a:pt x="683" y="529"/>
                  </a:lnTo>
                  <a:cubicBezTo>
                    <a:pt x="628" y="350"/>
                    <a:pt x="565" y="173"/>
                    <a:pt x="4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3"/>
            <p:cNvSpPr/>
            <p:nvPr/>
          </p:nvSpPr>
          <p:spPr>
            <a:xfrm>
              <a:off x="4456800" y="2460175"/>
              <a:ext cx="15175" cy="15200"/>
            </a:xfrm>
            <a:custGeom>
              <a:rect b="b" l="l" r="r" t="t"/>
              <a:pathLst>
                <a:path extrusionOk="0" h="608" w="607">
                  <a:moveTo>
                    <a:pt x="524" y="0"/>
                  </a:moveTo>
                  <a:lnTo>
                    <a:pt x="1" y="105"/>
                  </a:lnTo>
                  <a:cubicBezTo>
                    <a:pt x="33" y="271"/>
                    <a:pt x="58" y="439"/>
                    <a:pt x="76" y="607"/>
                  </a:cubicBezTo>
                  <a:lnTo>
                    <a:pt x="607" y="554"/>
                  </a:lnTo>
                  <a:cubicBezTo>
                    <a:pt x="587" y="369"/>
                    <a:pt x="559" y="183"/>
                    <a:pt x="5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3"/>
            <p:cNvSpPr/>
            <p:nvPr/>
          </p:nvSpPr>
          <p:spPr>
            <a:xfrm>
              <a:off x="4275125" y="2351775"/>
              <a:ext cx="17075" cy="17100"/>
            </a:xfrm>
            <a:custGeom>
              <a:rect b="b" l="l" r="r" t="t"/>
              <a:pathLst>
                <a:path extrusionOk="0" h="684" w="683">
                  <a:moveTo>
                    <a:pt x="527" y="1"/>
                  </a:moveTo>
                  <a:cubicBezTo>
                    <a:pt x="348" y="55"/>
                    <a:pt x="171" y="119"/>
                    <a:pt x="0" y="191"/>
                  </a:cubicBezTo>
                  <a:lnTo>
                    <a:pt x="205" y="683"/>
                  </a:lnTo>
                  <a:cubicBezTo>
                    <a:pt x="360" y="618"/>
                    <a:pt x="521" y="561"/>
                    <a:pt x="683" y="511"/>
                  </a:cubicBezTo>
                  <a:lnTo>
                    <a:pt x="52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3"/>
            <p:cNvSpPr/>
            <p:nvPr/>
          </p:nvSpPr>
          <p:spPr>
            <a:xfrm>
              <a:off x="4301875" y="2346325"/>
              <a:ext cx="15175" cy="15125"/>
            </a:xfrm>
            <a:custGeom>
              <a:rect b="b" l="l" r="r" t="t"/>
              <a:pathLst>
                <a:path extrusionOk="0" h="605" w="607">
                  <a:moveTo>
                    <a:pt x="553" y="1"/>
                  </a:moveTo>
                  <a:cubicBezTo>
                    <a:pt x="369" y="18"/>
                    <a:pt x="182" y="46"/>
                    <a:pt x="1" y="83"/>
                  </a:cubicBezTo>
                  <a:lnTo>
                    <a:pt x="105" y="605"/>
                  </a:lnTo>
                  <a:cubicBezTo>
                    <a:pt x="270" y="572"/>
                    <a:pt x="438" y="547"/>
                    <a:pt x="606" y="531"/>
                  </a:cubicBezTo>
                  <a:lnTo>
                    <a:pt x="55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" name="Google Shape;1137;p53"/>
            <p:cNvSpPr/>
            <p:nvPr/>
          </p:nvSpPr>
          <p:spPr>
            <a:xfrm>
              <a:off x="4250475" y="2362550"/>
              <a:ext cx="18325" cy="18300"/>
            </a:xfrm>
            <a:custGeom>
              <a:rect b="b" l="l" r="r" t="t"/>
              <a:pathLst>
                <a:path extrusionOk="0" h="732" w="733">
                  <a:moveTo>
                    <a:pt x="479" y="0"/>
                  </a:moveTo>
                  <a:cubicBezTo>
                    <a:pt x="316" y="89"/>
                    <a:pt x="155" y="186"/>
                    <a:pt x="0" y="289"/>
                  </a:cubicBezTo>
                  <a:lnTo>
                    <a:pt x="298" y="731"/>
                  </a:lnTo>
                  <a:cubicBezTo>
                    <a:pt x="438" y="637"/>
                    <a:pt x="584" y="550"/>
                    <a:pt x="733" y="469"/>
                  </a:cubicBezTo>
                  <a:lnTo>
                    <a:pt x="4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" name="Google Shape;1138;p53"/>
            <p:cNvSpPr/>
            <p:nvPr/>
          </p:nvSpPr>
          <p:spPr>
            <a:xfrm>
              <a:off x="4379275" y="2356325"/>
              <a:ext cx="17750" cy="17775"/>
            </a:xfrm>
            <a:custGeom>
              <a:rect b="b" l="l" r="r" t="t"/>
              <a:pathLst>
                <a:path extrusionOk="0" h="711" w="710">
                  <a:moveTo>
                    <a:pt x="204" y="0"/>
                  </a:moveTo>
                  <a:lnTo>
                    <a:pt x="202" y="1"/>
                  </a:lnTo>
                  <a:lnTo>
                    <a:pt x="0" y="494"/>
                  </a:lnTo>
                  <a:cubicBezTo>
                    <a:pt x="155" y="559"/>
                    <a:pt x="310" y="631"/>
                    <a:pt x="459" y="711"/>
                  </a:cubicBezTo>
                  <a:lnTo>
                    <a:pt x="709" y="240"/>
                  </a:lnTo>
                  <a:cubicBezTo>
                    <a:pt x="546" y="152"/>
                    <a:pt x="375" y="72"/>
                    <a:pt x="2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53"/>
            <p:cNvSpPr/>
            <p:nvPr/>
          </p:nvSpPr>
          <p:spPr>
            <a:xfrm>
              <a:off x="4354975" y="2348325"/>
              <a:ext cx="16175" cy="16150"/>
            </a:xfrm>
            <a:custGeom>
              <a:rect b="b" l="l" r="r" t="t"/>
              <a:pathLst>
                <a:path extrusionOk="0" h="646" w="647">
                  <a:moveTo>
                    <a:pt x="102" y="0"/>
                  </a:moveTo>
                  <a:lnTo>
                    <a:pt x="1" y="523"/>
                  </a:lnTo>
                  <a:cubicBezTo>
                    <a:pt x="166" y="556"/>
                    <a:pt x="332" y="597"/>
                    <a:pt x="493" y="646"/>
                  </a:cubicBezTo>
                  <a:lnTo>
                    <a:pt x="646" y="134"/>
                  </a:lnTo>
                  <a:cubicBezTo>
                    <a:pt x="468" y="81"/>
                    <a:pt x="285" y="36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53"/>
            <p:cNvSpPr/>
            <p:nvPr/>
          </p:nvSpPr>
          <p:spPr>
            <a:xfrm>
              <a:off x="4329700" y="2345625"/>
              <a:ext cx="13950" cy="13925"/>
            </a:xfrm>
            <a:custGeom>
              <a:rect b="b" l="l" r="r" t="t"/>
              <a:pathLst>
                <a:path extrusionOk="0" h="557" w="558">
                  <a:moveTo>
                    <a:pt x="1" y="1"/>
                  </a:moveTo>
                  <a:lnTo>
                    <a:pt x="1" y="534"/>
                  </a:lnTo>
                  <a:lnTo>
                    <a:pt x="11" y="534"/>
                  </a:lnTo>
                  <a:cubicBezTo>
                    <a:pt x="176" y="534"/>
                    <a:pt x="344" y="542"/>
                    <a:pt x="508" y="556"/>
                  </a:cubicBezTo>
                  <a:lnTo>
                    <a:pt x="558" y="26"/>
                  </a:lnTo>
                  <a:cubicBezTo>
                    <a:pt x="378" y="9"/>
                    <a:pt x="192" y="1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53"/>
            <p:cNvSpPr/>
            <p:nvPr/>
          </p:nvSpPr>
          <p:spPr>
            <a:xfrm>
              <a:off x="4458675" y="2488025"/>
              <a:ext cx="14000" cy="14275"/>
            </a:xfrm>
            <a:custGeom>
              <a:rect b="b" l="l" r="r" t="t"/>
              <a:pathLst>
                <a:path extrusionOk="0" h="571" w="560">
                  <a:moveTo>
                    <a:pt x="26" y="0"/>
                  </a:moveTo>
                  <a:lnTo>
                    <a:pt x="26" y="12"/>
                  </a:lnTo>
                  <a:cubicBezTo>
                    <a:pt x="26" y="182"/>
                    <a:pt x="17" y="353"/>
                    <a:pt x="1" y="519"/>
                  </a:cubicBezTo>
                  <a:lnTo>
                    <a:pt x="533" y="571"/>
                  </a:lnTo>
                  <a:cubicBezTo>
                    <a:pt x="551" y="387"/>
                    <a:pt x="560" y="199"/>
                    <a:pt x="560" y="11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53"/>
            <p:cNvSpPr/>
            <p:nvPr/>
          </p:nvSpPr>
          <p:spPr>
            <a:xfrm>
              <a:off x="4444100" y="2537800"/>
              <a:ext cx="17750" cy="17825"/>
            </a:xfrm>
            <a:custGeom>
              <a:rect b="b" l="l" r="r" t="t"/>
              <a:pathLst>
                <a:path extrusionOk="0" h="713" w="710">
                  <a:moveTo>
                    <a:pt x="217" y="1"/>
                  </a:moveTo>
                  <a:cubicBezTo>
                    <a:pt x="152" y="157"/>
                    <a:pt x="80" y="310"/>
                    <a:pt x="0" y="459"/>
                  </a:cubicBezTo>
                  <a:lnTo>
                    <a:pt x="470" y="713"/>
                  </a:lnTo>
                  <a:cubicBezTo>
                    <a:pt x="557" y="548"/>
                    <a:pt x="638" y="378"/>
                    <a:pt x="709" y="206"/>
                  </a:cubicBezTo>
                  <a:lnTo>
                    <a:pt x="21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53"/>
            <p:cNvSpPr/>
            <p:nvPr/>
          </p:nvSpPr>
          <p:spPr>
            <a:xfrm>
              <a:off x="4429975" y="2560175"/>
              <a:ext cx="18675" cy="18675"/>
            </a:xfrm>
            <a:custGeom>
              <a:rect b="b" l="l" r="r" t="t"/>
              <a:pathLst>
                <a:path extrusionOk="0" h="747" w="747">
                  <a:moveTo>
                    <a:pt x="303" y="1"/>
                  </a:moveTo>
                  <a:cubicBezTo>
                    <a:pt x="210" y="141"/>
                    <a:pt x="108" y="278"/>
                    <a:pt x="1" y="408"/>
                  </a:cubicBezTo>
                  <a:lnTo>
                    <a:pt x="413" y="747"/>
                  </a:lnTo>
                  <a:cubicBezTo>
                    <a:pt x="531" y="602"/>
                    <a:pt x="643" y="452"/>
                    <a:pt x="746" y="297"/>
                  </a:cubicBezTo>
                  <a:lnTo>
                    <a:pt x="3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53"/>
            <p:cNvSpPr/>
            <p:nvPr/>
          </p:nvSpPr>
          <p:spPr>
            <a:xfrm>
              <a:off x="4453775" y="2513550"/>
              <a:ext cx="16175" cy="16225"/>
            </a:xfrm>
            <a:custGeom>
              <a:rect b="b" l="l" r="r" t="t"/>
              <a:pathLst>
                <a:path extrusionOk="0" h="649" w="647">
                  <a:moveTo>
                    <a:pt x="123" y="1"/>
                  </a:moveTo>
                  <a:cubicBezTo>
                    <a:pt x="91" y="168"/>
                    <a:pt x="49" y="333"/>
                    <a:pt x="1" y="493"/>
                  </a:cubicBezTo>
                  <a:lnTo>
                    <a:pt x="511" y="648"/>
                  </a:lnTo>
                  <a:cubicBezTo>
                    <a:pt x="565" y="470"/>
                    <a:pt x="611" y="287"/>
                    <a:pt x="646" y="104"/>
                  </a:cubicBezTo>
                  <a:lnTo>
                    <a:pt x="12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53"/>
            <p:cNvSpPr/>
            <p:nvPr/>
          </p:nvSpPr>
          <p:spPr>
            <a:xfrm>
              <a:off x="4412025" y="2579775"/>
              <a:ext cx="18850" cy="18875"/>
            </a:xfrm>
            <a:custGeom>
              <a:rect b="b" l="l" r="r" t="t"/>
              <a:pathLst>
                <a:path extrusionOk="0" h="755" w="754">
                  <a:moveTo>
                    <a:pt x="378" y="1"/>
                  </a:moveTo>
                  <a:cubicBezTo>
                    <a:pt x="259" y="120"/>
                    <a:pt x="132" y="235"/>
                    <a:pt x="1" y="341"/>
                  </a:cubicBezTo>
                  <a:lnTo>
                    <a:pt x="340" y="754"/>
                  </a:lnTo>
                  <a:cubicBezTo>
                    <a:pt x="484" y="636"/>
                    <a:pt x="623" y="510"/>
                    <a:pt x="754" y="378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53"/>
            <p:cNvSpPr/>
            <p:nvPr/>
          </p:nvSpPr>
          <p:spPr>
            <a:xfrm>
              <a:off x="4288600" y="2612175"/>
              <a:ext cx="16225" cy="16175"/>
            </a:xfrm>
            <a:custGeom>
              <a:rect b="b" l="l" r="r" t="t"/>
              <a:pathLst>
                <a:path extrusionOk="0" h="647" w="649">
                  <a:moveTo>
                    <a:pt x="156" y="1"/>
                  </a:moveTo>
                  <a:lnTo>
                    <a:pt x="1" y="512"/>
                  </a:lnTo>
                  <a:cubicBezTo>
                    <a:pt x="179" y="565"/>
                    <a:pt x="362" y="611"/>
                    <a:pt x="545" y="646"/>
                  </a:cubicBezTo>
                  <a:lnTo>
                    <a:pt x="648" y="123"/>
                  </a:lnTo>
                  <a:cubicBezTo>
                    <a:pt x="481" y="91"/>
                    <a:pt x="316" y="49"/>
                    <a:pt x="1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53"/>
            <p:cNvSpPr/>
            <p:nvPr/>
          </p:nvSpPr>
          <p:spPr>
            <a:xfrm>
              <a:off x="4342700" y="2615200"/>
              <a:ext cx="15175" cy="15175"/>
            </a:xfrm>
            <a:custGeom>
              <a:rect b="b" l="l" r="r" t="t"/>
              <a:pathLst>
                <a:path extrusionOk="0" h="607" w="607">
                  <a:moveTo>
                    <a:pt x="502" y="1"/>
                  </a:moveTo>
                  <a:cubicBezTo>
                    <a:pt x="337" y="34"/>
                    <a:pt x="169" y="60"/>
                    <a:pt x="1" y="74"/>
                  </a:cubicBezTo>
                  <a:lnTo>
                    <a:pt x="52" y="606"/>
                  </a:lnTo>
                  <a:cubicBezTo>
                    <a:pt x="238" y="587"/>
                    <a:pt x="424" y="561"/>
                    <a:pt x="607" y="524"/>
                  </a:cubicBezTo>
                  <a:lnTo>
                    <a:pt x="5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53"/>
            <p:cNvSpPr/>
            <p:nvPr/>
          </p:nvSpPr>
          <p:spPr>
            <a:xfrm>
              <a:off x="4316025" y="2617075"/>
              <a:ext cx="14000" cy="14000"/>
            </a:xfrm>
            <a:custGeom>
              <a:rect b="b" l="l" r="r" t="t"/>
              <a:pathLst>
                <a:path extrusionOk="0" h="560" w="560">
                  <a:moveTo>
                    <a:pt x="52" y="1"/>
                  </a:moveTo>
                  <a:lnTo>
                    <a:pt x="1" y="531"/>
                  </a:lnTo>
                  <a:cubicBezTo>
                    <a:pt x="185" y="551"/>
                    <a:pt x="372" y="559"/>
                    <a:pt x="559" y="559"/>
                  </a:cubicBezTo>
                  <a:lnTo>
                    <a:pt x="559" y="293"/>
                  </a:lnTo>
                  <a:lnTo>
                    <a:pt x="559" y="26"/>
                  </a:lnTo>
                  <a:lnTo>
                    <a:pt x="555" y="26"/>
                  </a:lnTo>
                  <a:cubicBezTo>
                    <a:pt x="387" y="26"/>
                    <a:pt x="219" y="17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53"/>
            <p:cNvSpPr/>
            <p:nvPr/>
          </p:nvSpPr>
          <p:spPr>
            <a:xfrm>
              <a:off x="4390975" y="2595900"/>
              <a:ext cx="18325" cy="18300"/>
            </a:xfrm>
            <a:custGeom>
              <a:rect b="b" l="l" r="r" t="t"/>
              <a:pathLst>
                <a:path extrusionOk="0" h="732" w="733">
                  <a:moveTo>
                    <a:pt x="436" y="0"/>
                  </a:moveTo>
                  <a:cubicBezTo>
                    <a:pt x="296" y="94"/>
                    <a:pt x="148" y="181"/>
                    <a:pt x="1" y="261"/>
                  </a:cubicBezTo>
                  <a:lnTo>
                    <a:pt x="253" y="731"/>
                  </a:lnTo>
                  <a:cubicBezTo>
                    <a:pt x="417" y="644"/>
                    <a:pt x="577" y="547"/>
                    <a:pt x="732" y="442"/>
                  </a:cubicBezTo>
                  <a:lnTo>
                    <a:pt x="4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53"/>
            <p:cNvSpPr/>
            <p:nvPr/>
          </p:nvSpPr>
          <p:spPr>
            <a:xfrm>
              <a:off x="4367575" y="2607875"/>
              <a:ext cx="17050" cy="17050"/>
            </a:xfrm>
            <a:custGeom>
              <a:rect b="b" l="l" r="r" t="t"/>
              <a:pathLst>
                <a:path extrusionOk="0" h="682" w="682">
                  <a:moveTo>
                    <a:pt x="478" y="0"/>
                  </a:moveTo>
                  <a:cubicBezTo>
                    <a:pt x="322" y="65"/>
                    <a:pt x="162" y="123"/>
                    <a:pt x="1" y="171"/>
                  </a:cubicBezTo>
                  <a:lnTo>
                    <a:pt x="156" y="681"/>
                  </a:lnTo>
                  <a:cubicBezTo>
                    <a:pt x="333" y="628"/>
                    <a:pt x="511" y="565"/>
                    <a:pt x="682" y="493"/>
                  </a:cubicBezTo>
                  <a:lnTo>
                    <a:pt x="47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53"/>
            <p:cNvSpPr/>
            <p:nvPr/>
          </p:nvSpPr>
          <p:spPr>
            <a:xfrm>
              <a:off x="4225475" y="2383850"/>
              <a:ext cx="208950" cy="208975"/>
            </a:xfrm>
            <a:custGeom>
              <a:rect b="b" l="l" r="r" t="t"/>
              <a:pathLst>
                <a:path extrusionOk="0" h="8359" w="8358">
                  <a:moveTo>
                    <a:pt x="4180" y="534"/>
                  </a:moveTo>
                  <a:cubicBezTo>
                    <a:pt x="6189" y="534"/>
                    <a:pt x="7825" y="2169"/>
                    <a:pt x="7825" y="4179"/>
                  </a:cubicBezTo>
                  <a:cubicBezTo>
                    <a:pt x="7825" y="6190"/>
                    <a:pt x="6189" y="7825"/>
                    <a:pt x="4180" y="7825"/>
                  </a:cubicBezTo>
                  <a:cubicBezTo>
                    <a:pt x="2169" y="7825"/>
                    <a:pt x="533" y="6190"/>
                    <a:pt x="533" y="4179"/>
                  </a:cubicBezTo>
                  <a:cubicBezTo>
                    <a:pt x="533" y="2169"/>
                    <a:pt x="2169" y="534"/>
                    <a:pt x="4180" y="534"/>
                  </a:cubicBezTo>
                  <a:close/>
                  <a:moveTo>
                    <a:pt x="4180" y="0"/>
                  </a:moveTo>
                  <a:cubicBezTo>
                    <a:pt x="1874" y="0"/>
                    <a:pt x="1" y="1875"/>
                    <a:pt x="1" y="4179"/>
                  </a:cubicBezTo>
                  <a:cubicBezTo>
                    <a:pt x="1" y="6483"/>
                    <a:pt x="1874" y="8358"/>
                    <a:pt x="4180" y="8358"/>
                  </a:cubicBezTo>
                  <a:cubicBezTo>
                    <a:pt x="6484" y="8358"/>
                    <a:pt x="8357" y="6483"/>
                    <a:pt x="8357" y="4181"/>
                  </a:cubicBezTo>
                  <a:cubicBezTo>
                    <a:pt x="8357" y="1877"/>
                    <a:pt x="6484" y="2"/>
                    <a:pt x="4178" y="2"/>
                  </a:cubicBezTo>
                  <a:lnTo>
                    <a:pt x="41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53"/>
            <p:cNvSpPr/>
            <p:nvPr/>
          </p:nvSpPr>
          <p:spPr>
            <a:xfrm>
              <a:off x="4486000" y="2448750"/>
              <a:ext cx="151175" cy="346800"/>
            </a:xfrm>
            <a:custGeom>
              <a:rect b="b" l="l" r="r" t="t"/>
              <a:pathLst>
                <a:path extrusionOk="0" h="13872" w="6047">
                  <a:moveTo>
                    <a:pt x="5513" y="534"/>
                  </a:moveTo>
                  <a:lnTo>
                    <a:pt x="5512" y="1140"/>
                  </a:lnTo>
                  <a:lnTo>
                    <a:pt x="534" y="1140"/>
                  </a:lnTo>
                  <a:lnTo>
                    <a:pt x="534" y="534"/>
                  </a:lnTo>
                  <a:close/>
                  <a:moveTo>
                    <a:pt x="5493" y="1672"/>
                  </a:moveTo>
                  <a:lnTo>
                    <a:pt x="4785" y="11240"/>
                  </a:lnTo>
                  <a:lnTo>
                    <a:pt x="1227" y="11240"/>
                  </a:lnTo>
                  <a:lnTo>
                    <a:pt x="553" y="1672"/>
                  </a:lnTo>
                  <a:close/>
                  <a:moveTo>
                    <a:pt x="3771" y="12804"/>
                  </a:moveTo>
                  <a:lnTo>
                    <a:pt x="3771" y="13338"/>
                  </a:lnTo>
                  <a:lnTo>
                    <a:pt x="2313" y="13338"/>
                  </a:lnTo>
                  <a:lnTo>
                    <a:pt x="2313" y="12804"/>
                  </a:lnTo>
                  <a:close/>
                  <a:moveTo>
                    <a:pt x="4766" y="11774"/>
                  </a:moveTo>
                  <a:lnTo>
                    <a:pt x="4766" y="13338"/>
                  </a:lnTo>
                  <a:lnTo>
                    <a:pt x="4303" y="13338"/>
                  </a:lnTo>
                  <a:lnTo>
                    <a:pt x="4303" y="12272"/>
                  </a:lnTo>
                  <a:lnTo>
                    <a:pt x="1779" y="12272"/>
                  </a:lnTo>
                  <a:lnTo>
                    <a:pt x="1779" y="13338"/>
                  </a:lnTo>
                  <a:lnTo>
                    <a:pt x="1244" y="13338"/>
                  </a:lnTo>
                  <a:lnTo>
                    <a:pt x="1244" y="11774"/>
                  </a:lnTo>
                  <a:close/>
                  <a:moveTo>
                    <a:pt x="0" y="0"/>
                  </a:moveTo>
                  <a:lnTo>
                    <a:pt x="0" y="1405"/>
                  </a:lnTo>
                  <a:lnTo>
                    <a:pt x="712" y="11516"/>
                  </a:lnTo>
                  <a:lnTo>
                    <a:pt x="712" y="13871"/>
                  </a:lnTo>
                  <a:lnTo>
                    <a:pt x="5301" y="13871"/>
                  </a:lnTo>
                  <a:lnTo>
                    <a:pt x="5301" y="11516"/>
                  </a:lnTo>
                  <a:lnTo>
                    <a:pt x="6047" y="1424"/>
                  </a:lnTo>
                  <a:lnTo>
                    <a:pt x="60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53"/>
            <p:cNvSpPr/>
            <p:nvPr/>
          </p:nvSpPr>
          <p:spPr>
            <a:xfrm>
              <a:off x="4519750" y="2620800"/>
              <a:ext cx="40000" cy="41975"/>
            </a:xfrm>
            <a:custGeom>
              <a:rect b="b" l="l" r="r" t="t"/>
              <a:pathLst>
                <a:path extrusionOk="0" h="1679" w="1600">
                  <a:moveTo>
                    <a:pt x="0" y="1"/>
                  </a:moveTo>
                  <a:lnTo>
                    <a:pt x="0" y="889"/>
                  </a:lnTo>
                  <a:cubicBezTo>
                    <a:pt x="6" y="1327"/>
                    <a:pt x="363" y="1678"/>
                    <a:pt x="799" y="1678"/>
                  </a:cubicBezTo>
                  <a:cubicBezTo>
                    <a:pt x="1237" y="1678"/>
                    <a:pt x="1594" y="1327"/>
                    <a:pt x="1600" y="889"/>
                  </a:cubicBezTo>
                  <a:lnTo>
                    <a:pt x="1600" y="1"/>
                  </a:lnTo>
                  <a:lnTo>
                    <a:pt x="1069" y="1"/>
                  </a:lnTo>
                  <a:lnTo>
                    <a:pt x="1069" y="889"/>
                  </a:lnTo>
                  <a:cubicBezTo>
                    <a:pt x="1068" y="1037"/>
                    <a:pt x="948" y="1156"/>
                    <a:pt x="801" y="1156"/>
                  </a:cubicBezTo>
                  <a:cubicBezTo>
                    <a:pt x="653" y="1156"/>
                    <a:pt x="534" y="1037"/>
                    <a:pt x="534" y="889"/>
                  </a:cubicBez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53"/>
            <p:cNvSpPr/>
            <p:nvPr/>
          </p:nvSpPr>
          <p:spPr>
            <a:xfrm>
              <a:off x="4566325" y="2618600"/>
              <a:ext cx="39350" cy="44450"/>
            </a:xfrm>
            <a:custGeom>
              <a:rect b="b" l="l" r="r" t="t"/>
              <a:pathLst>
                <a:path extrusionOk="0" h="1778" w="1574">
                  <a:moveTo>
                    <a:pt x="1069" y="0"/>
                  </a:moveTo>
                  <a:lnTo>
                    <a:pt x="778" y="836"/>
                  </a:lnTo>
                  <a:lnTo>
                    <a:pt x="509" y="6"/>
                  </a:lnTo>
                  <a:lnTo>
                    <a:pt x="1" y="171"/>
                  </a:lnTo>
                  <a:lnTo>
                    <a:pt x="524" y="1778"/>
                  </a:lnTo>
                  <a:lnTo>
                    <a:pt x="1013" y="1778"/>
                  </a:lnTo>
                  <a:lnTo>
                    <a:pt x="1574" y="177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53"/>
            <p:cNvSpPr/>
            <p:nvPr/>
          </p:nvSpPr>
          <p:spPr>
            <a:xfrm>
              <a:off x="4520675" y="2571900"/>
              <a:ext cx="19150" cy="19150"/>
            </a:xfrm>
            <a:custGeom>
              <a:rect b="b" l="l" r="r" t="t"/>
              <a:pathLst>
                <a:path extrusionOk="0" h="766" w="766">
                  <a:moveTo>
                    <a:pt x="431" y="0"/>
                  </a:moveTo>
                  <a:cubicBezTo>
                    <a:pt x="431" y="1"/>
                    <a:pt x="431" y="1"/>
                    <a:pt x="431" y="1"/>
                  </a:cubicBezTo>
                  <a:lnTo>
                    <a:pt x="431" y="1"/>
                  </a:lnTo>
                  <a:lnTo>
                    <a:pt x="432" y="0"/>
                  </a:lnTo>
                  <a:close/>
                  <a:moveTo>
                    <a:pt x="431" y="1"/>
                  </a:moveTo>
                  <a:lnTo>
                    <a:pt x="0" y="314"/>
                  </a:lnTo>
                  <a:cubicBezTo>
                    <a:pt x="127" y="487"/>
                    <a:pt x="279" y="640"/>
                    <a:pt x="453" y="766"/>
                  </a:cubicBezTo>
                  <a:lnTo>
                    <a:pt x="765" y="335"/>
                  </a:lnTo>
                  <a:cubicBezTo>
                    <a:pt x="637" y="241"/>
                    <a:pt x="525" y="129"/>
                    <a:pt x="4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53"/>
            <p:cNvSpPr/>
            <p:nvPr/>
          </p:nvSpPr>
          <p:spPr>
            <a:xfrm>
              <a:off x="4513375" y="2519675"/>
              <a:ext cx="18075" cy="18375"/>
            </a:xfrm>
            <a:custGeom>
              <a:rect b="b" l="l" r="r" t="t"/>
              <a:pathLst>
                <a:path extrusionOk="0" h="735" w="723">
                  <a:moveTo>
                    <a:pt x="291" y="1"/>
                  </a:moveTo>
                  <a:cubicBezTo>
                    <a:pt x="164" y="173"/>
                    <a:pt x="67" y="366"/>
                    <a:pt x="0" y="570"/>
                  </a:cubicBezTo>
                  <a:lnTo>
                    <a:pt x="508" y="735"/>
                  </a:lnTo>
                  <a:cubicBezTo>
                    <a:pt x="556" y="584"/>
                    <a:pt x="628" y="441"/>
                    <a:pt x="723" y="313"/>
                  </a:cubicBezTo>
                  <a:lnTo>
                    <a:pt x="2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53"/>
            <p:cNvSpPr/>
            <p:nvPr/>
          </p:nvSpPr>
          <p:spPr>
            <a:xfrm>
              <a:off x="4510875" y="2549675"/>
              <a:ext cx="15200" cy="15825"/>
            </a:xfrm>
            <a:custGeom>
              <a:rect b="b" l="l" r="r" t="t"/>
              <a:pathLst>
                <a:path extrusionOk="0" h="633" w="608">
                  <a:moveTo>
                    <a:pt x="534" y="1"/>
                  </a:moveTo>
                  <a:lnTo>
                    <a:pt x="534" y="2"/>
                  </a:lnTo>
                  <a:lnTo>
                    <a:pt x="0" y="2"/>
                  </a:lnTo>
                  <a:cubicBezTo>
                    <a:pt x="0" y="216"/>
                    <a:pt x="34" y="430"/>
                    <a:pt x="100" y="633"/>
                  </a:cubicBezTo>
                  <a:lnTo>
                    <a:pt x="608" y="468"/>
                  </a:lnTo>
                  <a:cubicBezTo>
                    <a:pt x="559" y="316"/>
                    <a:pt x="534" y="160"/>
                    <a:pt x="5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53"/>
            <p:cNvSpPr/>
            <p:nvPr/>
          </p:nvSpPr>
          <p:spPr>
            <a:xfrm>
              <a:off x="4546200" y="2585600"/>
              <a:ext cx="16025" cy="15225"/>
            </a:xfrm>
            <a:custGeom>
              <a:rect b="b" l="l" r="r" t="t"/>
              <a:pathLst>
                <a:path extrusionOk="0" h="609" w="641">
                  <a:moveTo>
                    <a:pt x="166" y="1"/>
                  </a:moveTo>
                  <a:lnTo>
                    <a:pt x="1" y="509"/>
                  </a:lnTo>
                  <a:cubicBezTo>
                    <a:pt x="204" y="574"/>
                    <a:pt x="417" y="608"/>
                    <a:pt x="630" y="608"/>
                  </a:cubicBezTo>
                  <a:lnTo>
                    <a:pt x="641" y="608"/>
                  </a:lnTo>
                  <a:lnTo>
                    <a:pt x="633" y="75"/>
                  </a:lnTo>
                  <a:cubicBezTo>
                    <a:pt x="474" y="75"/>
                    <a:pt x="316" y="5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53"/>
            <p:cNvSpPr/>
            <p:nvPr/>
          </p:nvSpPr>
          <p:spPr>
            <a:xfrm>
              <a:off x="4531900" y="2501075"/>
              <a:ext cx="18375" cy="18075"/>
            </a:xfrm>
            <a:custGeom>
              <a:rect b="b" l="l" r="r" t="t"/>
              <a:pathLst>
                <a:path extrusionOk="0" h="723" w="735">
                  <a:moveTo>
                    <a:pt x="570" y="0"/>
                  </a:moveTo>
                  <a:cubicBezTo>
                    <a:pt x="365" y="67"/>
                    <a:pt x="173" y="165"/>
                    <a:pt x="1" y="292"/>
                  </a:cubicBezTo>
                  <a:lnTo>
                    <a:pt x="315" y="723"/>
                  </a:lnTo>
                  <a:cubicBezTo>
                    <a:pt x="443" y="630"/>
                    <a:pt x="585" y="556"/>
                    <a:pt x="735" y="507"/>
                  </a:cubicBezTo>
                  <a:lnTo>
                    <a:pt x="5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53"/>
            <p:cNvSpPr/>
            <p:nvPr/>
          </p:nvSpPr>
          <p:spPr>
            <a:xfrm>
              <a:off x="4597925" y="2533725"/>
              <a:ext cx="15225" cy="15825"/>
            </a:xfrm>
            <a:custGeom>
              <a:rect b="b" l="l" r="r" t="t"/>
              <a:pathLst>
                <a:path extrusionOk="0" h="633" w="609">
                  <a:moveTo>
                    <a:pt x="507" y="0"/>
                  </a:moveTo>
                  <a:lnTo>
                    <a:pt x="507" y="2"/>
                  </a:lnTo>
                  <a:lnTo>
                    <a:pt x="0" y="167"/>
                  </a:lnTo>
                  <a:cubicBezTo>
                    <a:pt x="50" y="317"/>
                    <a:pt x="75" y="475"/>
                    <a:pt x="75" y="633"/>
                  </a:cubicBezTo>
                  <a:lnTo>
                    <a:pt x="609" y="631"/>
                  </a:lnTo>
                  <a:cubicBezTo>
                    <a:pt x="609" y="417"/>
                    <a:pt x="575" y="204"/>
                    <a:pt x="5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53"/>
            <p:cNvSpPr/>
            <p:nvPr/>
          </p:nvSpPr>
          <p:spPr>
            <a:xfrm>
              <a:off x="4592650" y="2561250"/>
              <a:ext cx="18075" cy="18375"/>
            </a:xfrm>
            <a:custGeom>
              <a:rect b="b" l="l" r="r" t="t"/>
              <a:pathLst>
                <a:path extrusionOk="0" h="735" w="723">
                  <a:moveTo>
                    <a:pt x="214" y="0"/>
                  </a:moveTo>
                  <a:cubicBezTo>
                    <a:pt x="165" y="151"/>
                    <a:pt x="93" y="292"/>
                    <a:pt x="0" y="421"/>
                  </a:cubicBezTo>
                  <a:lnTo>
                    <a:pt x="432" y="735"/>
                  </a:lnTo>
                  <a:cubicBezTo>
                    <a:pt x="559" y="561"/>
                    <a:pt x="656" y="368"/>
                    <a:pt x="723" y="163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53"/>
            <p:cNvSpPr/>
            <p:nvPr/>
          </p:nvSpPr>
          <p:spPr>
            <a:xfrm>
              <a:off x="4573800" y="2580150"/>
              <a:ext cx="18425" cy="18125"/>
            </a:xfrm>
            <a:custGeom>
              <a:rect b="b" l="l" r="r" t="t"/>
              <a:pathLst>
                <a:path extrusionOk="0" h="725" w="737">
                  <a:moveTo>
                    <a:pt x="421" y="1"/>
                  </a:moveTo>
                  <a:cubicBezTo>
                    <a:pt x="293" y="95"/>
                    <a:pt x="151" y="167"/>
                    <a:pt x="1" y="217"/>
                  </a:cubicBezTo>
                  <a:lnTo>
                    <a:pt x="169" y="724"/>
                  </a:lnTo>
                  <a:cubicBezTo>
                    <a:pt x="372" y="657"/>
                    <a:pt x="564" y="558"/>
                    <a:pt x="737" y="431"/>
                  </a:cubicBezTo>
                  <a:lnTo>
                    <a:pt x="4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53"/>
            <p:cNvSpPr/>
            <p:nvPr/>
          </p:nvSpPr>
          <p:spPr>
            <a:xfrm>
              <a:off x="4584125" y="2508250"/>
              <a:ext cx="19200" cy="19200"/>
            </a:xfrm>
            <a:custGeom>
              <a:rect b="b" l="l" r="r" t="t"/>
              <a:pathLst>
                <a:path extrusionOk="0" h="768" w="768">
                  <a:moveTo>
                    <a:pt x="313" y="1"/>
                  </a:moveTo>
                  <a:cubicBezTo>
                    <a:pt x="314" y="1"/>
                    <a:pt x="314" y="1"/>
                    <a:pt x="314" y="1"/>
                  </a:cubicBezTo>
                  <a:lnTo>
                    <a:pt x="314" y="1"/>
                  </a:lnTo>
                  <a:lnTo>
                    <a:pt x="315" y="1"/>
                  </a:lnTo>
                  <a:close/>
                  <a:moveTo>
                    <a:pt x="314" y="1"/>
                  </a:moveTo>
                  <a:lnTo>
                    <a:pt x="1" y="433"/>
                  </a:lnTo>
                  <a:cubicBezTo>
                    <a:pt x="129" y="525"/>
                    <a:pt x="242" y="639"/>
                    <a:pt x="337" y="767"/>
                  </a:cubicBezTo>
                  <a:lnTo>
                    <a:pt x="767" y="452"/>
                  </a:lnTo>
                  <a:cubicBezTo>
                    <a:pt x="641" y="278"/>
                    <a:pt x="488" y="127"/>
                    <a:pt x="3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53"/>
            <p:cNvSpPr/>
            <p:nvPr/>
          </p:nvSpPr>
          <p:spPr>
            <a:xfrm>
              <a:off x="4561900" y="2498575"/>
              <a:ext cx="15850" cy="15150"/>
            </a:xfrm>
            <a:custGeom>
              <a:rect b="b" l="l" r="r" t="t"/>
              <a:pathLst>
                <a:path extrusionOk="0" h="606" w="634">
                  <a:moveTo>
                    <a:pt x="1" y="0"/>
                  </a:moveTo>
                  <a:lnTo>
                    <a:pt x="5" y="534"/>
                  </a:lnTo>
                  <a:cubicBezTo>
                    <a:pt x="163" y="534"/>
                    <a:pt x="319" y="557"/>
                    <a:pt x="468" y="606"/>
                  </a:cubicBezTo>
                  <a:lnTo>
                    <a:pt x="633" y="99"/>
                  </a:lnTo>
                  <a:cubicBezTo>
                    <a:pt x="430" y="34"/>
                    <a:pt x="218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53"/>
            <p:cNvSpPr/>
            <p:nvPr/>
          </p:nvSpPr>
          <p:spPr>
            <a:xfrm>
              <a:off x="4530850" y="2520775"/>
              <a:ext cx="60075" cy="57825"/>
            </a:xfrm>
            <a:custGeom>
              <a:rect b="b" l="l" r="r" t="t"/>
              <a:pathLst>
                <a:path extrusionOk="0" h="2313" w="2403">
                  <a:moveTo>
                    <a:pt x="1246" y="534"/>
                  </a:moveTo>
                  <a:cubicBezTo>
                    <a:pt x="1326" y="534"/>
                    <a:pt x="1408" y="549"/>
                    <a:pt x="1485" y="582"/>
                  </a:cubicBezTo>
                  <a:cubicBezTo>
                    <a:pt x="1717" y="678"/>
                    <a:pt x="1869" y="905"/>
                    <a:pt x="1869" y="1157"/>
                  </a:cubicBezTo>
                  <a:cubicBezTo>
                    <a:pt x="1869" y="1500"/>
                    <a:pt x="1591" y="1779"/>
                    <a:pt x="1247" y="1779"/>
                  </a:cubicBezTo>
                  <a:cubicBezTo>
                    <a:pt x="995" y="1779"/>
                    <a:pt x="768" y="1627"/>
                    <a:pt x="672" y="1394"/>
                  </a:cubicBezTo>
                  <a:cubicBezTo>
                    <a:pt x="575" y="1162"/>
                    <a:pt x="628" y="894"/>
                    <a:pt x="806" y="716"/>
                  </a:cubicBezTo>
                  <a:cubicBezTo>
                    <a:pt x="926" y="597"/>
                    <a:pt x="1085" y="534"/>
                    <a:pt x="1246" y="534"/>
                  </a:cubicBezTo>
                  <a:close/>
                  <a:moveTo>
                    <a:pt x="1247" y="1"/>
                  </a:moveTo>
                  <a:cubicBezTo>
                    <a:pt x="780" y="1"/>
                    <a:pt x="358" y="282"/>
                    <a:pt x="179" y="714"/>
                  </a:cubicBezTo>
                  <a:cubicBezTo>
                    <a:pt x="0" y="1146"/>
                    <a:pt x="99" y="1643"/>
                    <a:pt x="429" y="1973"/>
                  </a:cubicBezTo>
                  <a:cubicBezTo>
                    <a:pt x="651" y="2195"/>
                    <a:pt x="946" y="2313"/>
                    <a:pt x="1247" y="2313"/>
                  </a:cubicBezTo>
                  <a:cubicBezTo>
                    <a:pt x="1396" y="2313"/>
                    <a:pt x="1546" y="2284"/>
                    <a:pt x="1689" y="2224"/>
                  </a:cubicBezTo>
                  <a:cubicBezTo>
                    <a:pt x="2121" y="2045"/>
                    <a:pt x="2403" y="1624"/>
                    <a:pt x="2403" y="1157"/>
                  </a:cubicBezTo>
                  <a:cubicBezTo>
                    <a:pt x="2403" y="518"/>
                    <a:pt x="1886" y="1"/>
                    <a:pt x="1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" name="Google Shape;1166;p53"/>
          <p:cNvGrpSpPr/>
          <p:nvPr/>
        </p:nvGrpSpPr>
        <p:grpSpPr>
          <a:xfrm>
            <a:off x="4075422" y="2457111"/>
            <a:ext cx="411794" cy="251154"/>
            <a:chOff x="3476375" y="2391000"/>
            <a:chExt cx="449950" cy="274425"/>
          </a:xfrm>
        </p:grpSpPr>
        <p:sp>
          <p:nvSpPr>
            <p:cNvPr id="1167" name="Google Shape;1167;p53"/>
            <p:cNvSpPr/>
            <p:nvPr/>
          </p:nvSpPr>
          <p:spPr>
            <a:xfrm>
              <a:off x="3737400" y="2526500"/>
              <a:ext cx="131050" cy="111250"/>
            </a:xfrm>
            <a:custGeom>
              <a:rect b="b" l="l" r="r" t="t"/>
              <a:pathLst>
                <a:path extrusionOk="0" h="4450" w="5242">
                  <a:moveTo>
                    <a:pt x="2622" y="534"/>
                  </a:moveTo>
                  <a:cubicBezTo>
                    <a:pt x="3772" y="534"/>
                    <a:pt x="4708" y="1293"/>
                    <a:pt x="4708" y="2225"/>
                  </a:cubicBezTo>
                  <a:cubicBezTo>
                    <a:pt x="4708" y="3156"/>
                    <a:pt x="3772" y="3914"/>
                    <a:pt x="2622" y="3914"/>
                  </a:cubicBezTo>
                  <a:cubicBezTo>
                    <a:pt x="1470" y="3914"/>
                    <a:pt x="534" y="3156"/>
                    <a:pt x="534" y="2225"/>
                  </a:cubicBezTo>
                  <a:cubicBezTo>
                    <a:pt x="534" y="1293"/>
                    <a:pt x="1470" y="534"/>
                    <a:pt x="2622" y="534"/>
                  </a:cubicBezTo>
                  <a:close/>
                  <a:moveTo>
                    <a:pt x="2622" y="0"/>
                  </a:moveTo>
                  <a:cubicBezTo>
                    <a:pt x="1176" y="0"/>
                    <a:pt x="1" y="998"/>
                    <a:pt x="1" y="2223"/>
                  </a:cubicBezTo>
                  <a:cubicBezTo>
                    <a:pt x="1" y="3450"/>
                    <a:pt x="1176" y="4449"/>
                    <a:pt x="2622" y="4449"/>
                  </a:cubicBezTo>
                  <a:cubicBezTo>
                    <a:pt x="4066" y="4449"/>
                    <a:pt x="5241" y="3451"/>
                    <a:pt x="5241" y="2223"/>
                  </a:cubicBezTo>
                  <a:cubicBezTo>
                    <a:pt x="5241" y="997"/>
                    <a:pt x="4066" y="0"/>
                    <a:pt x="26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53"/>
            <p:cNvSpPr/>
            <p:nvPr/>
          </p:nvSpPr>
          <p:spPr>
            <a:xfrm>
              <a:off x="3536050" y="2526500"/>
              <a:ext cx="131075" cy="111250"/>
            </a:xfrm>
            <a:custGeom>
              <a:rect b="b" l="l" r="r" t="t"/>
              <a:pathLst>
                <a:path extrusionOk="0" h="4450" w="5243">
                  <a:moveTo>
                    <a:pt x="2621" y="534"/>
                  </a:moveTo>
                  <a:cubicBezTo>
                    <a:pt x="3771" y="534"/>
                    <a:pt x="4707" y="1293"/>
                    <a:pt x="4707" y="2225"/>
                  </a:cubicBezTo>
                  <a:cubicBezTo>
                    <a:pt x="4707" y="3156"/>
                    <a:pt x="3771" y="3914"/>
                    <a:pt x="2621" y="3914"/>
                  </a:cubicBezTo>
                  <a:cubicBezTo>
                    <a:pt x="1471" y="3914"/>
                    <a:pt x="535" y="3156"/>
                    <a:pt x="535" y="2225"/>
                  </a:cubicBezTo>
                  <a:cubicBezTo>
                    <a:pt x="535" y="1293"/>
                    <a:pt x="1471" y="534"/>
                    <a:pt x="2621" y="534"/>
                  </a:cubicBezTo>
                  <a:close/>
                  <a:moveTo>
                    <a:pt x="2621" y="0"/>
                  </a:moveTo>
                  <a:cubicBezTo>
                    <a:pt x="1177" y="0"/>
                    <a:pt x="0" y="998"/>
                    <a:pt x="0" y="2223"/>
                  </a:cubicBezTo>
                  <a:cubicBezTo>
                    <a:pt x="0" y="3450"/>
                    <a:pt x="1177" y="4449"/>
                    <a:pt x="2621" y="4449"/>
                  </a:cubicBezTo>
                  <a:cubicBezTo>
                    <a:pt x="4066" y="4449"/>
                    <a:pt x="5242" y="3451"/>
                    <a:pt x="5242" y="2223"/>
                  </a:cubicBezTo>
                  <a:cubicBezTo>
                    <a:pt x="5242" y="997"/>
                    <a:pt x="4066" y="0"/>
                    <a:pt x="26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53"/>
            <p:cNvSpPr/>
            <p:nvPr/>
          </p:nvSpPr>
          <p:spPr>
            <a:xfrm>
              <a:off x="3476375" y="2391000"/>
              <a:ext cx="449950" cy="274425"/>
            </a:xfrm>
            <a:custGeom>
              <a:rect b="b" l="l" r="r" t="t"/>
              <a:pathLst>
                <a:path extrusionOk="0" h="10977" w="17998">
                  <a:moveTo>
                    <a:pt x="10265" y="535"/>
                  </a:moveTo>
                  <a:lnTo>
                    <a:pt x="10265" y="1069"/>
                  </a:lnTo>
                  <a:lnTo>
                    <a:pt x="7806" y="1069"/>
                  </a:lnTo>
                  <a:lnTo>
                    <a:pt x="7806" y="535"/>
                  </a:lnTo>
                  <a:close/>
                  <a:moveTo>
                    <a:pt x="7271" y="534"/>
                  </a:moveTo>
                  <a:lnTo>
                    <a:pt x="7271" y="1069"/>
                  </a:lnTo>
                  <a:lnTo>
                    <a:pt x="5863" y="1069"/>
                  </a:lnTo>
                  <a:cubicBezTo>
                    <a:pt x="3220" y="1069"/>
                    <a:pt x="1069" y="3218"/>
                    <a:pt x="1069" y="5861"/>
                  </a:cubicBezTo>
                  <a:lnTo>
                    <a:pt x="1069" y="6628"/>
                  </a:lnTo>
                  <a:lnTo>
                    <a:pt x="536" y="6628"/>
                  </a:lnTo>
                  <a:lnTo>
                    <a:pt x="536" y="5826"/>
                  </a:lnTo>
                  <a:cubicBezTo>
                    <a:pt x="536" y="2909"/>
                    <a:pt x="2909" y="534"/>
                    <a:pt x="5828" y="534"/>
                  </a:cubicBezTo>
                  <a:close/>
                  <a:moveTo>
                    <a:pt x="12171" y="534"/>
                  </a:moveTo>
                  <a:cubicBezTo>
                    <a:pt x="15090" y="534"/>
                    <a:pt x="17463" y="2909"/>
                    <a:pt x="17463" y="5826"/>
                  </a:cubicBezTo>
                  <a:lnTo>
                    <a:pt x="17463" y="6628"/>
                  </a:lnTo>
                  <a:lnTo>
                    <a:pt x="16929" y="6628"/>
                  </a:lnTo>
                  <a:lnTo>
                    <a:pt x="16929" y="5826"/>
                  </a:lnTo>
                  <a:cubicBezTo>
                    <a:pt x="16929" y="3203"/>
                    <a:pt x="14795" y="1069"/>
                    <a:pt x="12171" y="1069"/>
                  </a:cubicBezTo>
                  <a:lnTo>
                    <a:pt x="10800" y="1069"/>
                  </a:lnTo>
                  <a:lnTo>
                    <a:pt x="10800" y="534"/>
                  </a:lnTo>
                  <a:close/>
                  <a:moveTo>
                    <a:pt x="12171" y="1604"/>
                  </a:moveTo>
                  <a:cubicBezTo>
                    <a:pt x="14500" y="1604"/>
                    <a:pt x="16394" y="3498"/>
                    <a:pt x="16394" y="5826"/>
                  </a:cubicBezTo>
                  <a:lnTo>
                    <a:pt x="16394" y="6153"/>
                  </a:lnTo>
                  <a:cubicBezTo>
                    <a:pt x="15775" y="5042"/>
                    <a:pt x="14497" y="4312"/>
                    <a:pt x="13063" y="4312"/>
                  </a:cubicBezTo>
                  <a:cubicBezTo>
                    <a:pt x="11544" y="4312"/>
                    <a:pt x="10193" y="5123"/>
                    <a:pt x="9616" y="6379"/>
                  </a:cubicBezTo>
                  <a:cubicBezTo>
                    <a:pt x="9512" y="6604"/>
                    <a:pt x="9285" y="6749"/>
                    <a:pt x="9035" y="6749"/>
                  </a:cubicBezTo>
                  <a:cubicBezTo>
                    <a:pt x="8786" y="6749"/>
                    <a:pt x="8559" y="6604"/>
                    <a:pt x="8455" y="6379"/>
                  </a:cubicBezTo>
                  <a:cubicBezTo>
                    <a:pt x="7878" y="5123"/>
                    <a:pt x="6525" y="4312"/>
                    <a:pt x="5008" y="4312"/>
                  </a:cubicBezTo>
                  <a:cubicBezTo>
                    <a:pt x="3516" y="4312"/>
                    <a:pt x="2193" y="5102"/>
                    <a:pt x="1605" y="6289"/>
                  </a:cubicBezTo>
                  <a:lnTo>
                    <a:pt x="1605" y="5863"/>
                  </a:lnTo>
                  <a:cubicBezTo>
                    <a:pt x="1605" y="3514"/>
                    <a:pt x="3515" y="1604"/>
                    <a:pt x="5863" y="1604"/>
                  </a:cubicBezTo>
                  <a:close/>
                  <a:moveTo>
                    <a:pt x="13064" y="4845"/>
                  </a:moveTo>
                  <a:cubicBezTo>
                    <a:pt x="14532" y="4845"/>
                    <a:pt x="15806" y="5718"/>
                    <a:pt x="16160" y="6968"/>
                  </a:cubicBezTo>
                  <a:lnTo>
                    <a:pt x="16214" y="7163"/>
                  </a:lnTo>
                  <a:lnTo>
                    <a:pt x="17464" y="7163"/>
                  </a:lnTo>
                  <a:lnTo>
                    <a:pt x="17463" y="8249"/>
                  </a:lnTo>
                  <a:cubicBezTo>
                    <a:pt x="17463" y="8299"/>
                    <a:pt x="17423" y="8339"/>
                    <a:pt x="17374" y="8339"/>
                  </a:cubicBezTo>
                  <a:lnTo>
                    <a:pt x="16160" y="8339"/>
                  </a:lnTo>
                  <a:lnTo>
                    <a:pt x="16095" y="8513"/>
                  </a:lnTo>
                  <a:cubicBezTo>
                    <a:pt x="15665" y="9666"/>
                    <a:pt x="14445" y="10441"/>
                    <a:pt x="13063" y="10441"/>
                  </a:cubicBezTo>
                  <a:cubicBezTo>
                    <a:pt x="11841" y="10441"/>
                    <a:pt x="10710" y="9815"/>
                    <a:pt x="10182" y="8848"/>
                  </a:cubicBezTo>
                  <a:cubicBezTo>
                    <a:pt x="9960" y="8433"/>
                    <a:pt x="9528" y="8175"/>
                    <a:pt x="9059" y="8174"/>
                  </a:cubicBezTo>
                  <a:lnTo>
                    <a:pt x="9013" y="8174"/>
                  </a:lnTo>
                  <a:cubicBezTo>
                    <a:pt x="8543" y="8175"/>
                    <a:pt x="8111" y="8433"/>
                    <a:pt x="7889" y="8848"/>
                  </a:cubicBezTo>
                  <a:cubicBezTo>
                    <a:pt x="7361" y="9816"/>
                    <a:pt x="6230" y="10441"/>
                    <a:pt x="5010" y="10441"/>
                  </a:cubicBezTo>
                  <a:cubicBezTo>
                    <a:pt x="3626" y="10441"/>
                    <a:pt x="2408" y="9666"/>
                    <a:pt x="1977" y="8513"/>
                  </a:cubicBezTo>
                  <a:lnTo>
                    <a:pt x="1913" y="8339"/>
                  </a:lnTo>
                  <a:lnTo>
                    <a:pt x="627" y="8339"/>
                  </a:lnTo>
                  <a:cubicBezTo>
                    <a:pt x="577" y="8339"/>
                    <a:pt x="537" y="8299"/>
                    <a:pt x="537" y="8249"/>
                  </a:cubicBezTo>
                  <a:lnTo>
                    <a:pt x="537" y="7163"/>
                  </a:lnTo>
                  <a:lnTo>
                    <a:pt x="1860" y="7163"/>
                  </a:lnTo>
                  <a:lnTo>
                    <a:pt x="1914" y="6968"/>
                  </a:lnTo>
                  <a:cubicBezTo>
                    <a:pt x="2268" y="5718"/>
                    <a:pt x="3542" y="4845"/>
                    <a:pt x="5010" y="4845"/>
                  </a:cubicBezTo>
                  <a:cubicBezTo>
                    <a:pt x="6319" y="4845"/>
                    <a:pt x="7480" y="5535"/>
                    <a:pt x="7970" y="6601"/>
                  </a:cubicBezTo>
                  <a:cubicBezTo>
                    <a:pt x="8163" y="7015"/>
                    <a:pt x="8579" y="7282"/>
                    <a:pt x="9037" y="7282"/>
                  </a:cubicBezTo>
                  <a:cubicBezTo>
                    <a:pt x="9495" y="7282"/>
                    <a:pt x="9911" y="7015"/>
                    <a:pt x="10104" y="6601"/>
                  </a:cubicBezTo>
                  <a:cubicBezTo>
                    <a:pt x="10592" y="5534"/>
                    <a:pt x="11755" y="4845"/>
                    <a:pt x="13064" y="4845"/>
                  </a:cubicBezTo>
                  <a:close/>
                  <a:moveTo>
                    <a:pt x="5828" y="0"/>
                  </a:moveTo>
                  <a:cubicBezTo>
                    <a:pt x="2616" y="0"/>
                    <a:pt x="1" y="2614"/>
                    <a:pt x="1" y="5827"/>
                  </a:cubicBezTo>
                  <a:lnTo>
                    <a:pt x="1" y="8251"/>
                  </a:lnTo>
                  <a:cubicBezTo>
                    <a:pt x="2" y="8594"/>
                    <a:pt x="281" y="8873"/>
                    <a:pt x="624" y="8874"/>
                  </a:cubicBezTo>
                  <a:lnTo>
                    <a:pt x="1546" y="8874"/>
                  </a:lnTo>
                  <a:cubicBezTo>
                    <a:pt x="2106" y="10139"/>
                    <a:pt x="3472" y="10976"/>
                    <a:pt x="5008" y="10976"/>
                  </a:cubicBezTo>
                  <a:cubicBezTo>
                    <a:pt x="5717" y="10976"/>
                    <a:pt x="6407" y="10798"/>
                    <a:pt x="7001" y="10460"/>
                  </a:cubicBezTo>
                  <a:cubicBezTo>
                    <a:pt x="7586" y="10129"/>
                    <a:pt x="8055" y="9660"/>
                    <a:pt x="8357" y="9104"/>
                  </a:cubicBezTo>
                  <a:cubicBezTo>
                    <a:pt x="8487" y="8862"/>
                    <a:pt x="8738" y="8711"/>
                    <a:pt x="9013" y="8709"/>
                  </a:cubicBezTo>
                  <a:lnTo>
                    <a:pt x="9058" y="8709"/>
                  </a:lnTo>
                  <a:cubicBezTo>
                    <a:pt x="9332" y="8711"/>
                    <a:pt x="9584" y="8862"/>
                    <a:pt x="9714" y="9104"/>
                  </a:cubicBezTo>
                  <a:cubicBezTo>
                    <a:pt x="10016" y="9660"/>
                    <a:pt x="10485" y="10129"/>
                    <a:pt x="11070" y="10460"/>
                  </a:cubicBezTo>
                  <a:cubicBezTo>
                    <a:pt x="11664" y="10798"/>
                    <a:pt x="12354" y="10976"/>
                    <a:pt x="13063" y="10976"/>
                  </a:cubicBezTo>
                  <a:cubicBezTo>
                    <a:pt x="14599" y="10976"/>
                    <a:pt x="15965" y="10139"/>
                    <a:pt x="16525" y="8874"/>
                  </a:cubicBezTo>
                  <a:lnTo>
                    <a:pt x="17374" y="8874"/>
                  </a:lnTo>
                  <a:cubicBezTo>
                    <a:pt x="17718" y="8873"/>
                    <a:pt x="17998" y="8594"/>
                    <a:pt x="17998" y="8251"/>
                  </a:cubicBezTo>
                  <a:lnTo>
                    <a:pt x="17998" y="5827"/>
                  </a:lnTo>
                  <a:cubicBezTo>
                    <a:pt x="17998" y="2614"/>
                    <a:pt x="15384" y="0"/>
                    <a:pt x="12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0" name="Google Shape;1170;p53"/>
          <p:cNvSpPr/>
          <p:nvPr/>
        </p:nvSpPr>
        <p:spPr>
          <a:xfrm>
            <a:off x="3480898" y="2458850"/>
            <a:ext cx="411794" cy="247859"/>
          </a:xfrm>
          <a:custGeom>
            <a:rect b="b" l="l" r="r" t="t"/>
            <a:pathLst>
              <a:path extrusionOk="0" h="10833" w="17998">
                <a:moveTo>
                  <a:pt x="8927" y="533"/>
                </a:moveTo>
                <a:cubicBezTo>
                  <a:pt x="10452" y="533"/>
                  <a:pt x="11706" y="1693"/>
                  <a:pt x="11843" y="3168"/>
                </a:cubicBezTo>
                <a:lnTo>
                  <a:pt x="6023" y="3168"/>
                </a:lnTo>
                <a:lnTo>
                  <a:pt x="6013" y="3157"/>
                </a:lnTo>
                <a:cubicBezTo>
                  <a:pt x="6155" y="1687"/>
                  <a:pt x="7408" y="533"/>
                  <a:pt x="8927" y="533"/>
                </a:cubicBezTo>
                <a:close/>
                <a:moveTo>
                  <a:pt x="11856" y="3701"/>
                </a:moveTo>
                <a:lnTo>
                  <a:pt x="11856" y="4212"/>
                </a:lnTo>
                <a:lnTo>
                  <a:pt x="5998" y="4212"/>
                </a:lnTo>
                <a:lnTo>
                  <a:pt x="5998" y="3701"/>
                </a:lnTo>
                <a:close/>
                <a:moveTo>
                  <a:pt x="15493" y="6354"/>
                </a:moveTo>
                <a:lnTo>
                  <a:pt x="15649" y="6357"/>
                </a:lnTo>
                <a:cubicBezTo>
                  <a:pt x="16789" y="6397"/>
                  <a:pt x="17464" y="6894"/>
                  <a:pt x="17464" y="7703"/>
                </a:cubicBezTo>
                <a:cubicBezTo>
                  <a:pt x="17464" y="8102"/>
                  <a:pt x="17256" y="8519"/>
                  <a:pt x="16921" y="8792"/>
                </a:cubicBezTo>
                <a:lnTo>
                  <a:pt x="16921" y="8794"/>
                </a:lnTo>
                <a:cubicBezTo>
                  <a:pt x="16711" y="8965"/>
                  <a:pt x="16377" y="9142"/>
                  <a:pt x="15896" y="9142"/>
                </a:cubicBezTo>
                <a:cubicBezTo>
                  <a:pt x="15757" y="9142"/>
                  <a:pt x="15606" y="9127"/>
                  <a:pt x="15441" y="9093"/>
                </a:cubicBezTo>
                <a:cubicBezTo>
                  <a:pt x="14640" y="8927"/>
                  <a:pt x="13863" y="8863"/>
                  <a:pt x="13141" y="8863"/>
                </a:cubicBezTo>
                <a:cubicBezTo>
                  <a:pt x="12061" y="8863"/>
                  <a:pt x="11102" y="9006"/>
                  <a:pt x="10368" y="9167"/>
                </a:cubicBezTo>
                <a:cubicBezTo>
                  <a:pt x="12060" y="7987"/>
                  <a:pt x="14502" y="6417"/>
                  <a:pt x="15441" y="6355"/>
                </a:cubicBezTo>
                <a:lnTo>
                  <a:pt x="15443" y="6355"/>
                </a:lnTo>
                <a:lnTo>
                  <a:pt x="15490" y="6354"/>
                </a:lnTo>
                <a:close/>
                <a:moveTo>
                  <a:pt x="12107" y="4744"/>
                </a:moveTo>
                <a:lnTo>
                  <a:pt x="14334" y="5822"/>
                </a:lnTo>
                <a:lnTo>
                  <a:pt x="14318" y="5822"/>
                </a:lnTo>
                <a:lnTo>
                  <a:pt x="14693" y="6000"/>
                </a:lnTo>
                <a:cubicBezTo>
                  <a:pt x="13953" y="6270"/>
                  <a:pt x="12903" y="6848"/>
                  <a:pt x="11522" y="7747"/>
                </a:cubicBezTo>
                <a:cubicBezTo>
                  <a:pt x="10154" y="8636"/>
                  <a:pt x="8938" y="9537"/>
                  <a:pt x="8814" y="9629"/>
                </a:cubicBezTo>
                <a:cubicBezTo>
                  <a:pt x="8024" y="10109"/>
                  <a:pt x="7136" y="10301"/>
                  <a:pt x="6248" y="10301"/>
                </a:cubicBezTo>
                <a:cubicBezTo>
                  <a:pt x="4866" y="10301"/>
                  <a:pt x="3484" y="9836"/>
                  <a:pt x="2471" y="9268"/>
                </a:cubicBezTo>
                <a:cubicBezTo>
                  <a:pt x="1408" y="8671"/>
                  <a:pt x="665" y="7908"/>
                  <a:pt x="549" y="7311"/>
                </a:cubicBezTo>
                <a:lnTo>
                  <a:pt x="5749" y="4744"/>
                </a:lnTo>
                <a:close/>
                <a:moveTo>
                  <a:pt x="8927" y="1"/>
                </a:moveTo>
                <a:cubicBezTo>
                  <a:pt x="7267" y="1"/>
                  <a:pt x="5876" y="1167"/>
                  <a:pt x="5543" y="2716"/>
                </a:cubicBezTo>
                <a:lnTo>
                  <a:pt x="3786" y="1068"/>
                </a:lnTo>
                <a:lnTo>
                  <a:pt x="3422" y="1457"/>
                </a:lnTo>
                <a:lnTo>
                  <a:pt x="5300" y="3219"/>
                </a:lnTo>
                <a:lnTo>
                  <a:pt x="3514" y="3851"/>
                </a:lnTo>
                <a:lnTo>
                  <a:pt x="3693" y="4354"/>
                </a:lnTo>
                <a:lnTo>
                  <a:pt x="5466" y="3724"/>
                </a:lnTo>
                <a:lnTo>
                  <a:pt x="5466" y="4290"/>
                </a:lnTo>
                <a:lnTo>
                  <a:pt x="0" y="6988"/>
                </a:lnTo>
                <a:lnTo>
                  <a:pt x="0" y="7153"/>
                </a:lnTo>
                <a:cubicBezTo>
                  <a:pt x="0" y="7978"/>
                  <a:pt x="848" y="8968"/>
                  <a:pt x="2211" y="9733"/>
                </a:cubicBezTo>
                <a:cubicBezTo>
                  <a:pt x="3292" y="10339"/>
                  <a:pt x="4766" y="10832"/>
                  <a:pt x="6253" y="10832"/>
                </a:cubicBezTo>
                <a:cubicBezTo>
                  <a:pt x="7225" y="10832"/>
                  <a:pt x="8204" y="10620"/>
                  <a:pt x="9079" y="10092"/>
                </a:cubicBezTo>
                <a:cubicBezTo>
                  <a:pt x="9264" y="10023"/>
                  <a:pt x="10970" y="9399"/>
                  <a:pt x="13171" y="9399"/>
                </a:cubicBezTo>
                <a:cubicBezTo>
                  <a:pt x="13855" y="9399"/>
                  <a:pt x="14586" y="9459"/>
                  <a:pt x="15334" y="9615"/>
                </a:cubicBezTo>
                <a:cubicBezTo>
                  <a:pt x="15523" y="9654"/>
                  <a:pt x="15709" y="9674"/>
                  <a:pt x="15890" y="9674"/>
                </a:cubicBezTo>
                <a:cubicBezTo>
                  <a:pt x="16408" y="9674"/>
                  <a:pt x="16881" y="9514"/>
                  <a:pt x="17259" y="9206"/>
                </a:cubicBezTo>
                <a:cubicBezTo>
                  <a:pt x="17722" y="8831"/>
                  <a:pt x="17997" y="8269"/>
                  <a:pt x="17997" y="7704"/>
                </a:cubicBezTo>
                <a:cubicBezTo>
                  <a:pt x="17997" y="7159"/>
                  <a:pt x="17763" y="6677"/>
                  <a:pt x="17340" y="6345"/>
                </a:cubicBezTo>
                <a:lnTo>
                  <a:pt x="17339" y="6345"/>
                </a:lnTo>
                <a:cubicBezTo>
                  <a:pt x="16913" y="6012"/>
                  <a:pt x="16298" y="5832"/>
                  <a:pt x="15558" y="5823"/>
                </a:cubicBezTo>
                <a:lnTo>
                  <a:pt x="12389" y="4289"/>
                </a:lnTo>
                <a:lnTo>
                  <a:pt x="12389" y="3167"/>
                </a:lnTo>
                <a:lnTo>
                  <a:pt x="12378" y="3167"/>
                </a:lnTo>
                <a:cubicBezTo>
                  <a:pt x="12241" y="1398"/>
                  <a:pt x="10746" y="1"/>
                  <a:pt x="8927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71" name="Google Shape;1171;p53"/>
          <p:cNvSpPr/>
          <p:nvPr/>
        </p:nvSpPr>
        <p:spPr>
          <a:xfrm>
            <a:off x="7753028" y="511898"/>
            <a:ext cx="241041" cy="411748"/>
          </a:xfrm>
          <a:custGeom>
            <a:rect b="b" l="l" r="r" t="t"/>
            <a:pathLst>
              <a:path extrusionOk="0" h="17996" w="10535">
                <a:moveTo>
                  <a:pt x="8423" y="535"/>
                </a:moveTo>
                <a:lnTo>
                  <a:pt x="8423" y="3817"/>
                </a:lnTo>
                <a:cubicBezTo>
                  <a:pt x="8423" y="4486"/>
                  <a:pt x="8077" y="5117"/>
                  <a:pt x="7448" y="5594"/>
                </a:cubicBezTo>
                <a:cubicBezTo>
                  <a:pt x="6842" y="6056"/>
                  <a:pt x="6047" y="6320"/>
                  <a:pt x="5267" y="6320"/>
                </a:cubicBezTo>
                <a:cubicBezTo>
                  <a:pt x="4489" y="6320"/>
                  <a:pt x="3690" y="6053"/>
                  <a:pt x="3084" y="5587"/>
                </a:cubicBezTo>
                <a:cubicBezTo>
                  <a:pt x="2455" y="5105"/>
                  <a:pt x="2107" y="4468"/>
                  <a:pt x="2107" y="3793"/>
                </a:cubicBezTo>
                <a:lnTo>
                  <a:pt x="2107" y="535"/>
                </a:lnTo>
                <a:lnTo>
                  <a:pt x="2573" y="535"/>
                </a:lnTo>
                <a:lnTo>
                  <a:pt x="2573" y="3088"/>
                </a:lnTo>
                <a:cubicBezTo>
                  <a:pt x="2573" y="4574"/>
                  <a:pt x="3782" y="5785"/>
                  <a:pt x="5267" y="5785"/>
                </a:cubicBezTo>
                <a:cubicBezTo>
                  <a:pt x="6755" y="5785"/>
                  <a:pt x="7964" y="4574"/>
                  <a:pt x="7964" y="3088"/>
                </a:cubicBezTo>
                <a:lnTo>
                  <a:pt x="7964" y="535"/>
                </a:lnTo>
                <a:close/>
                <a:moveTo>
                  <a:pt x="8214" y="8069"/>
                </a:moveTo>
                <a:lnTo>
                  <a:pt x="8214" y="9370"/>
                </a:lnTo>
                <a:cubicBezTo>
                  <a:pt x="8214" y="10680"/>
                  <a:pt x="8674" y="11949"/>
                  <a:pt x="9513" y="12956"/>
                </a:cubicBezTo>
                <a:cubicBezTo>
                  <a:pt x="9768" y="13263"/>
                  <a:pt x="9930" y="13637"/>
                  <a:pt x="9982" y="14032"/>
                </a:cubicBezTo>
                <a:lnTo>
                  <a:pt x="9766" y="14034"/>
                </a:lnTo>
                <a:cubicBezTo>
                  <a:pt x="9730" y="14034"/>
                  <a:pt x="9691" y="14034"/>
                  <a:pt x="9654" y="14035"/>
                </a:cubicBezTo>
                <a:lnTo>
                  <a:pt x="9625" y="14035"/>
                </a:lnTo>
                <a:cubicBezTo>
                  <a:pt x="9594" y="14037"/>
                  <a:pt x="9561" y="14038"/>
                  <a:pt x="9531" y="14039"/>
                </a:cubicBezTo>
                <a:lnTo>
                  <a:pt x="9511" y="14041"/>
                </a:lnTo>
                <a:cubicBezTo>
                  <a:pt x="9472" y="14044"/>
                  <a:pt x="9433" y="14047"/>
                  <a:pt x="9395" y="14051"/>
                </a:cubicBezTo>
                <a:lnTo>
                  <a:pt x="9386" y="14053"/>
                </a:lnTo>
                <a:cubicBezTo>
                  <a:pt x="9351" y="14056"/>
                  <a:pt x="9315" y="14060"/>
                  <a:pt x="9280" y="14065"/>
                </a:cubicBezTo>
                <a:lnTo>
                  <a:pt x="9268" y="14066"/>
                </a:lnTo>
                <a:cubicBezTo>
                  <a:pt x="9189" y="13568"/>
                  <a:pt x="9009" y="12974"/>
                  <a:pt x="8709" y="12614"/>
                </a:cubicBezTo>
                <a:cubicBezTo>
                  <a:pt x="7952" y="11702"/>
                  <a:pt x="7536" y="10555"/>
                  <a:pt x="7535" y="9370"/>
                </a:cubicBezTo>
                <a:lnTo>
                  <a:pt x="7535" y="8069"/>
                </a:lnTo>
                <a:close/>
                <a:moveTo>
                  <a:pt x="3072" y="8069"/>
                </a:moveTo>
                <a:lnTo>
                  <a:pt x="3075" y="9381"/>
                </a:lnTo>
                <a:cubicBezTo>
                  <a:pt x="3078" y="10550"/>
                  <a:pt x="2670" y="11684"/>
                  <a:pt x="1921" y="12583"/>
                </a:cubicBezTo>
                <a:lnTo>
                  <a:pt x="1901" y="12608"/>
                </a:lnTo>
                <a:cubicBezTo>
                  <a:pt x="1556" y="13022"/>
                  <a:pt x="1345" y="13532"/>
                  <a:pt x="1296" y="14070"/>
                </a:cubicBezTo>
                <a:lnTo>
                  <a:pt x="1296" y="14070"/>
                </a:lnTo>
                <a:cubicBezTo>
                  <a:pt x="1292" y="14070"/>
                  <a:pt x="1288" y="14069"/>
                  <a:pt x="1284" y="14069"/>
                </a:cubicBezTo>
                <a:cubicBezTo>
                  <a:pt x="1251" y="14065"/>
                  <a:pt x="1215" y="14060"/>
                  <a:pt x="1181" y="14056"/>
                </a:cubicBezTo>
                <a:lnTo>
                  <a:pt x="1155" y="14053"/>
                </a:lnTo>
                <a:cubicBezTo>
                  <a:pt x="1115" y="14048"/>
                  <a:pt x="1075" y="14045"/>
                  <a:pt x="1035" y="14042"/>
                </a:cubicBezTo>
                <a:lnTo>
                  <a:pt x="1029" y="14042"/>
                </a:lnTo>
                <a:cubicBezTo>
                  <a:pt x="993" y="14039"/>
                  <a:pt x="956" y="14038"/>
                  <a:pt x="917" y="14037"/>
                </a:cubicBezTo>
                <a:cubicBezTo>
                  <a:pt x="907" y="14037"/>
                  <a:pt x="898" y="14037"/>
                  <a:pt x="888" y="14035"/>
                </a:cubicBezTo>
                <a:cubicBezTo>
                  <a:pt x="848" y="14034"/>
                  <a:pt x="808" y="14034"/>
                  <a:pt x="768" y="14034"/>
                </a:cubicBezTo>
                <a:lnTo>
                  <a:pt x="555" y="14034"/>
                </a:lnTo>
                <a:cubicBezTo>
                  <a:pt x="558" y="14009"/>
                  <a:pt x="561" y="13983"/>
                  <a:pt x="565" y="13960"/>
                </a:cubicBezTo>
                <a:cubicBezTo>
                  <a:pt x="575" y="13902"/>
                  <a:pt x="587" y="13845"/>
                  <a:pt x="602" y="13789"/>
                </a:cubicBezTo>
                <a:cubicBezTo>
                  <a:pt x="608" y="13765"/>
                  <a:pt x="614" y="13742"/>
                  <a:pt x="621" y="13720"/>
                </a:cubicBezTo>
                <a:cubicBezTo>
                  <a:pt x="630" y="13689"/>
                  <a:pt x="639" y="13658"/>
                  <a:pt x="649" y="13627"/>
                </a:cubicBezTo>
                <a:cubicBezTo>
                  <a:pt x="733" y="13381"/>
                  <a:pt x="861" y="13152"/>
                  <a:pt x="1028" y="12952"/>
                </a:cubicBezTo>
                <a:lnTo>
                  <a:pt x="1049" y="12927"/>
                </a:lnTo>
                <a:cubicBezTo>
                  <a:pt x="1075" y="12896"/>
                  <a:pt x="1100" y="12865"/>
                  <a:pt x="1125" y="12834"/>
                </a:cubicBezTo>
                <a:cubicBezTo>
                  <a:pt x="1906" y="11852"/>
                  <a:pt x="2330" y="10634"/>
                  <a:pt x="2327" y="9380"/>
                </a:cubicBezTo>
                <a:lnTo>
                  <a:pt x="2322" y="8069"/>
                </a:lnTo>
                <a:close/>
                <a:moveTo>
                  <a:pt x="1572" y="1715"/>
                </a:moveTo>
                <a:lnTo>
                  <a:pt x="1572" y="3793"/>
                </a:lnTo>
                <a:cubicBezTo>
                  <a:pt x="1572" y="4638"/>
                  <a:pt x="1993" y="5426"/>
                  <a:pt x="2759" y="6013"/>
                </a:cubicBezTo>
                <a:cubicBezTo>
                  <a:pt x="3457" y="6548"/>
                  <a:pt x="4371" y="6855"/>
                  <a:pt x="5269" y="6855"/>
                </a:cubicBezTo>
                <a:cubicBezTo>
                  <a:pt x="6162" y="6855"/>
                  <a:pt x="7075" y="6551"/>
                  <a:pt x="7772" y="6022"/>
                </a:cubicBezTo>
                <a:cubicBezTo>
                  <a:pt x="8537" y="5440"/>
                  <a:pt x="8959" y="4657"/>
                  <a:pt x="8959" y="3817"/>
                </a:cubicBezTo>
                <a:lnTo>
                  <a:pt x="8959" y="1731"/>
                </a:lnTo>
                <a:cubicBezTo>
                  <a:pt x="9099" y="2618"/>
                  <a:pt x="9380" y="3495"/>
                  <a:pt x="9800" y="4350"/>
                </a:cubicBezTo>
                <a:cubicBezTo>
                  <a:pt x="9933" y="4619"/>
                  <a:pt x="9999" y="4938"/>
                  <a:pt x="9999" y="5303"/>
                </a:cubicBezTo>
                <a:cubicBezTo>
                  <a:pt x="9999" y="6949"/>
                  <a:pt x="8671" y="7458"/>
                  <a:pt x="8441" y="7534"/>
                </a:cubicBezTo>
                <a:lnTo>
                  <a:pt x="7000" y="7534"/>
                </a:lnTo>
                <a:lnTo>
                  <a:pt x="7000" y="9370"/>
                </a:lnTo>
                <a:cubicBezTo>
                  <a:pt x="7001" y="10680"/>
                  <a:pt x="7461" y="11949"/>
                  <a:pt x="8298" y="12956"/>
                </a:cubicBezTo>
                <a:cubicBezTo>
                  <a:pt x="8522" y="13224"/>
                  <a:pt x="8676" y="13737"/>
                  <a:pt x="8743" y="14177"/>
                </a:cubicBezTo>
                <a:cubicBezTo>
                  <a:pt x="7285" y="14598"/>
                  <a:pt x="6193" y="15895"/>
                  <a:pt x="6081" y="17461"/>
                </a:cubicBezTo>
                <a:lnTo>
                  <a:pt x="4455" y="17461"/>
                </a:lnTo>
                <a:cubicBezTo>
                  <a:pt x="4343" y="15909"/>
                  <a:pt x="3269" y="14617"/>
                  <a:pt x="1825" y="14187"/>
                </a:cubicBezTo>
                <a:cubicBezTo>
                  <a:pt x="1852" y="13733"/>
                  <a:pt x="2023" y="13301"/>
                  <a:pt x="2313" y="12952"/>
                </a:cubicBezTo>
                <a:lnTo>
                  <a:pt x="2334" y="12928"/>
                </a:lnTo>
                <a:cubicBezTo>
                  <a:pt x="3162" y="11932"/>
                  <a:pt x="3615" y="10676"/>
                  <a:pt x="3612" y="9380"/>
                </a:cubicBezTo>
                <a:lnTo>
                  <a:pt x="3606" y="7534"/>
                </a:lnTo>
                <a:lnTo>
                  <a:pt x="2095" y="7534"/>
                </a:lnTo>
                <a:cubicBezTo>
                  <a:pt x="1864" y="7458"/>
                  <a:pt x="537" y="6948"/>
                  <a:pt x="537" y="5303"/>
                </a:cubicBezTo>
                <a:cubicBezTo>
                  <a:pt x="537" y="4921"/>
                  <a:pt x="605" y="4589"/>
                  <a:pt x="736" y="4319"/>
                </a:cubicBezTo>
                <a:cubicBezTo>
                  <a:pt x="1152" y="3467"/>
                  <a:pt x="1432" y="2596"/>
                  <a:pt x="1572" y="1715"/>
                </a:cubicBezTo>
                <a:close/>
                <a:moveTo>
                  <a:pt x="1143" y="0"/>
                </a:moveTo>
                <a:lnTo>
                  <a:pt x="1143" y="372"/>
                </a:lnTo>
                <a:cubicBezTo>
                  <a:pt x="1143" y="1628"/>
                  <a:pt x="845" y="2878"/>
                  <a:pt x="254" y="4083"/>
                </a:cubicBezTo>
                <a:cubicBezTo>
                  <a:pt x="86" y="4428"/>
                  <a:pt x="0" y="4838"/>
                  <a:pt x="0" y="5303"/>
                </a:cubicBezTo>
                <a:cubicBezTo>
                  <a:pt x="0" y="6438"/>
                  <a:pt x="539" y="7127"/>
                  <a:pt x="990" y="7506"/>
                </a:cubicBezTo>
                <a:cubicBezTo>
                  <a:pt x="1228" y="7707"/>
                  <a:pt x="1498" y="7870"/>
                  <a:pt x="1787" y="7990"/>
                </a:cubicBezTo>
                <a:lnTo>
                  <a:pt x="1790" y="9381"/>
                </a:lnTo>
                <a:lnTo>
                  <a:pt x="1790" y="9490"/>
                </a:lnTo>
                <a:cubicBezTo>
                  <a:pt x="1783" y="9881"/>
                  <a:pt x="1730" y="10270"/>
                  <a:pt x="1631" y="10648"/>
                </a:cubicBezTo>
                <a:lnTo>
                  <a:pt x="1623" y="10676"/>
                </a:lnTo>
                <a:cubicBezTo>
                  <a:pt x="1597" y="10776"/>
                  <a:pt x="1567" y="10875"/>
                  <a:pt x="1534" y="10973"/>
                </a:cubicBezTo>
                <a:lnTo>
                  <a:pt x="1532" y="10982"/>
                </a:lnTo>
                <a:cubicBezTo>
                  <a:pt x="1454" y="11211"/>
                  <a:pt x="1361" y="11433"/>
                  <a:pt x="1252" y="11649"/>
                </a:cubicBezTo>
                <a:cubicBezTo>
                  <a:pt x="1231" y="11690"/>
                  <a:pt x="1209" y="11733"/>
                  <a:pt x="1186" y="11774"/>
                </a:cubicBezTo>
                <a:cubicBezTo>
                  <a:pt x="1122" y="11890"/>
                  <a:pt x="1054" y="12005"/>
                  <a:pt x="982" y="12116"/>
                </a:cubicBezTo>
                <a:cubicBezTo>
                  <a:pt x="970" y="12133"/>
                  <a:pt x="960" y="12151"/>
                  <a:pt x="948" y="12167"/>
                </a:cubicBezTo>
                <a:cubicBezTo>
                  <a:pt x="851" y="12312"/>
                  <a:pt x="748" y="12450"/>
                  <a:pt x="637" y="12583"/>
                </a:cubicBezTo>
                <a:lnTo>
                  <a:pt x="617" y="12608"/>
                </a:lnTo>
                <a:cubicBezTo>
                  <a:pt x="220" y="13083"/>
                  <a:pt x="3" y="13681"/>
                  <a:pt x="2" y="14300"/>
                </a:cubicBezTo>
                <a:lnTo>
                  <a:pt x="2" y="14569"/>
                </a:lnTo>
                <a:lnTo>
                  <a:pt x="855" y="14569"/>
                </a:lnTo>
                <a:lnTo>
                  <a:pt x="882" y="14570"/>
                </a:lnTo>
                <a:cubicBezTo>
                  <a:pt x="903" y="14570"/>
                  <a:pt x="922" y="14572"/>
                  <a:pt x="942" y="14573"/>
                </a:cubicBezTo>
                <a:lnTo>
                  <a:pt x="973" y="14575"/>
                </a:lnTo>
                <a:cubicBezTo>
                  <a:pt x="991" y="14576"/>
                  <a:pt x="1010" y="14578"/>
                  <a:pt x="1029" y="14579"/>
                </a:cubicBezTo>
                <a:lnTo>
                  <a:pt x="1062" y="14582"/>
                </a:lnTo>
                <a:lnTo>
                  <a:pt x="1115" y="14588"/>
                </a:lnTo>
                <a:lnTo>
                  <a:pt x="1150" y="14591"/>
                </a:lnTo>
                <a:cubicBezTo>
                  <a:pt x="1166" y="14594"/>
                  <a:pt x="1183" y="14595"/>
                  <a:pt x="1199" y="14598"/>
                </a:cubicBezTo>
                <a:cubicBezTo>
                  <a:pt x="1215" y="14600"/>
                  <a:pt x="1225" y="14601"/>
                  <a:pt x="1239" y="14603"/>
                </a:cubicBezTo>
                <a:cubicBezTo>
                  <a:pt x="1252" y="14606"/>
                  <a:pt x="1265" y="14607"/>
                  <a:pt x="1277" y="14610"/>
                </a:cubicBezTo>
                <a:lnTo>
                  <a:pt x="1326" y="14617"/>
                </a:lnTo>
                <a:lnTo>
                  <a:pt x="1340" y="14620"/>
                </a:lnTo>
                <a:cubicBezTo>
                  <a:pt x="2810" y="14890"/>
                  <a:pt x="3929" y="16180"/>
                  <a:pt x="3929" y="17728"/>
                </a:cubicBezTo>
                <a:lnTo>
                  <a:pt x="3929" y="17996"/>
                </a:lnTo>
                <a:lnTo>
                  <a:pt x="6607" y="17996"/>
                </a:lnTo>
                <a:lnTo>
                  <a:pt x="6607" y="17728"/>
                </a:lnTo>
                <a:cubicBezTo>
                  <a:pt x="6607" y="16231"/>
                  <a:pt x="7653" y="14974"/>
                  <a:pt x="9053" y="14650"/>
                </a:cubicBezTo>
                <a:cubicBezTo>
                  <a:pt x="9077" y="14644"/>
                  <a:pt x="9102" y="14638"/>
                  <a:pt x="9125" y="14634"/>
                </a:cubicBezTo>
                <a:lnTo>
                  <a:pt x="9149" y="14629"/>
                </a:lnTo>
                <a:lnTo>
                  <a:pt x="9202" y="14619"/>
                </a:lnTo>
                <a:lnTo>
                  <a:pt x="9239" y="14613"/>
                </a:lnTo>
                <a:lnTo>
                  <a:pt x="9278" y="14606"/>
                </a:lnTo>
                <a:lnTo>
                  <a:pt x="9330" y="14598"/>
                </a:lnTo>
                <a:lnTo>
                  <a:pt x="9357" y="14595"/>
                </a:lnTo>
                <a:cubicBezTo>
                  <a:pt x="9377" y="14592"/>
                  <a:pt x="9399" y="14589"/>
                  <a:pt x="9420" y="14586"/>
                </a:cubicBezTo>
                <a:lnTo>
                  <a:pt x="9438" y="14585"/>
                </a:lnTo>
                <a:cubicBezTo>
                  <a:pt x="9461" y="14583"/>
                  <a:pt x="9486" y="14580"/>
                  <a:pt x="9511" y="14579"/>
                </a:cubicBezTo>
                <a:lnTo>
                  <a:pt x="9519" y="14579"/>
                </a:lnTo>
                <a:cubicBezTo>
                  <a:pt x="9545" y="14576"/>
                  <a:pt x="9570" y="14575"/>
                  <a:pt x="9597" y="14573"/>
                </a:cubicBezTo>
                <a:lnTo>
                  <a:pt x="9601" y="14573"/>
                </a:lnTo>
                <a:cubicBezTo>
                  <a:pt x="9628" y="14572"/>
                  <a:pt x="9653" y="14572"/>
                  <a:pt x="9678" y="14570"/>
                </a:cubicBezTo>
                <a:lnTo>
                  <a:pt x="10534" y="14570"/>
                </a:lnTo>
                <a:lnTo>
                  <a:pt x="10534" y="14300"/>
                </a:lnTo>
                <a:cubicBezTo>
                  <a:pt x="10534" y="13683"/>
                  <a:pt x="10318" y="13087"/>
                  <a:pt x="9924" y="12613"/>
                </a:cubicBezTo>
                <a:cubicBezTo>
                  <a:pt x="9165" y="11702"/>
                  <a:pt x="8751" y="10553"/>
                  <a:pt x="8749" y="9368"/>
                </a:cubicBezTo>
                <a:lnTo>
                  <a:pt x="8749" y="7990"/>
                </a:lnTo>
                <a:cubicBezTo>
                  <a:pt x="9038" y="7870"/>
                  <a:pt x="9306" y="7707"/>
                  <a:pt x="9547" y="7506"/>
                </a:cubicBezTo>
                <a:cubicBezTo>
                  <a:pt x="9998" y="7127"/>
                  <a:pt x="10534" y="6438"/>
                  <a:pt x="10534" y="5303"/>
                </a:cubicBezTo>
                <a:cubicBezTo>
                  <a:pt x="10534" y="4856"/>
                  <a:pt x="10449" y="4456"/>
                  <a:pt x="10281" y="4114"/>
                </a:cubicBezTo>
                <a:cubicBezTo>
                  <a:pt x="9691" y="2917"/>
                  <a:pt x="9392" y="1675"/>
                  <a:pt x="9392" y="423"/>
                </a:cubicBezTo>
                <a:lnTo>
                  <a:pt x="9392" y="0"/>
                </a:lnTo>
                <a:lnTo>
                  <a:pt x="7428" y="0"/>
                </a:lnTo>
                <a:lnTo>
                  <a:pt x="7428" y="3088"/>
                </a:lnTo>
                <a:cubicBezTo>
                  <a:pt x="7428" y="4281"/>
                  <a:pt x="6461" y="5248"/>
                  <a:pt x="5267" y="5248"/>
                </a:cubicBezTo>
                <a:cubicBezTo>
                  <a:pt x="4075" y="5248"/>
                  <a:pt x="3108" y="4281"/>
                  <a:pt x="3108" y="3088"/>
                </a:cubicBezTo>
                <a:lnTo>
                  <a:pt x="310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" name="Google Shape;1172;p53"/>
          <p:cNvGrpSpPr/>
          <p:nvPr/>
        </p:nvGrpSpPr>
        <p:grpSpPr>
          <a:xfrm>
            <a:off x="2886999" y="2376791"/>
            <a:ext cx="410948" cy="411794"/>
            <a:chOff x="1843050" y="2304975"/>
            <a:chExt cx="449025" cy="449950"/>
          </a:xfrm>
        </p:grpSpPr>
        <p:sp>
          <p:nvSpPr>
            <p:cNvPr id="1173" name="Google Shape;1173;p53"/>
            <p:cNvSpPr/>
            <p:nvPr/>
          </p:nvSpPr>
          <p:spPr>
            <a:xfrm>
              <a:off x="1843050" y="2304975"/>
              <a:ext cx="449025" cy="449950"/>
            </a:xfrm>
            <a:custGeom>
              <a:rect b="b" l="l" r="r" t="t"/>
              <a:pathLst>
                <a:path extrusionOk="0" h="17998" w="17961">
                  <a:moveTo>
                    <a:pt x="5015" y="534"/>
                  </a:moveTo>
                  <a:lnTo>
                    <a:pt x="5015" y="2420"/>
                  </a:lnTo>
                  <a:lnTo>
                    <a:pt x="3842" y="2420"/>
                  </a:lnTo>
                  <a:lnTo>
                    <a:pt x="3842" y="1335"/>
                  </a:lnTo>
                  <a:cubicBezTo>
                    <a:pt x="3842" y="892"/>
                    <a:pt x="4200" y="536"/>
                    <a:pt x="4641" y="534"/>
                  </a:cubicBezTo>
                  <a:close/>
                  <a:moveTo>
                    <a:pt x="12271" y="534"/>
                  </a:moveTo>
                  <a:lnTo>
                    <a:pt x="12271" y="2420"/>
                  </a:lnTo>
                  <a:lnTo>
                    <a:pt x="11239" y="2420"/>
                  </a:lnTo>
                  <a:lnTo>
                    <a:pt x="11239" y="2117"/>
                  </a:lnTo>
                  <a:lnTo>
                    <a:pt x="10706" y="2117"/>
                  </a:lnTo>
                  <a:lnTo>
                    <a:pt x="10706" y="2420"/>
                  </a:lnTo>
                  <a:lnTo>
                    <a:pt x="6971" y="2420"/>
                  </a:lnTo>
                  <a:lnTo>
                    <a:pt x="6971" y="2117"/>
                  </a:lnTo>
                  <a:lnTo>
                    <a:pt x="6436" y="2117"/>
                  </a:lnTo>
                  <a:lnTo>
                    <a:pt x="6436" y="2420"/>
                  </a:lnTo>
                  <a:lnTo>
                    <a:pt x="5549" y="2420"/>
                  </a:lnTo>
                  <a:lnTo>
                    <a:pt x="5549" y="534"/>
                  </a:lnTo>
                  <a:close/>
                  <a:moveTo>
                    <a:pt x="13177" y="534"/>
                  </a:moveTo>
                  <a:cubicBezTo>
                    <a:pt x="13619" y="534"/>
                    <a:pt x="13978" y="892"/>
                    <a:pt x="13978" y="1335"/>
                  </a:cubicBezTo>
                  <a:lnTo>
                    <a:pt x="13978" y="2420"/>
                  </a:lnTo>
                  <a:lnTo>
                    <a:pt x="12804" y="2420"/>
                  </a:lnTo>
                  <a:lnTo>
                    <a:pt x="12804" y="534"/>
                  </a:lnTo>
                  <a:close/>
                  <a:moveTo>
                    <a:pt x="5015" y="2953"/>
                  </a:moveTo>
                  <a:lnTo>
                    <a:pt x="5015" y="7754"/>
                  </a:lnTo>
                  <a:lnTo>
                    <a:pt x="4641" y="7754"/>
                  </a:lnTo>
                  <a:cubicBezTo>
                    <a:pt x="4200" y="7754"/>
                    <a:pt x="3842" y="7396"/>
                    <a:pt x="3842" y="6954"/>
                  </a:cubicBezTo>
                  <a:lnTo>
                    <a:pt x="3842" y="2953"/>
                  </a:lnTo>
                  <a:close/>
                  <a:moveTo>
                    <a:pt x="12271" y="2953"/>
                  </a:moveTo>
                  <a:lnTo>
                    <a:pt x="12271" y="7754"/>
                  </a:lnTo>
                  <a:lnTo>
                    <a:pt x="5549" y="7754"/>
                  </a:lnTo>
                  <a:lnTo>
                    <a:pt x="5549" y="2953"/>
                  </a:lnTo>
                  <a:lnTo>
                    <a:pt x="6437" y="2953"/>
                  </a:lnTo>
                  <a:lnTo>
                    <a:pt x="6437" y="3185"/>
                  </a:lnTo>
                  <a:lnTo>
                    <a:pt x="6971" y="3185"/>
                  </a:lnTo>
                  <a:lnTo>
                    <a:pt x="6971" y="2953"/>
                  </a:lnTo>
                  <a:lnTo>
                    <a:pt x="10706" y="2953"/>
                  </a:lnTo>
                  <a:lnTo>
                    <a:pt x="10706" y="3185"/>
                  </a:lnTo>
                  <a:lnTo>
                    <a:pt x="11239" y="3185"/>
                  </a:lnTo>
                  <a:lnTo>
                    <a:pt x="11239" y="2953"/>
                  </a:lnTo>
                  <a:close/>
                  <a:moveTo>
                    <a:pt x="13978" y="2953"/>
                  </a:moveTo>
                  <a:lnTo>
                    <a:pt x="13978" y="6954"/>
                  </a:lnTo>
                  <a:cubicBezTo>
                    <a:pt x="13978" y="7396"/>
                    <a:pt x="13619" y="7753"/>
                    <a:pt x="13177" y="7754"/>
                  </a:cubicBezTo>
                  <a:lnTo>
                    <a:pt x="12804" y="7754"/>
                  </a:lnTo>
                  <a:lnTo>
                    <a:pt x="12804" y="2953"/>
                  </a:lnTo>
                  <a:close/>
                  <a:moveTo>
                    <a:pt x="3031" y="8316"/>
                  </a:moveTo>
                  <a:cubicBezTo>
                    <a:pt x="2941" y="8774"/>
                    <a:pt x="2590" y="9139"/>
                    <a:pt x="2135" y="9245"/>
                  </a:cubicBezTo>
                  <a:lnTo>
                    <a:pt x="2135" y="8316"/>
                  </a:lnTo>
                  <a:close/>
                  <a:moveTo>
                    <a:pt x="15828" y="8315"/>
                  </a:moveTo>
                  <a:lnTo>
                    <a:pt x="15828" y="9245"/>
                  </a:lnTo>
                  <a:cubicBezTo>
                    <a:pt x="15371" y="9139"/>
                    <a:pt x="15020" y="8774"/>
                    <a:pt x="14930" y="8315"/>
                  </a:cubicBezTo>
                  <a:close/>
                  <a:moveTo>
                    <a:pt x="2133" y="11207"/>
                  </a:moveTo>
                  <a:cubicBezTo>
                    <a:pt x="2587" y="11313"/>
                    <a:pt x="2936" y="11672"/>
                    <a:pt x="3029" y="12128"/>
                  </a:cubicBezTo>
                  <a:lnTo>
                    <a:pt x="2135" y="12128"/>
                  </a:lnTo>
                  <a:lnTo>
                    <a:pt x="2133" y="11207"/>
                  </a:lnTo>
                  <a:close/>
                  <a:moveTo>
                    <a:pt x="15828" y="11207"/>
                  </a:moveTo>
                  <a:lnTo>
                    <a:pt x="15828" y="12128"/>
                  </a:lnTo>
                  <a:lnTo>
                    <a:pt x="14931" y="12128"/>
                  </a:lnTo>
                  <a:cubicBezTo>
                    <a:pt x="15024" y="11672"/>
                    <a:pt x="15373" y="11313"/>
                    <a:pt x="15828" y="11207"/>
                  </a:cubicBezTo>
                  <a:close/>
                  <a:moveTo>
                    <a:pt x="14389" y="8306"/>
                  </a:moveTo>
                  <a:cubicBezTo>
                    <a:pt x="14486" y="9063"/>
                    <a:pt x="15071" y="9668"/>
                    <a:pt x="15826" y="9787"/>
                  </a:cubicBezTo>
                  <a:lnTo>
                    <a:pt x="15826" y="10664"/>
                  </a:lnTo>
                  <a:cubicBezTo>
                    <a:pt x="15077" y="10784"/>
                    <a:pt x="14495" y="11378"/>
                    <a:pt x="14390" y="12129"/>
                  </a:cubicBezTo>
                  <a:lnTo>
                    <a:pt x="3569" y="12129"/>
                  </a:lnTo>
                  <a:cubicBezTo>
                    <a:pt x="3466" y="11378"/>
                    <a:pt x="2882" y="10784"/>
                    <a:pt x="2133" y="10664"/>
                  </a:cubicBezTo>
                  <a:lnTo>
                    <a:pt x="2133" y="9787"/>
                  </a:lnTo>
                  <a:lnTo>
                    <a:pt x="2135" y="9787"/>
                  </a:lnTo>
                  <a:cubicBezTo>
                    <a:pt x="2889" y="9668"/>
                    <a:pt x="3475" y="9063"/>
                    <a:pt x="3572" y="8306"/>
                  </a:cubicBezTo>
                  <a:close/>
                  <a:moveTo>
                    <a:pt x="1599" y="12663"/>
                  </a:moveTo>
                  <a:lnTo>
                    <a:pt x="1599" y="12681"/>
                  </a:lnTo>
                  <a:lnTo>
                    <a:pt x="1760" y="12681"/>
                  </a:lnTo>
                  <a:cubicBezTo>
                    <a:pt x="1660" y="13318"/>
                    <a:pt x="1168" y="13820"/>
                    <a:pt x="534" y="13935"/>
                  </a:cubicBezTo>
                  <a:lnTo>
                    <a:pt x="534" y="12663"/>
                  </a:lnTo>
                  <a:close/>
                  <a:moveTo>
                    <a:pt x="17427" y="12663"/>
                  </a:moveTo>
                  <a:lnTo>
                    <a:pt x="17427" y="13935"/>
                  </a:lnTo>
                  <a:cubicBezTo>
                    <a:pt x="16793" y="13820"/>
                    <a:pt x="16302" y="13318"/>
                    <a:pt x="16200" y="12681"/>
                  </a:cubicBezTo>
                  <a:lnTo>
                    <a:pt x="16360" y="12681"/>
                  </a:lnTo>
                  <a:lnTo>
                    <a:pt x="16360" y="12663"/>
                  </a:lnTo>
                  <a:close/>
                  <a:moveTo>
                    <a:pt x="534" y="16194"/>
                  </a:moveTo>
                  <a:cubicBezTo>
                    <a:pt x="1173" y="16309"/>
                    <a:pt x="1669" y="16820"/>
                    <a:pt x="1763" y="17464"/>
                  </a:cubicBezTo>
                  <a:lnTo>
                    <a:pt x="534" y="17464"/>
                  </a:lnTo>
                  <a:lnTo>
                    <a:pt x="534" y="16194"/>
                  </a:lnTo>
                  <a:close/>
                  <a:moveTo>
                    <a:pt x="15662" y="12681"/>
                  </a:moveTo>
                  <a:cubicBezTo>
                    <a:pt x="15771" y="13612"/>
                    <a:pt x="16498" y="14351"/>
                    <a:pt x="17427" y="14473"/>
                  </a:cubicBezTo>
                  <a:lnTo>
                    <a:pt x="17427" y="15653"/>
                  </a:lnTo>
                  <a:cubicBezTo>
                    <a:pt x="16491" y="15778"/>
                    <a:pt x="15761" y="16525"/>
                    <a:pt x="15661" y="17464"/>
                  </a:cubicBezTo>
                  <a:lnTo>
                    <a:pt x="2300" y="17464"/>
                  </a:lnTo>
                  <a:cubicBezTo>
                    <a:pt x="2199" y="16525"/>
                    <a:pt x="1470" y="15778"/>
                    <a:pt x="534" y="15653"/>
                  </a:cubicBezTo>
                  <a:lnTo>
                    <a:pt x="534" y="14473"/>
                  </a:lnTo>
                  <a:cubicBezTo>
                    <a:pt x="1462" y="14351"/>
                    <a:pt x="2189" y="13612"/>
                    <a:pt x="2298" y="12681"/>
                  </a:cubicBezTo>
                  <a:close/>
                  <a:moveTo>
                    <a:pt x="17427" y="16194"/>
                  </a:moveTo>
                  <a:lnTo>
                    <a:pt x="17427" y="17464"/>
                  </a:lnTo>
                  <a:lnTo>
                    <a:pt x="16198" y="17464"/>
                  </a:lnTo>
                  <a:cubicBezTo>
                    <a:pt x="16292" y="16820"/>
                    <a:pt x="16787" y="16309"/>
                    <a:pt x="17427" y="16194"/>
                  </a:cubicBezTo>
                  <a:close/>
                  <a:moveTo>
                    <a:pt x="4642" y="1"/>
                  </a:moveTo>
                  <a:cubicBezTo>
                    <a:pt x="3905" y="2"/>
                    <a:pt x="3308" y="598"/>
                    <a:pt x="3308" y="1335"/>
                  </a:cubicBezTo>
                  <a:lnTo>
                    <a:pt x="3308" y="6954"/>
                  </a:lnTo>
                  <a:cubicBezTo>
                    <a:pt x="3306" y="7252"/>
                    <a:pt x="3407" y="7539"/>
                    <a:pt x="3590" y="7772"/>
                  </a:cubicBezTo>
                  <a:lnTo>
                    <a:pt x="1601" y="7772"/>
                  </a:lnTo>
                  <a:lnTo>
                    <a:pt x="1601" y="12129"/>
                  </a:lnTo>
                  <a:lnTo>
                    <a:pt x="0" y="12129"/>
                  </a:lnTo>
                  <a:lnTo>
                    <a:pt x="0" y="17998"/>
                  </a:lnTo>
                  <a:lnTo>
                    <a:pt x="17961" y="17998"/>
                  </a:lnTo>
                  <a:lnTo>
                    <a:pt x="17961" y="12129"/>
                  </a:lnTo>
                  <a:lnTo>
                    <a:pt x="16361" y="12129"/>
                  </a:lnTo>
                  <a:lnTo>
                    <a:pt x="16361" y="7772"/>
                  </a:lnTo>
                  <a:lnTo>
                    <a:pt x="14230" y="7772"/>
                  </a:lnTo>
                  <a:cubicBezTo>
                    <a:pt x="14412" y="7539"/>
                    <a:pt x="14511" y="7250"/>
                    <a:pt x="14511" y="6954"/>
                  </a:cubicBezTo>
                  <a:lnTo>
                    <a:pt x="14511" y="1335"/>
                  </a:lnTo>
                  <a:cubicBezTo>
                    <a:pt x="14510" y="598"/>
                    <a:pt x="13913" y="2"/>
                    <a:pt x="13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53"/>
            <p:cNvSpPr/>
            <p:nvPr/>
          </p:nvSpPr>
          <p:spPr>
            <a:xfrm>
              <a:off x="1936425" y="2639300"/>
              <a:ext cx="262300" cy="84500"/>
            </a:xfrm>
            <a:custGeom>
              <a:rect b="b" l="l" r="r" t="t"/>
              <a:pathLst>
                <a:path extrusionOk="0" h="3380" w="10492">
                  <a:moveTo>
                    <a:pt x="1690" y="1"/>
                  </a:moveTo>
                  <a:cubicBezTo>
                    <a:pt x="757" y="1"/>
                    <a:pt x="0" y="757"/>
                    <a:pt x="0" y="1690"/>
                  </a:cubicBezTo>
                  <a:cubicBezTo>
                    <a:pt x="0" y="2623"/>
                    <a:pt x="757" y="3379"/>
                    <a:pt x="1690" y="3379"/>
                  </a:cubicBezTo>
                  <a:lnTo>
                    <a:pt x="1690" y="2847"/>
                  </a:lnTo>
                  <a:cubicBezTo>
                    <a:pt x="1051" y="2846"/>
                    <a:pt x="534" y="2328"/>
                    <a:pt x="534" y="1690"/>
                  </a:cubicBezTo>
                  <a:cubicBezTo>
                    <a:pt x="534" y="1052"/>
                    <a:pt x="1051" y="534"/>
                    <a:pt x="1690" y="534"/>
                  </a:cubicBezTo>
                  <a:lnTo>
                    <a:pt x="8802" y="534"/>
                  </a:lnTo>
                  <a:cubicBezTo>
                    <a:pt x="9441" y="534"/>
                    <a:pt x="9958" y="1052"/>
                    <a:pt x="9958" y="1690"/>
                  </a:cubicBezTo>
                  <a:cubicBezTo>
                    <a:pt x="9958" y="2328"/>
                    <a:pt x="9441" y="2847"/>
                    <a:pt x="8802" y="2847"/>
                  </a:cubicBezTo>
                  <a:lnTo>
                    <a:pt x="8802" y="3379"/>
                  </a:lnTo>
                  <a:cubicBezTo>
                    <a:pt x="9735" y="3379"/>
                    <a:pt x="10492" y="2623"/>
                    <a:pt x="10492" y="1690"/>
                  </a:cubicBezTo>
                  <a:cubicBezTo>
                    <a:pt x="10492" y="757"/>
                    <a:pt x="9735" y="1"/>
                    <a:pt x="88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3"/>
            <p:cNvSpPr/>
            <p:nvPr/>
          </p:nvSpPr>
          <p:spPr>
            <a:xfrm>
              <a:off x="1993250" y="2664125"/>
              <a:ext cx="148550" cy="59675"/>
            </a:xfrm>
            <a:custGeom>
              <a:rect b="b" l="l" r="r" t="t"/>
              <a:pathLst>
                <a:path extrusionOk="0" h="2387" w="5942">
                  <a:moveTo>
                    <a:pt x="5036" y="538"/>
                  </a:moveTo>
                  <a:cubicBezTo>
                    <a:pt x="5241" y="538"/>
                    <a:pt x="5409" y="704"/>
                    <a:pt x="5409" y="911"/>
                  </a:cubicBezTo>
                  <a:lnTo>
                    <a:pt x="5409" y="1409"/>
                  </a:lnTo>
                  <a:cubicBezTo>
                    <a:pt x="5409" y="1654"/>
                    <a:pt x="5210" y="1853"/>
                    <a:pt x="4964" y="1854"/>
                  </a:cubicBezTo>
                  <a:lnTo>
                    <a:pt x="981" y="1854"/>
                  </a:lnTo>
                  <a:cubicBezTo>
                    <a:pt x="735" y="1853"/>
                    <a:pt x="537" y="1654"/>
                    <a:pt x="536" y="1409"/>
                  </a:cubicBezTo>
                  <a:lnTo>
                    <a:pt x="536" y="912"/>
                  </a:lnTo>
                  <a:cubicBezTo>
                    <a:pt x="536" y="706"/>
                    <a:pt x="704" y="538"/>
                    <a:pt x="910" y="538"/>
                  </a:cubicBezTo>
                  <a:cubicBezTo>
                    <a:pt x="1116" y="538"/>
                    <a:pt x="1283" y="706"/>
                    <a:pt x="1283" y="912"/>
                  </a:cubicBezTo>
                  <a:lnTo>
                    <a:pt x="1283" y="1320"/>
                  </a:lnTo>
                  <a:lnTo>
                    <a:pt x="4662" y="1320"/>
                  </a:lnTo>
                  <a:lnTo>
                    <a:pt x="4662" y="911"/>
                  </a:lnTo>
                  <a:cubicBezTo>
                    <a:pt x="4662" y="704"/>
                    <a:pt x="4830" y="538"/>
                    <a:pt x="5036" y="538"/>
                  </a:cubicBezTo>
                  <a:close/>
                  <a:moveTo>
                    <a:pt x="909" y="0"/>
                  </a:moveTo>
                  <a:cubicBezTo>
                    <a:pt x="889" y="0"/>
                    <a:pt x="868" y="1"/>
                    <a:pt x="847" y="3"/>
                  </a:cubicBezTo>
                  <a:cubicBezTo>
                    <a:pt x="369" y="35"/>
                    <a:pt x="1" y="433"/>
                    <a:pt x="2" y="911"/>
                  </a:cubicBezTo>
                  <a:lnTo>
                    <a:pt x="2" y="1409"/>
                  </a:lnTo>
                  <a:cubicBezTo>
                    <a:pt x="3" y="1948"/>
                    <a:pt x="440" y="2386"/>
                    <a:pt x="981" y="2386"/>
                  </a:cubicBezTo>
                  <a:lnTo>
                    <a:pt x="4964" y="2386"/>
                  </a:lnTo>
                  <a:cubicBezTo>
                    <a:pt x="5503" y="2386"/>
                    <a:pt x="5941" y="1948"/>
                    <a:pt x="5941" y="1409"/>
                  </a:cubicBezTo>
                  <a:lnTo>
                    <a:pt x="5941" y="911"/>
                  </a:lnTo>
                  <a:cubicBezTo>
                    <a:pt x="5941" y="411"/>
                    <a:pt x="5536" y="4"/>
                    <a:pt x="5035" y="4"/>
                  </a:cubicBezTo>
                  <a:cubicBezTo>
                    <a:pt x="4582" y="4"/>
                    <a:pt x="4200" y="339"/>
                    <a:pt x="4137" y="787"/>
                  </a:cubicBezTo>
                  <a:lnTo>
                    <a:pt x="1808" y="787"/>
                  </a:lnTo>
                  <a:cubicBezTo>
                    <a:pt x="1747" y="333"/>
                    <a:pt x="1360" y="0"/>
                    <a:pt x="9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3"/>
            <p:cNvSpPr/>
            <p:nvPr/>
          </p:nvSpPr>
          <p:spPr>
            <a:xfrm>
              <a:off x="1959825" y="2524925"/>
              <a:ext cx="215475" cy="71425"/>
            </a:xfrm>
            <a:custGeom>
              <a:rect b="b" l="l" r="r" t="t"/>
              <a:pathLst>
                <a:path extrusionOk="0" h="2857" w="8619">
                  <a:moveTo>
                    <a:pt x="1405" y="0"/>
                  </a:moveTo>
                  <a:cubicBezTo>
                    <a:pt x="626" y="13"/>
                    <a:pt x="1" y="649"/>
                    <a:pt x="1" y="1428"/>
                  </a:cubicBezTo>
                  <a:cubicBezTo>
                    <a:pt x="1" y="2208"/>
                    <a:pt x="626" y="2844"/>
                    <a:pt x="1405" y="2857"/>
                  </a:cubicBezTo>
                  <a:lnTo>
                    <a:pt x="1405" y="2322"/>
                  </a:lnTo>
                  <a:cubicBezTo>
                    <a:pt x="912" y="2322"/>
                    <a:pt x="512" y="1922"/>
                    <a:pt x="512" y="1427"/>
                  </a:cubicBezTo>
                  <a:cubicBezTo>
                    <a:pt x="512" y="933"/>
                    <a:pt x="912" y="534"/>
                    <a:pt x="1405" y="534"/>
                  </a:cubicBezTo>
                  <a:lnTo>
                    <a:pt x="7213" y="534"/>
                  </a:lnTo>
                  <a:cubicBezTo>
                    <a:pt x="7707" y="534"/>
                    <a:pt x="8107" y="933"/>
                    <a:pt x="8107" y="1427"/>
                  </a:cubicBezTo>
                  <a:cubicBezTo>
                    <a:pt x="8107" y="1922"/>
                    <a:pt x="7707" y="2322"/>
                    <a:pt x="7213" y="2322"/>
                  </a:cubicBezTo>
                  <a:lnTo>
                    <a:pt x="7213" y="2857"/>
                  </a:lnTo>
                  <a:cubicBezTo>
                    <a:pt x="7993" y="2844"/>
                    <a:pt x="8618" y="2208"/>
                    <a:pt x="8618" y="1428"/>
                  </a:cubicBezTo>
                  <a:cubicBezTo>
                    <a:pt x="8618" y="649"/>
                    <a:pt x="7993" y="13"/>
                    <a:pt x="7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3"/>
            <p:cNvSpPr/>
            <p:nvPr/>
          </p:nvSpPr>
          <p:spPr>
            <a:xfrm>
              <a:off x="2005700" y="2546150"/>
              <a:ext cx="123675" cy="51175"/>
            </a:xfrm>
            <a:custGeom>
              <a:rect b="b" l="l" r="r" t="t"/>
              <a:pathLst>
                <a:path extrusionOk="0" h="2047" w="4947">
                  <a:moveTo>
                    <a:pt x="4159" y="526"/>
                  </a:moveTo>
                  <a:cubicBezTo>
                    <a:pt x="4304" y="526"/>
                    <a:pt x="4419" y="646"/>
                    <a:pt x="4414" y="790"/>
                  </a:cubicBezTo>
                  <a:lnTo>
                    <a:pt x="4414" y="1197"/>
                  </a:lnTo>
                  <a:cubicBezTo>
                    <a:pt x="4414" y="1371"/>
                    <a:pt x="4274" y="1511"/>
                    <a:pt x="4102" y="1513"/>
                  </a:cubicBezTo>
                  <a:lnTo>
                    <a:pt x="848" y="1513"/>
                  </a:lnTo>
                  <a:cubicBezTo>
                    <a:pt x="676" y="1511"/>
                    <a:pt x="536" y="1371"/>
                    <a:pt x="536" y="1197"/>
                  </a:cubicBezTo>
                  <a:lnTo>
                    <a:pt x="536" y="790"/>
                  </a:lnTo>
                  <a:cubicBezTo>
                    <a:pt x="531" y="646"/>
                    <a:pt x="646" y="526"/>
                    <a:pt x="791" y="526"/>
                  </a:cubicBezTo>
                  <a:cubicBezTo>
                    <a:pt x="935" y="526"/>
                    <a:pt x="1050" y="646"/>
                    <a:pt x="1047" y="790"/>
                  </a:cubicBezTo>
                  <a:lnTo>
                    <a:pt x="1047" y="1175"/>
                  </a:lnTo>
                  <a:lnTo>
                    <a:pt x="3903" y="1175"/>
                  </a:lnTo>
                  <a:lnTo>
                    <a:pt x="3903" y="790"/>
                  </a:lnTo>
                  <a:cubicBezTo>
                    <a:pt x="3900" y="646"/>
                    <a:pt x="4015" y="526"/>
                    <a:pt x="4159" y="526"/>
                  </a:cubicBezTo>
                  <a:close/>
                  <a:moveTo>
                    <a:pt x="789" y="1"/>
                  </a:moveTo>
                  <a:cubicBezTo>
                    <a:pt x="765" y="1"/>
                    <a:pt x="739" y="2"/>
                    <a:pt x="714" y="5"/>
                  </a:cubicBezTo>
                  <a:cubicBezTo>
                    <a:pt x="309" y="43"/>
                    <a:pt x="1" y="383"/>
                    <a:pt x="1" y="790"/>
                  </a:cubicBezTo>
                  <a:lnTo>
                    <a:pt x="1" y="1199"/>
                  </a:lnTo>
                  <a:cubicBezTo>
                    <a:pt x="1" y="1666"/>
                    <a:pt x="380" y="2045"/>
                    <a:pt x="848" y="2046"/>
                  </a:cubicBezTo>
                  <a:lnTo>
                    <a:pt x="4099" y="2046"/>
                  </a:lnTo>
                  <a:cubicBezTo>
                    <a:pt x="4568" y="2045"/>
                    <a:pt x="4946" y="1666"/>
                    <a:pt x="4946" y="1199"/>
                  </a:cubicBezTo>
                  <a:lnTo>
                    <a:pt x="4946" y="790"/>
                  </a:lnTo>
                  <a:cubicBezTo>
                    <a:pt x="4946" y="354"/>
                    <a:pt x="4593" y="2"/>
                    <a:pt x="4158" y="2"/>
                  </a:cubicBezTo>
                  <a:cubicBezTo>
                    <a:pt x="3780" y="2"/>
                    <a:pt x="3455" y="270"/>
                    <a:pt x="3384" y="641"/>
                  </a:cubicBezTo>
                  <a:lnTo>
                    <a:pt x="1565" y="641"/>
                  </a:lnTo>
                  <a:cubicBezTo>
                    <a:pt x="1493" y="267"/>
                    <a:pt x="1164" y="1"/>
                    <a:pt x="7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3"/>
            <p:cNvSpPr/>
            <p:nvPr/>
          </p:nvSpPr>
          <p:spPr>
            <a:xfrm>
              <a:off x="2031975" y="2401025"/>
              <a:ext cx="65825" cy="13350"/>
            </a:xfrm>
            <a:custGeom>
              <a:rect b="b" l="l" r="r" t="t"/>
              <a:pathLst>
                <a:path extrusionOk="0" h="534" w="2633">
                  <a:moveTo>
                    <a:pt x="1" y="0"/>
                  </a:moveTo>
                  <a:lnTo>
                    <a:pt x="1" y="534"/>
                  </a:lnTo>
                  <a:lnTo>
                    <a:pt x="2632" y="534"/>
                  </a:lnTo>
                  <a:lnTo>
                    <a:pt x="26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3"/>
            <p:cNvSpPr/>
            <p:nvPr/>
          </p:nvSpPr>
          <p:spPr>
            <a:xfrm>
              <a:off x="2111100" y="2401025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53"/>
            <p:cNvSpPr/>
            <p:nvPr/>
          </p:nvSpPr>
          <p:spPr>
            <a:xfrm>
              <a:off x="2003525" y="2401025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" name="Google Shape;1181;p53"/>
          <p:cNvGrpSpPr/>
          <p:nvPr/>
        </p:nvGrpSpPr>
        <p:grpSpPr>
          <a:xfrm>
            <a:off x="2292334" y="2396364"/>
            <a:ext cx="411817" cy="372647"/>
            <a:chOff x="1218675" y="2343625"/>
            <a:chExt cx="449975" cy="407175"/>
          </a:xfrm>
        </p:grpSpPr>
        <p:sp>
          <p:nvSpPr>
            <p:cNvPr id="1182" name="Google Shape;1182;p53"/>
            <p:cNvSpPr/>
            <p:nvPr/>
          </p:nvSpPr>
          <p:spPr>
            <a:xfrm>
              <a:off x="1218675" y="2343625"/>
              <a:ext cx="449975" cy="385800"/>
            </a:xfrm>
            <a:custGeom>
              <a:rect b="b" l="l" r="r" t="t"/>
              <a:pathLst>
                <a:path extrusionOk="0" h="15432" w="17999">
                  <a:moveTo>
                    <a:pt x="11138" y="535"/>
                  </a:moveTo>
                  <a:cubicBezTo>
                    <a:pt x="11580" y="536"/>
                    <a:pt x="11938" y="894"/>
                    <a:pt x="11940" y="1336"/>
                  </a:cubicBezTo>
                  <a:lnTo>
                    <a:pt x="11940" y="1854"/>
                  </a:lnTo>
                  <a:lnTo>
                    <a:pt x="6059" y="1854"/>
                  </a:lnTo>
                  <a:lnTo>
                    <a:pt x="6059" y="1336"/>
                  </a:lnTo>
                  <a:cubicBezTo>
                    <a:pt x="6059" y="894"/>
                    <a:pt x="6418" y="536"/>
                    <a:pt x="6860" y="535"/>
                  </a:cubicBezTo>
                  <a:close/>
                  <a:moveTo>
                    <a:pt x="11940" y="2389"/>
                  </a:moveTo>
                  <a:lnTo>
                    <a:pt x="11940" y="3136"/>
                  </a:lnTo>
                  <a:lnTo>
                    <a:pt x="6059" y="3136"/>
                  </a:lnTo>
                  <a:lnTo>
                    <a:pt x="6059" y="2389"/>
                  </a:lnTo>
                  <a:close/>
                  <a:moveTo>
                    <a:pt x="2121" y="3671"/>
                  </a:moveTo>
                  <a:cubicBezTo>
                    <a:pt x="2000" y="4491"/>
                    <a:pt x="1356" y="5137"/>
                    <a:pt x="536" y="5256"/>
                  </a:cubicBezTo>
                  <a:lnTo>
                    <a:pt x="536" y="3671"/>
                  </a:lnTo>
                  <a:close/>
                  <a:moveTo>
                    <a:pt x="17462" y="3671"/>
                  </a:moveTo>
                  <a:lnTo>
                    <a:pt x="17462" y="5256"/>
                  </a:lnTo>
                  <a:cubicBezTo>
                    <a:pt x="16642" y="5135"/>
                    <a:pt x="15998" y="4491"/>
                    <a:pt x="15877" y="3671"/>
                  </a:cubicBezTo>
                  <a:close/>
                  <a:moveTo>
                    <a:pt x="536" y="13312"/>
                  </a:moveTo>
                  <a:cubicBezTo>
                    <a:pt x="1356" y="13431"/>
                    <a:pt x="2000" y="14076"/>
                    <a:pt x="2121" y="14897"/>
                  </a:cubicBezTo>
                  <a:lnTo>
                    <a:pt x="536" y="14897"/>
                  </a:lnTo>
                  <a:lnTo>
                    <a:pt x="536" y="13312"/>
                  </a:lnTo>
                  <a:close/>
                  <a:moveTo>
                    <a:pt x="3030" y="3671"/>
                  </a:moveTo>
                  <a:lnTo>
                    <a:pt x="3030" y="14897"/>
                  </a:lnTo>
                  <a:lnTo>
                    <a:pt x="2659" y="14897"/>
                  </a:lnTo>
                  <a:cubicBezTo>
                    <a:pt x="2532" y="13781"/>
                    <a:pt x="1652" y="12899"/>
                    <a:pt x="536" y="12774"/>
                  </a:cubicBezTo>
                  <a:lnTo>
                    <a:pt x="536" y="5794"/>
                  </a:lnTo>
                  <a:cubicBezTo>
                    <a:pt x="1652" y="5667"/>
                    <a:pt x="2532" y="4787"/>
                    <a:pt x="2659" y="3671"/>
                  </a:cubicBezTo>
                  <a:close/>
                  <a:moveTo>
                    <a:pt x="4099" y="3671"/>
                  </a:moveTo>
                  <a:lnTo>
                    <a:pt x="4099" y="14897"/>
                  </a:lnTo>
                  <a:lnTo>
                    <a:pt x="3564" y="14897"/>
                  </a:lnTo>
                  <a:lnTo>
                    <a:pt x="3564" y="3671"/>
                  </a:lnTo>
                  <a:close/>
                  <a:moveTo>
                    <a:pt x="13365" y="3671"/>
                  </a:moveTo>
                  <a:lnTo>
                    <a:pt x="13365" y="14897"/>
                  </a:lnTo>
                  <a:lnTo>
                    <a:pt x="4634" y="14897"/>
                  </a:lnTo>
                  <a:lnTo>
                    <a:pt x="4634" y="3671"/>
                  </a:lnTo>
                  <a:close/>
                  <a:moveTo>
                    <a:pt x="14434" y="3671"/>
                  </a:moveTo>
                  <a:lnTo>
                    <a:pt x="14434" y="14897"/>
                  </a:lnTo>
                  <a:lnTo>
                    <a:pt x="13899" y="14897"/>
                  </a:lnTo>
                  <a:lnTo>
                    <a:pt x="13899" y="3671"/>
                  </a:lnTo>
                  <a:close/>
                  <a:moveTo>
                    <a:pt x="15339" y="3671"/>
                  </a:moveTo>
                  <a:cubicBezTo>
                    <a:pt x="15466" y="4787"/>
                    <a:pt x="16346" y="5667"/>
                    <a:pt x="17462" y="5794"/>
                  </a:cubicBezTo>
                  <a:lnTo>
                    <a:pt x="17462" y="12774"/>
                  </a:lnTo>
                  <a:cubicBezTo>
                    <a:pt x="16346" y="12901"/>
                    <a:pt x="15466" y="13781"/>
                    <a:pt x="15339" y="14897"/>
                  </a:cubicBezTo>
                  <a:lnTo>
                    <a:pt x="14967" y="14897"/>
                  </a:lnTo>
                  <a:lnTo>
                    <a:pt x="14967" y="3671"/>
                  </a:lnTo>
                  <a:close/>
                  <a:moveTo>
                    <a:pt x="17462" y="13312"/>
                  </a:moveTo>
                  <a:lnTo>
                    <a:pt x="17462" y="14897"/>
                  </a:lnTo>
                  <a:lnTo>
                    <a:pt x="15877" y="14897"/>
                  </a:lnTo>
                  <a:cubicBezTo>
                    <a:pt x="15998" y="14076"/>
                    <a:pt x="16642" y="13431"/>
                    <a:pt x="17462" y="13312"/>
                  </a:cubicBezTo>
                  <a:close/>
                  <a:moveTo>
                    <a:pt x="6861" y="1"/>
                  </a:moveTo>
                  <a:cubicBezTo>
                    <a:pt x="6123" y="1"/>
                    <a:pt x="5526" y="599"/>
                    <a:pt x="5524" y="1336"/>
                  </a:cubicBezTo>
                  <a:lnTo>
                    <a:pt x="5524" y="3136"/>
                  </a:lnTo>
                  <a:lnTo>
                    <a:pt x="1" y="3136"/>
                  </a:lnTo>
                  <a:lnTo>
                    <a:pt x="1" y="15432"/>
                  </a:lnTo>
                  <a:lnTo>
                    <a:pt x="17998" y="15432"/>
                  </a:lnTo>
                  <a:lnTo>
                    <a:pt x="17998" y="3136"/>
                  </a:lnTo>
                  <a:lnTo>
                    <a:pt x="12473" y="3136"/>
                  </a:lnTo>
                  <a:lnTo>
                    <a:pt x="12473" y="1336"/>
                  </a:lnTo>
                  <a:cubicBezTo>
                    <a:pt x="12473" y="599"/>
                    <a:pt x="11875" y="1"/>
                    <a:pt x="111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3"/>
            <p:cNvSpPr/>
            <p:nvPr/>
          </p:nvSpPr>
          <p:spPr>
            <a:xfrm>
              <a:off x="1277950" y="2737400"/>
              <a:ext cx="26725" cy="13400"/>
            </a:xfrm>
            <a:custGeom>
              <a:rect b="b" l="l" r="r" t="t"/>
              <a:pathLst>
                <a:path extrusionOk="0" h="536" w="1069">
                  <a:moveTo>
                    <a:pt x="0" y="1"/>
                  </a:moveTo>
                  <a:lnTo>
                    <a:pt x="0" y="536"/>
                  </a:lnTo>
                  <a:lnTo>
                    <a:pt x="1069" y="536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3"/>
            <p:cNvSpPr/>
            <p:nvPr/>
          </p:nvSpPr>
          <p:spPr>
            <a:xfrm>
              <a:off x="1580825" y="2737400"/>
              <a:ext cx="26800" cy="13400"/>
            </a:xfrm>
            <a:custGeom>
              <a:rect b="b" l="l" r="r" t="t"/>
              <a:pathLst>
                <a:path extrusionOk="0" h="536" w="1072">
                  <a:moveTo>
                    <a:pt x="1" y="1"/>
                  </a:moveTo>
                  <a:lnTo>
                    <a:pt x="1" y="536"/>
                  </a:lnTo>
                  <a:lnTo>
                    <a:pt x="1071" y="536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53"/>
            <p:cNvSpPr/>
            <p:nvPr/>
          </p:nvSpPr>
          <p:spPr>
            <a:xfrm>
              <a:off x="1384850" y="23667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53"/>
            <p:cNvSpPr/>
            <p:nvPr/>
          </p:nvSpPr>
          <p:spPr>
            <a:xfrm>
              <a:off x="1438300" y="23667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3"/>
            <p:cNvSpPr/>
            <p:nvPr/>
          </p:nvSpPr>
          <p:spPr>
            <a:xfrm>
              <a:off x="1411575" y="23667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3"/>
            <p:cNvSpPr/>
            <p:nvPr/>
          </p:nvSpPr>
          <p:spPr>
            <a:xfrm>
              <a:off x="1465000" y="23667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3"/>
            <p:cNvSpPr/>
            <p:nvPr/>
          </p:nvSpPr>
          <p:spPr>
            <a:xfrm>
              <a:off x="1491750" y="23667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53"/>
            <p:cNvSpPr/>
            <p:nvPr/>
          </p:nvSpPr>
          <p:spPr>
            <a:xfrm>
              <a:off x="1357225" y="2480800"/>
              <a:ext cx="172850" cy="173050"/>
            </a:xfrm>
            <a:custGeom>
              <a:rect b="b" l="l" r="r" t="t"/>
              <a:pathLst>
                <a:path extrusionOk="0" h="6922" w="6914">
                  <a:moveTo>
                    <a:pt x="1066" y="637"/>
                  </a:moveTo>
                  <a:lnTo>
                    <a:pt x="3666" y="1787"/>
                  </a:lnTo>
                  <a:lnTo>
                    <a:pt x="3003" y="2450"/>
                  </a:lnTo>
                  <a:lnTo>
                    <a:pt x="904" y="799"/>
                  </a:lnTo>
                  <a:lnTo>
                    <a:pt x="1066" y="637"/>
                  </a:lnTo>
                  <a:close/>
                  <a:moveTo>
                    <a:pt x="5071" y="3155"/>
                  </a:moveTo>
                  <a:lnTo>
                    <a:pt x="6274" y="5763"/>
                  </a:lnTo>
                  <a:lnTo>
                    <a:pt x="6113" y="5926"/>
                  </a:lnTo>
                  <a:lnTo>
                    <a:pt x="4402" y="3823"/>
                  </a:lnTo>
                  <a:lnTo>
                    <a:pt x="5071" y="3155"/>
                  </a:lnTo>
                  <a:close/>
                  <a:moveTo>
                    <a:pt x="5599" y="795"/>
                  </a:moveTo>
                  <a:cubicBezTo>
                    <a:pt x="5992" y="795"/>
                    <a:pt x="6193" y="1270"/>
                    <a:pt x="5917" y="1551"/>
                  </a:cubicBezTo>
                  <a:lnTo>
                    <a:pt x="2538" y="4930"/>
                  </a:lnTo>
                  <a:lnTo>
                    <a:pt x="2505" y="5797"/>
                  </a:lnTo>
                  <a:lnTo>
                    <a:pt x="2286" y="6018"/>
                  </a:lnTo>
                  <a:lnTo>
                    <a:pt x="1798" y="5064"/>
                  </a:lnTo>
                  <a:lnTo>
                    <a:pt x="901" y="4609"/>
                  </a:lnTo>
                  <a:lnTo>
                    <a:pt x="1129" y="4379"/>
                  </a:lnTo>
                  <a:lnTo>
                    <a:pt x="1937" y="4272"/>
                  </a:lnTo>
                  <a:lnTo>
                    <a:pt x="5282" y="929"/>
                  </a:lnTo>
                  <a:cubicBezTo>
                    <a:pt x="5364" y="844"/>
                    <a:pt x="5476" y="797"/>
                    <a:pt x="5596" y="795"/>
                  </a:cubicBezTo>
                  <a:close/>
                  <a:moveTo>
                    <a:pt x="945" y="1"/>
                  </a:moveTo>
                  <a:lnTo>
                    <a:pt x="99" y="847"/>
                  </a:lnTo>
                  <a:lnTo>
                    <a:pt x="2621" y="2832"/>
                  </a:lnTo>
                  <a:lnTo>
                    <a:pt x="1686" y="3767"/>
                  </a:lnTo>
                  <a:lnTo>
                    <a:pt x="880" y="3871"/>
                  </a:lnTo>
                  <a:lnTo>
                    <a:pt x="0" y="4752"/>
                  </a:lnTo>
                  <a:lnTo>
                    <a:pt x="1400" y="5462"/>
                  </a:lnTo>
                  <a:lnTo>
                    <a:pt x="2146" y="6921"/>
                  </a:lnTo>
                  <a:lnTo>
                    <a:pt x="3029" y="6025"/>
                  </a:lnTo>
                  <a:lnTo>
                    <a:pt x="3065" y="5161"/>
                  </a:lnTo>
                  <a:lnTo>
                    <a:pt x="4023" y="4203"/>
                  </a:lnTo>
                  <a:lnTo>
                    <a:pt x="6075" y="6727"/>
                  </a:lnTo>
                  <a:lnTo>
                    <a:pt x="6914" y="5875"/>
                  </a:lnTo>
                  <a:lnTo>
                    <a:pt x="5473" y="2753"/>
                  </a:lnTo>
                  <a:lnTo>
                    <a:pt x="6297" y="1929"/>
                  </a:lnTo>
                  <a:cubicBezTo>
                    <a:pt x="6670" y="1542"/>
                    <a:pt x="6661" y="928"/>
                    <a:pt x="6280" y="550"/>
                  </a:cubicBezTo>
                  <a:cubicBezTo>
                    <a:pt x="6089" y="362"/>
                    <a:pt x="5841" y="268"/>
                    <a:pt x="5592" y="268"/>
                  </a:cubicBezTo>
                  <a:cubicBezTo>
                    <a:pt x="5342" y="268"/>
                    <a:pt x="5093" y="363"/>
                    <a:pt x="4901" y="552"/>
                  </a:cubicBezTo>
                  <a:lnTo>
                    <a:pt x="4071" y="1383"/>
                  </a:lnTo>
                  <a:lnTo>
                    <a:pt x="9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" name="Google Shape;1191;p53"/>
          <p:cNvGrpSpPr/>
          <p:nvPr/>
        </p:nvGrpSpPr>
        <p:grpSpPr>
          <a:xfrm>
            <a:off x="1710731" y="2376791"/>
            <a:ext cx="398753" cy="411794"/>
            <a:chOff x="645800" y="2309375"/>
            <a:chExt cx="435700" cy="449950"/>
          </a:xfrm>
        </p:grpSpPr>
        <p:sp>
          <p:nvSpPr>
            <p:cNvPr id="1192" name="Google Shape;1192;p53"/>
            <p:cNvSpPr/>
            <p:nvPr/>
          </p:nvSpPr>
          <p:spPr>
            <a:xfrm>
              <a:off x="736250" y="2309375"/>
              <a:ext cx="253925" cy="449950"/>
            </a:xfrm>
            <a:custGeom>
              <a:rect b="b" l="l" r="r" t="t"/>
              <a:pathLst>
                <a:path extrusionOk="0" h="17998" w="10157">
                  <a:moveTo>
                    <a:pt x="8820" y="535"/>
                  </a:moveTo>
                  <a:cubicBezTo>
                    <a:pt x="9262" y="535"/>
                    <a:pt x="9622" y="893"/>
                    <a:pt x="9622" y="1337"/>
                  </a:cubicBezTo>
                  <a:lnTo>
                    <a:pt x="9622" y="2709"/>
                  </a:lnTo>
                  <a:lnTo>
                    <a:pt x="534" y="2709"/>
                  </a:lnTo>
                  <a:lnTo>
                    <a:pt x="534" y="1337"/>
                  </a:lnTo>
                  <a:cubicBezTo>
                    <a:pt x="536" y="893"/>
                    <a:pt x="894" y="535"/>
                    <a:pt x="1336" y="535"/>
                  </a:cubicBezTo>
                  <a:close/>
                  <a:moveTo>
                    <a:pt x="9622" y="3243"/>
                  </a:moveTo>
                  <a:lnTo>
                    <a:pt x="9622" y="13756"/>
                  </a:lnTo>
                  <a:lnTo>
                    <a:pt x="534" y="13756"/>
                  </a:lnTo>
                  <a:lnTo>
                    <a:pt x="534" y="3243"/>
                  </a:lnTo>
                  <a:close/>
                  <a:moveTo>
                    <a:pt x="9622" y="14291"/>
                  </a:moveTo>
                  <a:lnTo>
                    <a:pt x="9622" y="16660"/>
                  </a:lnTo>
                  <a:cubicBezTo>
                    <a:pt x="9622" y="17104"/>
                    <a:pt x="9262" y="17462"/>
                    <a:pt x="8820" y="17462"/>
                  </a:cubicBezTo>
                  <a:lnTo>
                    <a:pt x="1336" y="17462"/>
                  </a:lnTo>
                  <a:cubicBezTo>
                    <a:pt x="894" y="17462"/>
                    <a:pt x="536" y="17104"/>
                    <a:pt x="534" y="16660"/>
                  </a:cubicBezTo>
                  <a:lnTo>
                    <a:pt x="534" y="14291"/>
                  </a:lnTo>
                  <a:close/>
                  <a:moveTo>
                    <a:pt x="1336" y="0"/>
                  </a:moveTo>
                  <a:cubicBezTo>
                    <a:pt x="599" y="1"/>
                    <a:pt x="0" y="598"/>
                    <a:pt x="0" y="1337"/>
                  </a:cubicBezTo>
                  <a:lnTo>
                    <a:pt x="0" y="16660"/>
                  </a:lnTo>
                  <a:cubicBezTo>
                    <a:pt x="0" y="17399"/>
                    <a:pt x="599" y="17996"/>
                    <a:pt x="1336" y="17997"/>
                  </a:cubicBezTo>
                  <a:lnTo>
                    <a:pt x="8820" y="17997"/>
                  </a:lnTo>
                  <a:cubicBezTo>
                    <a:pt x="9557" y="17996"/>
                    <a:pt x="10156" y="17399"/>
                    <a:pt x="10157" y="16660"/>
                  </a:cubicBezTo>
                  <a:lnTo>
                    <a:pt x="10157" y="1337"/>
                  </a:lnTo>
                  <a:cubicBezTo>
                    <a:pt x="10156" y="598"/>
                    <a:pt x="9557" y="1"/>
                    <a:pt x="88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53"/>
            <p:cNvSpPr/>
            <p:nvPr/>
          </p:nvSpPr>
          <p:spPr>
            <a:xfrm>
              <a:off x="834825" y="2678225"/>
              <a:ext cx="55575" cy="53450"/>
            </a:xfrm>
            <a:custGeom>
              <a:rect b="b" l="l" r="r" t="t"/>
              <a:pathLst>
                <a:path extrusionOk="0" h="2138" w="2223">
                  <a:moveTo>
                    <a:pt x="1149" y="533"/>
                  </a:moveTo>
                  <a:cubicBezTo>
                    <a:pt x="1424" y="533"/>
                    <a:pt x="1687" y="747"/>
                    <a:pt x="1687" y="1069"/>
                  </a:cubicBezTo>
                  <a:cubicBezTo>
                    <a:pt x="1687" y="1364"/>
                    <a:pt x="1448" y="1604"/>
                    <a:pt x="1153" y="1604"/>
                  </a:cubicBezTo>
                  <a:cubicBezTo>
                    <a:pt x="677" y="1604"/>
                    <a:pt x="438" y="1028"/>
                    <a:pt x="775" y="692"/>
                  </a:cubicBezTo>
                  <a:cubicBezTo>
                    <a:pt x="884" y="582"/>
                    <a:pt x="1018" y="533"/>
                    <a:pt x="1149" y="533"/>
                  </a:cubicBezTo>
                  <a:close/>
                  <a:moveTo>
                    <a:pt x="1153" y="0"/>
                  </a:moveTo>
                  <a:cubicBezTo>
                    <a:pt x="721" y="0"/>
                    <a:pt x="331" y="261"/>
                    <a:pt x="166" y="661"/>
                  </a:cubicBezTo>
                  <a:cubicBezTo>
                    <a:pt x="1" y="1059"/>
                    <a:pt x="92" y="1519"/>
                    <a:pt x="397" y="1825"/>
                  </a:cubicBezTo>
                  <a:cubicBezTo>
                    <a:pt x="601" y="2029"/>
                    <a:pt x="875" y="2138"/>
                    <a:pt x="1153" y="2138"/>
                  </a:cubicBezTo>
                  <a:cubicBezTo>
                    <a:pt x="1291" y="2138"/>
                    <a:pt x="1429" y="2111"/>
                    <a:pt x="1562" y="2057"/>
                  </a:cubicBezTo>
                  <a:cubicBezTo>
                    <a:pt x="1961" y="1892"/>
                    <a:pt x="2222" y="1501"/>
                    <a:pt x="2222" y="1069"/>
                  </a:cubicBezTo>
                  <a:cubicBezTo>
                    <a:pt x="2221" y="479"/>
                    <a:pt x="1743" y="2"/>
                    <a:pt x="1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3"/>
            <p:cNvSpPr/>
            <p:nvPr/>
          </p:nvSpPr>
          <p:spPr>
            <a:xfrm>
              <a:off x="807075" y="2345000"/>
              <a:ext cx="85525" cy="13400"/>
            </a:xfrm>
            <a:custGeom>
              <a:rect b="b" l="l" r="r" t="t"/>
              <a:pathLst>
                <a:path extrusionOk="0" h="536" w="3421">
                  <a:moveTo>
                    <a:pt x="1" y="0"/>
                  </a:moveTo>
                  <a:lnTo>
                    <a:pt x="1" y="536"/>
                  </a:lnTo>
                  <a:lnTo>
                    <a:pt x="3421" y="536"/>
                  </a:lnTo>
                  <a:lnTo>
                    <a:pt x="3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3"/>
            <p:cNvSpPr/>
            <p:nvPr/>
          </p:nvSpPr>
          <p:spPr>
            <a:xfrm>
              <a:off x="905950" y="23450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3"/>
            <p:cNvSpPr/>
            <p:nvPr/>
          </p:nvSpPr>
          <p:spPr>
            <a:xfrm>
              <a:off x="786250" y="2434450"/>
              <a:ext cx="132050" cy="173525"/>
            </a:xfrm>
            <a:custGeom>
              <a:rect b="b" l="l" r="r" t="t"/>
              <a:pathLst>
                <a:path extrusionOk="0" h="6941" w="5282">
                  <a:moveTo>
                    <a:pt x="4747" y="1175"/>
                  </a:moveTo>
                  <a:lnTo>
                    <a:pt x="4747" y="4927"/>
                  </a:lnTo>
                  <a:lnTo>
                    <a:pt x="3823" y="3308"/>
                  </a:lnTo>
                  <a:lnTo>
                    <a:pt x="1857" y="3696"/>
                  </a:lnTo>
                  <a:lnTo>
                    <a:pt x="1857" y="3696"/>
                  </a:lnTo>
                  <a:lnTo>
                    <a:pt x="4747" y="1175"/>
                  </a:lnTo>
                  <a:close/>
                  <a:moveTo>
                    <a:pt x="5281" y="0"/>
                  </a:moveTo>
                  <a:lnTo>
                    <a:pt x="1" y="4607"/>
                  </a:lnTo>
                  <a:lnTo>
                    <a:pt x="3549" y="3908"/>
                  </a:lnTo>
                  <a:lnTo>
                    <a:pt x="5281" y="6940"/>
                  </a:lnTo>
                  <a:lnTo>
                    <a:pt x="52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3"/>
            <p:cNvSpPr/>
            <p:nvPr/>
          </p:nvSpPr>
          <p:spPr>
            <a:xfrm>
              <a:off x="1014625" y="25285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3"/>
            <p:cNvSpPr/>
            <p:nvPr/>
          </p:nvSpPr>
          <p:spPr>
            <a:xfrm>
              <a:off x="1041375" y="252852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6"/>
                  </a:lnTo>
                  <a:lnTo>
                    <a:pt x="535" y="536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3"/>
            <p:cNvSpPr/>
            <p:nvPr/>
          </p:nvSpPr>
          <p:spPr>
            <a:xfrm>
              <a:off x="1068100" y="25285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53"/>
            <p:cNvSpPr/>
            <p:nvPr/>
          </p:nvSpPr>
          <p:spPr>
            <a:xfrm>
              <a:off x="672525" y="25285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53"/>
            <p:cNvSpPr/>
            <p:nvPr/>
          </p:nvSpPr>
          <p:spPr>
            <a:xfrm>
              <a:off x="645800" y="25285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53"/>
            <p:cNvSpPr/>
            <p:nvPr/>
          </p:nvSpPr>
          <p:spPr>
            <a:xfrm>
              <a:off x="699250" y="25285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" name="Google Shape;1203;p53"/>
          <p:cNvGrpSpPr/>
          <p:nvPr/>
        </p:nvGrpSpPr>
        <p:grpSpPr>
          <a:xfrm>
            <a:off x="1319924" y="2376837"/>
            <a:ext cx="207956" cy="411703"/>
            <a:chOff x="296825" y="2310400"/>
            <a:chExt cx="227225" cy="449850"/>
          </a:xfrm>
        </p:grpSpPr>
        <p:sp>
          <p:nvSpPr>
            <p:cNvPr id="1204" name="Google Shape;1204;p53"/>
            <p:cNvSpPr/>
            <p:nvPr/>
          </p:nvSpPr>
          <p:spPr>
            <a:xfrm>
              <a:off x="329325" y="2337125"/>
              <a:ext cx="162175" cy="81100"/>
            </a:xfrm>
            <a:custGeom>
              <a:rect b="b" l="l" r="r" t="t"/>
              <a:pathLst>
                <a:path extrusionOk="0" h="3244" w="6487">
                  <a:moveTo>
                    <a:pt x="3243" y="0"/>
                  </a:moveTo>
                  <a:cubicBezTo>
                    <a:pt x="1457" y="0"/>
                    <a:pt x="0" y="1455"/>
                    <a:pt x="0" y="3243"/>
                  </a:cubicBezTo>
                  <a:lnTo>
                    <a:pt x="535" y="3243"/>
                  </a:lnTo>
                  <a:cubicBezTo>
                    <a:pt x="535" y="1751"/>
                    <a:pt x="1750" y="535"/>
                    <a:pt x="3243" y="535"/>
                  </a:cubicBezTo>
                  <a:cubicBezTo>
                    <a:pt x="4737" y="535"/>
                    <a:pt x="5953" y="1750"/>
                    <a:pt x="5953" y="3243"/>
                  </a:cubicBezTo>
                  <a:lnTo>
                    <a:pt x="6486" y="3243"/>
                  </a:lnTo>
                  <a:cubicBezTo>
                    <a:pt x="6486" y="1456"/>
                    <a:pt x="5032" y="0"/>
                    <a:pt x="3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53"/>
            <p:cNvSpPr/>
            <p:nvPr/>
          </p:nvSpPr>
          <p:spPr>
            <a:xfrm>
              <a:off x="447350" y="2685925"/>
              <a:ext cx="13425" cy="13350"/>
            </a:xfrm>
            <a:custGeom>
              <a:rect b="b" l="l" r="r" t="t"/>
              <a:pathLst>
                <a:path extrusionOk="0" h="534" w="537">
                  <a:moveTo>
                    <a:pt x="1" y="0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53"/>
            <p:cNvSpPr/>
            <p:nvPr/>
          </p:nvSpPr>
          <p:spPr>
            <a:xfrm>
              <a:off x="447350" y="26057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53"/>
            <p:cNvSpPr/>
            <p:nvPr/>
          </p:nvSpPr>
          <p:spPr>
            <a:xfrm>
              <a:off x="447350" y="265920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3"/>
            <p:cNvSpPr/>
            <p:nvPr/>
          </p:nvSpPr>
          <p:spPr>
            <a:xfrm>
              <a:off x="447350" y="257900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1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3"/>
            <p:cNvSpPr/>
            <p:nvPr/>
          </p:nvSpPr>
          <p:spPr>
            <a:xfrm>
              <a:off x="447350" y="2632450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3"/>
            <p:cNvSpPr/>
            <p:nvPr/>
          </p:nvSpPr>
          <p:spPr>
            <a:xfrm>
              <a:off x="447350" y="247210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3"/>
            <p:cNvSpPr/>
            <p:nvPr/>
          </p:nvSpPr>
          <p:spPr>
            <a:xfrm>
              <a:off x="447350" y="24988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3"/>
            <p:cNvSpPr/>
            <p:nvPr/>
          </p:nvSpPr>
          <p:spPr>
            <a:xfrm>
              <a:off x="447350" y="2552300"/>
              <a:ext cx="13425" cy="13350"/>
            </a:xfrm>
            <a:custGeom>
              <a:rect b="b" l="l" r="r" t="t"/>
              <a:pathLst>
                <a:path extrusionOk="0" h="534" w="537">
                  <a:moveTo>
                    <a:pt x="1" y="0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53"/>
            <p:cNvSpPr/>
            <p:nvPr/>
          </p:nvSpPr>
          <p:spPr>
            <a:xfrm>
              <a:off x="447350" y="2525550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0"/>
                  </a:moveTo>
                  <a:lnTo>
                    <a:pt x="1" y="535"/>
                  </a:lnTo>
                  <a:lnTo>
                    <a:pt x="536" y="535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53"/>
            <p:cNvSpPr/>
            <p:nvPr/>
          </p:nvSpPr>
          <p:spPr>
            <a:xfrm>
              <a:off x="296825" y="2310400"/>
              <a:ext cx="227225" cy="449850"/>
            </a:xfrm>
            <a:custGeom>
              <a:rect b="b" l="l" r="r" t="t"/>
              <a:pathLst>
                <a:path extrusionOk="0" h="17994" w="9089">
                  <a:moveTo>
                    <a:pt x="4543" y="535"/>
                  </a:moveTo>
                  <a:cubicBezTo>
                    <a:pt x="6626" y="535"/>
                    <a:pt x="8322" y="2231"/>
                    <a:pt x="8322" y="4312"/>
                  </a:cubicBezTo>
                  <a:lnTo>
                    <a:pt x="8322" y="4863"/>
                  </a:lnTo>
                  <a:cubicBezTo>
                    <a:pt x="8115" y="4723"/>
                    <a:pt x="7875" y="4644"/>
                    <a:pt x="7626" y="4635"/>
                  </a:cubicBezTo>
                  <a:lnTo>
                    <a:pt x="7626" y="4633"/>
                  </a:lnTo>
                  <a:lnTo>
                    <a:pt x="7092" y="4633"/>
                  </a:lnTo>
                  <a:lnTo>
                    <a:pt x="7092" y="4661"/>
                  </a:lnTo>
                  <a:lnTo>
                    <a:pt x="6312" y="5202"/>
                  </a:lnTo>
                  <a:lnTo>
                    <a:pt x="5680" y="4633"/>
                  </a:lnTo>
                  <a:lnTo>
                    <a:pt x="1516" y="4633"/>
                  </a:lnTo>
                  <a:cubicBezTo>
                    <a:pt x="1513" y="4633"/>
                    <a:pt x="1511" y="4633"/>
                    <a:pt x="1508" y="4633"/>
                  </a:cubicBezTo>
                  <a:cubicBezTo>
                    <a:pt x="1244" y="4633"/>
                    <a:pt x="986" y="4714"/>
                    <a:pt x="767" y="4863"/>
                  </a:cubicBezTo>
                  <a:lnTo>
                    <a:pt x="767" y="4312"/>
                  </a:lnTo>
                  <a:cubicBezTo>
                    <a:pt x="767" y="2231"/>
                    <a:pt x="2462" y="535"/>
                    <a:pt x="4543" y="535"/>
                  </a:cubicBezTo>
                  <a:close/>
                  <a:moveTo>
                    <a:pt x="7627" y="5170"/>
                  </a:moveTo>
                  <a:cubicBezTo>
                    <a:pt x="8047" y="5198"/>
                    <a:pt x="8375" y="5547"/>
                    <a:pt x="8375" y="5969"/>
                  </a:cubicBezTo>
                  <a:cubicBezTo>
                    <a:pt x="8375" y="6392"/>
                    <a:pt x="8047" y="6741"/>
                    <a:pt x="7627" y="6769"/>
                  </a:cubicBezTo>
                  <a:lnTo>
                    <a:pt x="7627" y="5170"/>
                  </a:lnTo>
                  <a:close/>
                  <a:moveTo>
                    <a:pt x="4953" y="5168"/>
                  </a:moveTo>
                  <a:lnTo>
                    <a:pt x="4953" y="6771"/>
                  </a:lnTo>
                  <a:lnTo>
                    <a:pt x="1514" y="6771"/>
                  </a:lnTo>
                  <a:cubicBezTo>
                    <a:pt x="1072" y="6771"/>
                    <a:pt x="714" y="6413"/>
                    <a:pt x="712" y="5970"/>
                  </a:cubicBezTo>
                  <a:lnTo>
                    <a:pt x="712" y="5970"/>
                  </a:lnTo>
                  <a:cubicBezTo>
                    <a:pt x="714" y="5526"/>
                    <a:pt x="1072" y="5168"/>
                    <a:pt x="1514" y="5168"/>
                  </a:cubicBezTo>
                  <a:close/>
                  <a:moveTo>
                    <a:pt x="7626" y="7306"/>
                  </a:moveTo>
                  <a:cubicBezTo>
                    <a:pt x="8047" y="7335"/>
                    <a:pt x="8375" y="7685"/>
                    <a:pt x="8375" y="8106"/>
                  </a:cubicBezTo>
                  <a:cubicBezTo>
                    <a:pt x="8375" y="8528"/>
                    <a:pt x="8047" y="8877"/>
                    <a:pt x="7626" y="8907"/>
                  </a:cubicBezTo>
                  <a:lnTo>
                    <a:pt x="7626" y="7306"/>
                  </a:lnTo>
                  <a:close/>
                  <a:moveTo>
                    <a:pt x="4953" y="7306"/>
                  </a:moveTo>
                  <a:lnTo>
                    <a:pt x="4953" y="8908"/>
                  </a:lnTo>
                  <a:lnTo>
                    <a:pt x="1514" y="8908"/>
                  </a:lnTo>
                  <a:cubicBezTo>
                    <a:pt x="1072" y="8908"/>
                    <a:pt x="714" y="8549"/>
                    <a:pt x="712" y="8107"/>
                  </a:cubicBezTo>
                  <a:lnTo>
                    <a:pt x="712" y="8107"/>
                  </a:lnTo>
                  <a:cubicBezTo>
                    <a:pt x="714" y="7664"/>
                    <a:pt x="1072" y="7306"/>
                    <a:pt x="1514" y="7306"/>
                  </a:cubicBezTo>
                  <a:close/>
                  <a:moveTo>
                    <a:pt x="7626" y="9445"/>
                  </a:moveTo>
                  <a:cubicBezTo>
                    <a:pt x="8047" y="9473"/>
                    <a:pt x="8375" y="9822"/>
                    <a:pt x="8375" y="10245"/>
                  </a:cubicBezTo>
                  <a:cubicBezTo>
                    <a:pt x="8375" y="10667"/>
                    <a:pt x="8047" y="11016"/>
                    <a:pt x="7626" y="11044"/>
                  </a:cubicBezTo>
                  <a:lnTo>
                    <a:pt x="7626" y="9445"/>
                  </a:lnTo>
                  <a:close/>
                  <a:moveTo>
                    <a:pt x="4953" y="9443"/>
                  </a:moveTo>
                  <a:lnTo>
                    <a:pt x="4953" y="11046"/>
                  </a:lnTo>
                  <a:lnTo>
                    <a:pt x="1514" y="11046"/>
                  </a:lnTo>
                  <a:cubicBezTo>
                    <a:pt x="1072" y="11046"/>
                    <a:pt x="714" y="10686"/>
                    <a:pt x="712" y="10245"/>
                  </a:cubicBezTo>
                  <a:lnTo>
                    <a:pt x="712" y="10245"/>
                  </a:lnTo>
                  <a:cubicBezTo>
                    <a:pt x="714" y="9801"/>
                    <a:pt x="1072" y="9443"/>
                    <a:pt x="1514" y="9443"/>
                  </a:cubicBezTo>
                  <a:close/>
                  <a:moveTo>
                    <a:pt x="7626" y="11582"/>
                  </a:moveTo>
                  <a:cubicBezTo>
                    <a:pt x="8047" y="11612"/>
                    <a:pt x="8375" y="11961"/>
                    <a:pt x="8375" y="12383"/>
                  </a:cubicBezTo>
                  <a:cubicBezTo>
                    <a:pt x="8375" y="12804"/>
                    <a:pt x="8047" y="13154"/>
                    <a:pt x="7626" y="13183"/>
                  </a:cubicBezTo>
                  <a:lnTo>
                    <a:pt x="7626" y="11582"/>
                  </a:lnTo>
                  <a:close/>
                  <a:moveTo>
                    <a:pt x="4953" y="11581"/>
                  </a:moveTo>
                  <a:lnTo>
                    <a:pt x="4953" y="13185"/>
                  </a:lnTo>
                  <a:lnTo>
                    <a:pt x="1514" y="13185"/>
                  </a:lnTo>
                  <a:cubicBezTo>
                    <a:pt x="1072" y="13183"/>
                    <a:pt x="714" y="12825"/>
                    <a:pt x="712" y="12383"/>
                  </a:cubicBezTo>
                  <a:cubicBezTo>
                    <a:pt x="714" y="11940"/>
                    <a:pt x="1072" y="11582"/>
                    <a:pt x="1514" y="11581"/>
                  </a:cubicBezTo>
                  <a:close/>
                  <a:moveTo>
                    <a:pt x="7626" y="13721"/>
                  </a:moveTo>
                  <a:cubicBezTo>
                    <a:pt x="8047" y="13749"/>
                    <a:pt x="8375" y="14099"/>
                    <a:pt x="8375" y="14520"/>
                  </a:cubicBezTo>
                  <a:cubicBezTo>
                    <a:pt x="8375" y="14942"/>
                    <a:pt x="8047" y="15293"/>
                    <a:pt x="7626" y="15321"/>
                  </a:cubicBezTo>
                  <a:lnTo>
                    <a:pt x="7626" y="13721"/>
                  </a:lnTo>
                  <a:close/>
                  <a:moveTo>
                    <a:pt x="4953" y="13718"/>
                  </a:moveTo>
                  <a:lnTo>
                    <a:pt x="4953" y="15322"/>
                  </a:lnTo>
                  <a:lnTo>
                    <a:pt x="1514" y="15322"/>
                  </a:lnTo>
                  <a:cubicBezTo>
                    <a:pt x="1072" y="15322"/>
                    <a:pt x="714" y="14962"/>
                    <a:pt x="712" y="14520"/>
                  </a:cubicBezTo>
                  <a:cubicBezTo>
                    <a:pt x="714" y="14078"/>
                    <a:pt x="1072" y="13720"/>
                    <a:pt x="1514" y="13718"/>
                  </a:cubicBezTo>
                  <a:close/>
                  <a:moveTo>
                    <a:pt x="5488" y="5180"/>
                  </a:moveTo>
                  <a:lnTo>
                    <a:pt x="6270" y="5882"/>
                  </a:lnTo>
                  <a:lnTo>
                    <a:pt x="7092" y="5313"/>
                  </a:lnTo>
                  <a:lnTo>
                    <a:pt x="7092" y="16108"/>
                  </a:lnTo>
                  <a:lnTo>
                    <a:pt x="5488" y="16108"/>
                  </a:lnTo>
                  <a:lnTo>
                    <a:pt x="5488" y="5180"/>
                  </a:lnTo>
                  <a:close/>
                  <a:moveTo>
                    <a:pt x="4953" y="15857"/>
                  </a:moveTo>
                  <a:lnTo>
                    <a:pt x="4953" y="16641"/>
                  </a:lnTo>
                  <a:lnTo>
                    <a:pt x="7627" y="16641"/>
                  </a:lnTo>
                  <a:lnTo>
                    <a:pt x="7627" y="15859"/>
                  </a:lnTo>
                  <a:cubicBezTo>
                    <a:pt x="8047" y="15887"/>
                    <a:pt x="8374" y="16236"/>
                    <a:pt x="8375" y="16658"/>
                  </a:cubicBezTo>
                  <a:lnTo>
                    <a:pt x="8375" y="16658"/>
                  </a:lnTo>
                  <a:cubicBezTo>
                    <a:pt x="8374" y="17102"/>
                    <a:pt x="8015" y="17459"/>
                    <a:pt x="7573" y="17459"/>
                  </a:cubicBezTo>
                  <a:lnTo>
                    <a:pt x="1514" y="17459"/>
                  </a:lnTo>
                  <a:cubicBezTo>
                    <a:pt x="1081" y="17446"/>
                    <a:pt x="737" y="17092"/>
                    <a:pt x="737" y="16659"/>
                  </a:cubicBezTo>
                  <a:cubicBezTo>
                    <a:pt x="737" y="16224"/>
                    <a:pt x="1081" y="15870"/>
                    <a:pt x="1514" y="15857"/>
                  </a:cubicBezTo>
                  <a:close/>
                  <a:moveTo>
                    <a:pt x="4543" y="0"/>
                  </a:moveTo>
                  <a:cubicBezTo>
                    <a:pt x="2167" y="0"/>
                    <a:pt x="232" y="1936"/>
                    <a:pt x="232" y="4312"/>
                  </a:cubicBezTo>
                  <a:lnTo>
                    <a:pt x="232" y="5596"/>
                  </a:lnTo>
                  <a:cubicBezTo>
                    <a:pt x="196" y="5717"/>
                    <a:pt x="179" y="5844"/>
                    <a:pt x="179" y="5969"/>
                  </a:cubicBezTo>
                  <a:cubicBezTo>
                    <a:pt x="179" y="6390"/>
                    <a:pt x="376" y="6786"/>
                    <a:pt x="714" y="7038"/>
                  </a:cubicBezTo>
                  <a:cubicBezTo>
                    <a:pt x="0" y="7571"/>
                    <a:pt x="0" y="8641"/>
                    <a:pt x="714" y="9175"/>
                  </a:cubicBezTo>
                  <a:cubicBezTo>
                    <a:pt x="0" y="9709"/>
                    <a:pt x="0" y="10779"/>
                    <a:pt x="714" y="11313"/>
                  </a:cubicBezTo>
                  <a:cubicBezTo>
                    <a:pt x="0" y="11848"/>
                    <a:pt x="0" y="12916"/>
                    <a:pt x="714" y="13450"/>
                  </a:cubicBezTo>
                  <a:cubicBezTo>
                    <a:pt x="0" y="13984"/>
                    <a:pt x="0" y="15054"/>
                    <a:pt x="714" y="15587"/>
                  </a:cubicBezTo>
                  <a:cubicBezTo>
                    <a:pt x="252" y="15932"/>
                    <a:pt x="65" y="16534"/>
                    <a:pt x="246" y="17079"/>
                  </a:cubicBezTo>
                  <a:cubicBezTo>
                    <a:pt x="428" y="17625"/>
                    <a:pt x="939" y="17993"/>
                    <a:pt x="1514" y="17993"/>
                  </a:cubicBezTo>
                  <a:lnTo>
                    <a:pt x="7573" y="17993"/>
                  </a:lnTo>
                  <a:cubicBezTo>
                    <a:pt x="8148" y="17993"/>
                    <a:pt x="8659" y="17626"/>
                    <a:pt x="8840" y="17079"/>
                  </a:cubicBezTo>
                  <a:cubicBezTo>
                    <a:pt x="9023" y="16534"/>
                    <a:pt x="8835" y="15932"/>
                    <a:pt x="8375" y="15587"/>
                  </a:cubicBezTo>
                  <a:cubicBezTo>
                    <a:pt x="9088" y="15054"/>
                    <a:pt x="9088" y="13984"/>
                    <a:pt x="8375" y="13450"/>
                  </a:cubicBezTo>
                  <a:cubicBezTo>
                    <a:pt x="9087" y="12916"/>
                    <a:pt x="9087" y="11848"/>
                    <a:pt x="8375" y="11313"/>
                  </a:cubicBezTo>
                  <a:cubicBezTo>
                    <a:pt x="9087" y="10779"/>
                    <a:pt x="9087" y="9709"/>
                    <a:pt x="8375" y="9175"/>
                  </a:cubicBezTo>
                  <a:cubicBezTo>
                    <a:pt x="8711" y="8923"/>
                    <a:pt x="8909" y="8528"/>
                    <a:pt x="8910" y="8107"/>
                  </a:cubicBezTo>
                  <a:lnTo>
                    <a:pt x="8910" y="8107"/>
                  </a:lnTo>
                  <a:cubicBezTo>
                    <a:pt x="8910" y="8107"/>
                    <a:pt x="8910" y="8108"/>
                    <a:pt x="8910" y="8108"/>
                  </a:cubicBezTo>
                  <a:lnTo>
                    <a:pt x="8910" y="8106"/>
                  </a:lnTo>
                  <a:cubicBezTo>
                    <a:pt x="8910" y="8107"/>
                    <a:pt x="8910" y="8107"/>
                    <a:pt x="8910" y="8107"/>
                  </a:cubicBezTo>
                  <a:lnTo>
                    <a:pt x="8910" y="8107"/>
                  </a:lnTo>
                  <a:cubicBezTo>
                    <a:pt x="8909" y="7686"/>
                    <a:pt x="8711" y="7291"/>
                    <a:pt x="8375" y="7039"/>
                  </a:cubicBezTo>
                  <a:cubicBezTo>
                    <a:pt x="8820" y="6706"/>
                    <a:pt x="9011" y="6131"/>
                    <a:pt x="8855" y="5596"/>
                  </a:cubicBezTo>
                  <a:lnTo>
                    <a:pt x="8855" y="4312"/>
                  </a:lnTo>
                  <a:cubicBezTo>
                    <a:pt x="8855" y="1936"/>
                    <a:pt x="6921" y="0"/>
                    <a:pt x="45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" name="Google Shape;1215;p53"/>
          <p:cNvGrpSpPr/>
          <p:nvPr/>
        </p:nvGrpSpPr>
        <p:grpSpPr>
          <a:xfrm>
            <a:off x="1319924" y="2997147"/>
            <a:ext cx="411794" cy="404084"/>
            <a:chOff x="298925" y="3018725"/>
            <a:chExt cx="449950" cy="441525"/>
          </a:xfrm>
        </p:grpSpPr>
        <p:sp>
          <p:nvSpPr>
            <p:cNvPr id="1216" name="Google Shape;1216;p53"/>
            <p:cNvSpPr/>
            <p:nvPr/>
          </p:nvSpPr>
          <p:spPr>
            <a:xfrm>
              <a:off x="298925" y="3036975"/>
              <a:ext cx="449950" cy="208100"/>
            </a:xfrm>
            <a:custGeom>
              <a:rect b="b" l="l" r="r" t="t"/>
              <a:pathLst>
                <a:path extrusionOk="0" h="8324" w="17998">
                  <a:moveTo>
                    <a:pt x="2764" y="2938"/>
                  </a:moveTo>
                  <a:lnTo>
                    <a:pt x="2764" y="4691"/>
                  </a:lnTo>
                  <a:lnTo>
                    <a:pt x="1595" y="5567"/>
                  </a:lnTo>
                  <a:lnTo>
                    <a:pt x="1595" y="2938"/>
                  </a:lnTo>
                  <a:close/>
                  <a:moveTo>
                    <a:pt x="9032" y="667"/>
                  </a:moveTo>
                  <a:lnTo>
                    <a:pt x="17253" y="6933"/>
                  </a:lnTo>
                  <a:lnTo>
                    <a:pt x="16761" y="7579"/>
                  </a:lnTo>
                  <a:lnTo>
                    <a:pt x="9028" y="1683"/>
                  </a:lnTo>
                  <a:lnTo>
                    <a:pt x="1231" y="7516"/>
                  </a:lnTo>
                  <a:lnTo>
                    <a:pt x="745" y="6865"/>
                  </a:lnTo>
                  <a:lnTo>
                    <a:pt x="2068" y="5876"/>
                  </a:lnTo>
                  <a:lnTo>
                    <a:pt x="3295" y="4958"/>
                  </a:lnTo>
                  <a:lnTo>
                    <a:pt x="9032" y="667"/>
                  </a:lnTo>
                  <a:close/>
                  <a:moveTo>
                    <a:pt x="9035" y="1"/>
                  </a:moveTo>
                  <a:lnTo>
                    <a:pt x="3295" y="4295"/>
                  </a:lnTo>
                  <a:lnTo>
                    <a:pt x="3295" y="2406"/>
                  </a:lnTo>
                  <a:lnTo>
                    <a:pt x="1063" y="2406"/>
                  </a:lnTo>
                  <a:lnTo>
                    <a:pt x="1063" y="5963"/>
                  </a:lnTo>
                  <a:lnTo>
                    <a:pt x="0" y="6758"/>
                  </a:lnTo>
                  <a:lnTo>
                    <a:pt x="1122" y="8258"/>
                  </a:lnTo>
                  <a:lnTo>
                    <a:pt x="9025" y="2349"/>
                  </a:lnTo>
                  <a:lnTo>
                    <a:pt x="16861" y="8323"/>
                  </a:lnTo>
                  <a:lnTo>
                    <a:pt x="17998" y="6833"/>
                  </a:lnTo>
                  <a:lnTo>
                    <a:pt x="90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3"/>
            <p:cNvSpPr/>
            <p:nvPr/>
          </p:nvSpPr>
          <p:spPr>
            <a:xfrm>
              <a:off x="454375" y="3245000"/>
              <a:ext cx="137300" cy="215250"/>
            </a:xfrm>
            <a:custGeom>
              <a:rect b="b" l="l" r="r" t="t"/>
              <a:pathLst>
                <a:path extrusionOk="0" h="8610" w="5492">
                  <a:moveTo>
                    <a:pt x="4960" y="533"/>
                  </a:moveTo>
                  <a:lnTo>
                    <a:pt x="4960" y="8079"/>
                  </a:lnTo>
                  <a:lnTo>
                    <a:pt x="532" y="8079"/>
                  </a:lnTo>
                  <a:lnTo>
                    <a:pt x="532" y="533"/>
                  </a:lnTo>
                  <a:close/>
                  <a:moveTo>
                    <a:pt x="0" y="1"/>
                  </a:moveTo>
                  <a:lnTo>
                    <a:pt x="0" y="8610"/>
                  </a:lnTo>
                  <a:lnTo>
                    <a:pt x="5491" y="8610"/>
                  </a:lnTo>
                  <a:lnTo>
                    <a:pt x="54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53"/>
            <p:cNvSpPr/>
            <p:nvPr/>
          </p:nvSpPr>
          <p:spPr>
            <a:xfrm>
              <a:off x="381275" y="3212250"/>
              <a:ext cx="283475" cy="13300"/>
            </a:xfrm>
            <a:custGeom>
              <a:rect b="b" l="l" r="r" t="t"/>
              <a:pathLst>
                <a:path extrusionOk="0" h="532" w="11339">
                  <a:moveTo>
                    <a:pt x="1" y="0"/>
                  </a:moveTo>
                  <a:lnTo>
                    <a:pt x="1" y="531"/>
                  </a:lnTo>
                  <a:lnTo>
                    <a:pt x="11338" y="531"/>
                  </a:lnTo>
                  <a:lnTo>
                    <a:pt x="113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53"/>
            <p:cNvSpPr/>
            <p:nvPr/>
          </p:nvSpPr>
          <p:spPr>
            <a:xfrm>
              <a:off x="434425" y="3172400"/>
              <a:ext cx="177175" cy="13300"/>
            </a:xfrm>
            <a:custGeom>
              <a:rect b="b" l="l" r="r" t="t"/>
              <a:pathLst>
                <a:path extrusionOk="0" h="532" w="7087">
                  <a:moveTo>
                    <a:pt x="1" y="1"/>
                  </a:moveTo>
                  <a:lnTo>
                    <a:pt x="1" y="532"/>
                  </a:lnTo>
                  <a:lnTo>
                    <a:pt x="7087" y="532"/>
                  </a:lnTo>
                  <a:lnTo>
                    <a:pt x="70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3"/>
            <p:cNvSpPr/>
            <p:nvPr/>
          </p:nvSpPr>
          <p:spPr>
            <a:xfrm>
              <a:off x="488000" y="3132525"/>
              <a:ext cx="70900" cy="13350"/>
            </a:xfrm>
            <a:custGeom>
              <a:rect b="b" l="l" r="r" t="t"/>
              <a:pathLst>
                <a:path extrusionOk="0" h="534" w="2836">
                  <a:moveTo>
                    <a:pt x="1" y="1"/>
                  </a:moveTo>
                  <a:lnTo>
                    <a:pt x="1" y="533"/>
                  </a:lnTo>
                  <a:lnTo>
                    <a:pt x="2836" y="533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3"/>
            <p:cNvSpPr/>
            <p:nvPr/>
          </p:nvSpPr>
          <p:spPr>
            <a:xfrm>
              <a:off x="481825" y="33583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53"/>
            <p:cNvSpPr/>
            <p:nvPr/>
          </p:nvSpPr>
          <p:spPr>
            <a:xfrm>
              <a:off x="361375" y="3018725"/>
              <a:ext cx="13300" cy="13350"/>
            </a:xfrm>
            <a:custGeom>
              <a:rect b="b" l="l" r="r" t="t"/>
              <a:pathLst>
                <a:path extrusionOk="0" h="534" w="532">
                  <a:moveTo>
                    <a:pt x="1" y="1"/>
                  </a:moveTo>
                  <a:lnTo>
                    <a:pt x="1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53"/>
            <p:cNvSpPr/>
            <p:nvPr/>
          </p:nvSpPr>
          <p:spPr>
            <a:xfrm>
              <a:off x="361375" y="3071875"/>
              <a:ext cx="13300" cy="13325"/>
            </a:xfrm>
            <a:custGeom>
              <a:rect b="b" l="l" r="r" t="t"/>
              <a:pathLst>
                <a:path extrusionOk="0" h="533" w="532">
                  <a:moveTo>
                    <a:pt x="1" y="1"/>
                  </a:moveTo>
                  <a:lnTo>
                    <a:pt x="1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53"/>
            <p:cNvSpPr/>
            <p:nvPr/>
          </p:nvSpPr>
          <p:spPr>
            <a:xfrm>
              <a:off x="361375" y="3045300"/>
              <a:ext cx="13300" cy="13325"/>
            </a:xfrm>
            <a:custGeom>
              <a:rect b="b" l="l" r="r" t="t"/>
              <a:pathLst>
                <a:path extrusionOk="0" h="533" w="532">
                  <a:moveTo>
                    <a:pt x="1" y="1"/>
                  </a:moveTo>
                  <a:lnTo>
                    <a:pt x="1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53"/>
            <p:cNvSpPr/>
            <p:nvPr/>
          </p:nvSpPr>
          <p:spPr>
            <a:xfrm>
              <a:off x="331275" y="3071875"/>
              <a:ext cx="13300" cy="13325"/>
            </a:xfrm>
            <a:custGeom>
              <a:rect b="b" l="l" r="r" t="t"/>
              <a:pathLst>
                <a:path extrusionOk="0" h="533" w="532">
                  <a:moveTo>
                    <a:pt x="1" y="1"/>
                  </a:moveTo>
                  <a:lnTo>
                    <a:pt x="1" y="533"/>
                  </a:lnTo>
                  <a:lnTo>
                    <a:pt x="531" y="533"/>
                  </a:lnTo>
                  <a:lnTo>
                    <a:pt x="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53"/>
            <p:cNvSpPr/>
            <p:nvPr/>
          </p:nvSpPr>
          <p:spPr>
            <a:xfrm>
              <a:off x="331275" y="3045300"/>
              <a:ext cx="13300" cy="13325"/>
            </a:xfrm>
            <a:custGeom>
              <a:rect b="b" l="l" r="r" t="t"/>
              <a:pathLst>
                <a:path extrusionOk="0" h="533" w="532">
                  <a:moveTo>
                    <a:pt x="1" y="1"/>
                  </a:moveTo>
                  <a:lnTo>
                    <a:pt x="1" y="533"/>
                  </a:lnTo>
                  <a:lnTo>
                    <a:pt x="531" y="533"/>
                  </a:lnTo>
                  <a:lnTo>
                    <a:pt x="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53"/>
            <p:cNvSpPr/>
            <p:nvPr/>
          </p:nvSpPr>
          <p:spPr>
            <a:xfrm>
              <a:off x="314925" y="3245000"/>
              <a:ext cx="128400" cy="66475"/>
            </a:xfrm>
            <a:custGeom>
              <a:rect b="b" l="l" r="r" t="t"/>
              <a:pathLst>
                <a:path extrusionOk="0" h="2659" w="5136">
                  <a:moveTo>
                    <a:pt x="1347" y="533"/>
                  </a:moveTo>
                  <a:cubicBezTo>
                    <a:pt x="1449" y="533"/>
                    <a:pt x="1553" y="553"/>
                    <a:pt x="1651" y="593"/>
                  </a:cubicBezTo>
                  <a:cubicBezTo>
                    <a:pt x="1949" y="717"/>
                    <a:pt x="2142" y="1008"/>
                    <a:pt x="2143" y="1331"/>
                  </a:cubicBezTo>
                  <a:cubicBezTo>
                    <a:pt x="2142" y="1770"/>
                    <a:pt x="1785" y="2127"/>
                    <a:pt x="1344" y="2128"/>
                  </a:cubicBezTo>
                  <a:cubicBezTo>
                    <a:pt x="1023" y="2127"/>
                    <a:pt x="733" y="1932"/>
                    <a:pt x="609" y="1634"/>
                  </a:cubicBezTo>
                  <a:cubicBezTo>
                    <a:pt x="485" y="1336"/>
                    <a:pt x="554" y="994"/>
                    <a:pt x="783" y="766"/>
                  </a:cubicBezTo>
                  <a:cubicBezTo>
                    <a:pt x="935" y="614"/>
                    <a:pt x="1139" y="533"/>
                    <a:pt x="1347" y="533"/>
                  </a:cubicBezTo>
                  <a:close/>
                  <a:moveTo>
                    <a:pt x="1328" y="1"/>
                  </a:moveTo>
                  <a:cubicBezTo>
                    <a:pt x="596" y="1"/>
                    <a:pt x="0" y="596"/>
                    <a:pt x="0" y="1331"/>
                  </a:cubicBezTo>
                  <a:cubicBezTo>
                    <a:pt x="0" y="2064"/>
                    <a:pt x="596" y="2659"/>
                    <a:pt x="1328" y="2659"/>
                  </a:cubicBezTo>
                  <a:cubicBezTo>
                    <a:pt x="1334" y="2659"/>
                    <a:pt x="1339" y="2659"/>
                    <a:pt x="1344" y="2659"/>
                  </a:cubicBezTo>
                  <a:lnTo>
                    <a:pt x="5136" y="2659"/>
                  </a:lnTo>
                  <a:lnTo>
                    <a:pt x="5136" y="2128"/>
                  </a:lnTo>
                  <a:lnTo>
                    <a:pt x="2407" y="2128"/>
                  </a:lnTo>
                  <a:cubicBezTo>
                    <a:pt x="2761" y="1655"/>
                    <a:pt x="2761" y="1005"/>
                    <a:pt x="2407" y="533"/>
                  </a:cubicBezTo>
                  <a:lnTo>
                    <a:pt x="5136" y="533"/>
                  </a:lnTo>
                  <a:lnTo>
                    <a:pt x="5136" y="1"/>
                  </a:lnTo>
                  <a:lnTo>
                    <a:pt x="1344" y="1"/>
                  </a:lnTo>
                  <a:cubicBezTo>
                    <a:pt x="1339" y="1"/>
                    <a:pt x="1334" y="1"/>
                    <a:pt x="13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53"/>
            <p:cNvSpPr/>
            <p:nvPr/>
          </p:nvSpPr>
          <p:spPr>
            <a:xfrm>
              <a:off x="602700" y="3245000"/>
              <a:ext cx="127650" cy="66475"/>
            </a:xfrm>
            <a:custGeom>
              <a:rect b="b" l="l" r="r" t="t"/>
              <a:pathLst>
                <a:path extrusionOk="0" h="2659" w="5106">
                  <a:moveTo>
                    <a:pt x="3791" y="532"/>
                  </a:moveTo>
                  <a:cubicBezTo>
                    <a:pt x="3894" y="532"/>
                    <a:pt x="3998" y="552"/>
                    <a:pt x="4097" y="593"/>
                  </a:cubicBezTo>
                  <a:cubicBezTo>
                    <a:pt x="4395" y="717"/>
                    <a:pt x="4589" y="1008"/>
                    <a:pt x="4589" y="1331"/>
                  </a:cubicBezTo>
                  <a:cubicBezTo>
                    <a:pt x="4588" y="1770"/>
                    <a:pt x="4231" y="2127"/>
                    <a:pt x="3792" y="2128"/>
                  </a:cubicBezTo>
                  <a:lnTo>
                    <a:pt x="3792" y="2127"/>
                  </a:lnTo>
                  <a:cubicBezTo>
                    <a:pt x="3469" y="2127"/>
                    <a:pt x="3178" y="1932"/>
                    <a:pt x="3055" y="1634"/>
                  </a:cubicBezTo>
                  <a:cubicBezTo>
                    <a:pt x="2932" y="1336"/>
                    <a:pt x="3000" y="994"/>
                    <a:pt x="3229" y="766"/>
                  </a:cubicBezTo>
                  <a:cubicBezTo>
                    <a:pt x="3380" y="613"/>
                    <a:pt x="3584" y="532"/>
                    <a:pt x="3791" y="532"/>
                  </a:cubicBezTo>
                  <a:close/>
                  <a:moveTo>
                    <a:pt x="0" y="1"/>
                  </a:moveTo>
                  <a:lnTo>
                    <a:pt x="0" y="533"/>
                  </a:lnTo>
                  <a:lnTo>
                    <a:pt x="2729" y="533"/>
                  </a:lnTo>
                  <a:cubicBezTo>
                    <a:pt x="2374" y="1005"/>
                    <a:pt x="2374" y="1655"/>
                    <a:pt x="2729" y="2127"/>
                  </a:cubicBezTo>
                  <a:lnTo>
                    <a:pt x="0" y="2127"/>
                  </a:lnTo>
                  <a:lnTo>
                    <a:pt x="0" y="2659"/>
                  </a:lnTo>
                  <a:lnTo>
                    <a:pt x="3792" y="2659"/>
                  </a:lnTo>
                  <a:cubicBezTo>
                    <a:pt x="4518" y="2650"/>
                    <a:pt x="5105" y="2057"/>
                    <a:pt x="5105" y="1331"/>
                  </a:cubicBezTo>
                  <a:cubicBezTo>
                    <a:pt x="5105" y="602"/>
                    <a:pt x="4518" y="10"/>
                    <a:pt x="37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53"/>
            <p:cNvSpPr/>
            <p:nvPr/>
          </p:nvSpPr>
          <p:spPr>
            <a:xfrm>
              <a:off x="314925" y="3319400"/>
              <a:ext cx="128400" cy="66475"/>
            </a:xfrm>
            <a:custGeom>
              <a:rect b="b" l="l" r="r" t="t"/>
              <a:pathLst>
                <a:path extrusionOk="0" h="2659" w="5136">
                  <a:moveTo>
                    <a:pt x="1345" y="533"/>
                  </a:moveTo>
                  <a:cubicBezTo>
                    <a:pt x="1448" y="533"/>
                    <a:pt x="1552" y="553"/>
                    <a:pt x="1651" y="594"/>
                  </a:cubicBezTo>
                  <a:cubicBezTo>
                    <a:pt x="1949" y="716"/>
                    <a:pt x="2142" y="1008"/>
                    <a:pt x="2143" y="1329"/>
                  </a:cubicBezTo>
                  <a:cubicBezTo>
                    <a:pt x="2142" y="1770"/>
                    <a:pt x="1785" y="2127"/>
                    <a:pt x="1346" y="2127"/>
                  </a:cubicBezTo>
                  <a:lnTo>
                    <a:pt x="1344" y="2127"/>
                  </a:lnTo>
                  <a:cubicBezTo>
                    <a:pt x="1023" y="2127"/>
                    <a:pt x="733" y="1932"/>
                    <a:pt x="609" y="1634"/>
                  </a:cubicBezTo>
                  <a:cubicBezTo>
                    <a:pt x="485" y="1337"/>
                    <a:pt x="554" y="993"/>
                    <a:pt x="783" y="766"/>
                  </a:cubicBezTo>
                  <a:cubicBezTo>
                    <a:pt x="934" y="614"/>
                    <a:pt x="1138" y="533"/>
                    <a:pt x="1345" y="533"/>
                  </a:cubicBezTo>
                  <a:close/>
                  <a:moveTo>
                    <a:pt x="1328" y="1"/>
                  </a:moveTo>
                  <a:cubicBezTo>
                    <a:pt x="596" y="1"/>
                    <a:pt x="0" y="595"/>
                    <a:pt x="0" y="1329"/>
                  </a:cubicBezTo>
                  <a:cubicBezTo>
                    <a:pt x="0" y="2065"/>
                    <a:pt x="597" y="2659"/>
                    <a:pt x="1331" y="2659"/>
                  </a:cubicBezTo>
                  <a:cubicBezTo>
                    <a:pt x="1335" y="2659"/>
                    <a:pt x="1340" y="2659"/>
                    <a:pt x="1344" y="2659"/>
                  </a:cubicBezTo>
                  <a:lnTo>
                    <a:pt x="5136" y="2659"/>
                  </a:lnTo>
                  <a:lnTo>
                    <a:pt x="5136" y="2127"/>
                  </a:lnTo>
                  <a:lnTo>
                    <a:pt x="2407" y="2127"/>
                  </a:lnTo>
                  <a:cubicBezTo>
                    <a:pt x="2761" y="1655"/>
                    <a:pt x="2761" y="1005"/>
                    <a:pt x="2407" y="533"/>
                  </a:cubicBezTo>
                  <a:lnTo>
                    <a:pt x="5136" y="533"/>
                  </a:lnTo>
                  <a:lnTo>
                    <a:pt x="5136" y="1"/>
                  </a:lnTo>
                  <a:lnTo>
                    <a:pt x="1344" y="1"/>
                  </a:lnTo>
                  <a:cubicBezTo>
                    <a:pt x="1339" y="1"/>
                    <a:pt x="1334" y="1"/>
                    <a:pt x="13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53"/>
            <p:cNvSpPr/>
            <p:nvPr/>
          </p:nvSpPr>
          <p:spPr>
            <a:xfrm>
              <a:off x="602700" y="3319425"/>
              <a:ext cx="127650" cy="66450"/>
            </a:xfrm>
            <a:custGeom>
              <a:rect b="b" l="l" r="r" t="t"/>
              <a:pathLst>
                <a:path extrusionOk="0" h="2658" w="5106">
                  <a:moveTo>
                    <a:pt x="3791" y="532"/>
                  </a:moveTo>
                  <a:cubicBezTo>
                    <a:pt x="3894" y="532"/>
                    <a:pt x="3998" y="552"/>
                    <a:pt x="4097" y="593"/>
                  </a:cubicBezTo>
                  <a:cubicBezTo>
                    <a:pt x="4395" y="715"/>
                    <a:pt x="4589" y="1007"/>
                    <a:pt x="4589" y="1328"/>
                  </a:cubicBezTo>
                  <a:cubicBezTo>
                    <a:pt x="4588" y="1769"/>
                    <a:pt x="4231" y="2126"/>
                    <a:pt x="3792" y="2126"/>
                  </a:cubicBezTo>
                  <a:cubicBezTo>
                    <a:pt x="3469" y="2126"/>
                    <a:pt x="3178" y="1931"/>
                    <a:pt x="3055" y="1633"/>
                  </a:cubicBezTo>
                  <a:cubicBezTo>
                    <a:pt x="2932" y="1336"/>
                    <a:pt x="3000" y="994"/>
                    <a:pt x="3229" y="765"/>
                  </a:cubicBezTo>
                  <a:cubicBezTo>
                    <a:pt x="3380" y="613"/>
                    <a:pt x="3584" y="532"/>
                    <a:pt x="3791" y="532"/>
                  </a:cubicBezTo>
                  <a:close/>
                  <a:moveTo>
                    <a:pt x="0" y="0"/>
                  </a:moveTo>
                  <a:lnTo>
                    <a:pt x="0" y="532"/>
                  </a:lnTo>
                  <a:lnTo>
                    <a:pt x="2729" y="532"/>
                  </a:lnTo>
                  <a:cubicBezTo>
                    <a:pt x="2374" y="1004"/>
                    <a:pt x="2374" y="1654"/>
                    <a:pt x="2729" y="2126"/>
                  </a:cubicBezTo>
                  <a:lnTo>
                    <a:pt x="0" y="2126"/>
                  </a:lnTo>
                  <a:lnTo>
                    <a:pt x="0" y="2658"/>
                  </a:lnTo>
                  <a:lnTo>
                    <a:pt x="3792" y="2658"/>
                  </a:lnTo>
                  <a:cubicBezTo>
                    <a:pt x="4518" y="2649"/>
                    <a:pt x="5105" y="2056"/>
                    <a:pt x="5105" y="1330"/>
                  </a:cubicBezTo>
                  <a:cubicBezTo>
                    <a:pt x="5105" y="602"/>
                    <a:pt x="4518" y="9"/>
                    <a:pt x="3792" y="2"/>
                  </a:cubicBezTo>
                  <a:lnTo>
                    <a:pt x="379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53"/>
            <p:cNvSpPr/>
            <p:nvPr/>
          </p:nvSpPr>
          <p:spPr>
            <a:xfrm>
              <a:off x="315325" y="3393825"/>
              <a:ext cx="128000" cy="66425"/>
            </a:xfrm>
            <a:custGeom>
              <a:rect b="b" l="l" r="r" t="t"/>
              <a:pathLst>
                <a:path extrusionOk="0" h="2657" w="5120">
                  <a:moveTo>
                    <a:pt x="1329" y="532"/>
                  </a:moveTo>
                  <a:cubicBezTo>
                    <a:pt x="1432" y="532"/>
                    <a:pt x="1536" y="552"/>
                    <a:pt x="1635" y="593"/>
                  </a:cubicBezTo>
                  <a:cubicBezTo>
                    <a:pt x="1933" y="715"/>
                    <a:pt x="2126" y="1006"/>
                    <a:pt x="2127" y="1328"/>
                  </a:cubicBezTo>
                  <a:cubicBezTo>
                    <a:pt x="2126" y="1769"/>
                    <a:pt x="1769" y="2126"/>
                    <a:pt x="1328" y="2126"/>
                  </a:cubicBezTo>
                  <a:cubicBezTo>
                    <a:pt x="1007" y="2126"/>
                    <a:pt x="717" y="1931"/>
                    <a:pt x="593" y="1634"/>
                  </a:cubicBezTo>
                  <a:cubicBezTo>
                    <a:pt x="470" y="1336"/>
                    <a:pt x="538" y="992"/>
                    <a:pt x="765" y="765"/>
                  </a:cubicBezTo>
                  <a:cubicBezTo>
                    <a:pt x="918" y="613"/>
                    <a:pt x="1122" y="532"/>
                    <a:pt x="1329" y="532"/>
                  </a:cubicBezTo>
                  <a:close/>
                  <a:moveTo>
                    <a:pt x="1328" y="0"/>
                  </a:moveTo>
                  <a:cubicBezTo>
                    <a:pt x="596" y="0"/>
                    <a:pt x="0" y="594"/>
                    <a:pt x="0" y="1328"/>
                  </a:cubicBezTo>
                  <a:cubicBezTo>
                    <a:pt x="0" y="2063"/>
                    <a:pt x="596" y="2657"/>
                    <a:pt x="1328" y="2657"/>
                  </a:cubicBezTo>
                  <a:lnTo>
                    <a:pt x="5120" y="2657"/>
                  </a:lnTo>
                  <a:lnTo>
                    <a:pt x="5120" y="2126"/>
                  </a:lnTo>
                  <a:lnTo>
                    <a:pt x="2391" y="2126"/>
                  </a:lnTo>
                  <a:cubicBezTo>
                    <a:pt x="2746" y="1654"/>
                    <a:pt x="2746" y="1004"/>
                    <a:pt x="2391" y="532"/>
                  </a:cubicBezTo>
                  <a:lnTo>
                    <a:pt x="5120" y="532"/>
                  </a:lnTo>
                  <a:lnTo>
                    <a:pt x="51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53"/>
            <p:cNvSpPr/>
            <p:nvPr/>
          </p:nvSpPr>
          <p:spPr>
            <a:xfrm>
              <a:off x="602700" y="3393825"/>
              <a:ext cx="128000" cy="66425"/>
            </a:xfrm>
            <a:custGeom>
              <a:rect b="b" l="l" r="r" t="t"/>
              <a:pathLst>
                <a:path extrusionOk="0" h="2657" w="5120">
                  <a:moveTo>
                    <a:pt x="3793" y="531"/>
                  </a:moveTo>
                  <a:cubicBezTo>
                    <a:pt x="3895" y="531"/>
                    <a:pt x="3998" y="551"/>
                    <a:pt x="4097" y="591"/>
                  </a:cubicBezTo>
                  <a:cubicBezTo>
                    <a:pt x="4395" y="715"/>
                    <a:pt x="4589" y="1006"/>
                    <a:pt x="4589" y="1328"/>
                  </a:cubicBezTo>
                  <a:cubicBezTo>
                    <a:pt x="4588" y="1768"/>
                    <a:pt x="4231" y="2126"/>
                    <a:pt x="3792" y="2126"/>
                  </a:cubicBezTo>
                  <a:cubicBezTo>
                    <a:pt x="3469" y="2126"/>
                    <a:pt x="3178" y="1931"/>
                    <a:pt x="3055" y="1634"/>
                  </a:cubicBezTo>
                  <a:cubicBezTo>
                    <a:pt x="2932" y="1336"/>
                    <a:pt x="3000" y="992"/>
                    <a:pt x="3227" y="765"/>
                  </a:cubicBezTo>
                  <a:cubicBezTo>
                    <a:pt x="3380" y="612"/>
                    <a:pt x="3585" y="531"/>
                    <a:pt x="3793" y="531"/>
                  </a:cubicBezTo>
                  <a:close/>
                  <a:moveTo>
                    <a:pt x="0" y="0"/>
                  </a:moveTo>
                  <a:lnTo>
                    <a:pt x="0" y="531"/>
                  </a:lnTo>
                  <a:lnTo>
                    <a:pt x="2729" y="531"/>
                  </a:lnTo>
                  <a:cubicBezTo>
                    <a:pt x="2374" y="1003"/>
                    <a:pt x="2374" y="1654"/>
                    <a:pt x="2729" y="2126"/>
                  </a:cubicBezTo>
                  <a:lnTo>
                    <a:pt x="0" y="2126"/>
                  </a:lnTo>
                  <a:lnTo>
                    <a:pt x="0" y="2657"/>
                  </a:lnTo>
                  <a:lnTo>
                    <a:pt x="3792" y="2657"/>
                  </a:lnTo>
                  <a:cubicBezTo>
                    <a:pt x="4526" y="2657"/>
                    <a:pt x="5120" y="2063"/>
                    <a:pt x="5120" y="1328"/>
                  </a:cubicBezTo>
                  <a:cubicBezTo>
                    <a:pt x="5120" y="594"/>
                    <a:pt x="4526" y="0"/>
                    <a:pt x="37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" name="Google Shape;1233;p53"/>
          <p:cNvGrpSpPr/>
          <p:nvPr/>
        </p:nvGrpSpPr>
        <p:grpSpPr>
          <a:xfrm>
            <a:off x="1876171" y="2993715"/>
            <a:ext cx="411817" cy="410948"/>
            <a:chOff x="921125" y="3000125"/>
            <a:chExt cx="449975" cy="449025"/>
          </a:xfrm>
        </p:grpSpPr>
        <p:sp>
          <p:nvSpPr>
            <p:cNvPr id="1234" name="Google Shape;1234;p53"/>
            <p:cNvSpPr/>
            <p:nvPr/>
          </p:nvSpPr>
          <p:spPr>
            <a:xfrm>
              <a:off x="921125" y="3000125"/>
              <a:ext cx="449975" cy="449025"/>
            </a:xfrm>
            <a:custGeom>
              <a:rect b="b" l="l" r="r" t="t"/>
              <a:pathLst>
                <a:path extrusionOk="0" h="17961" w="17999">
                  <a:moveTo>
                    <a:pt x="17463" y="2924"/>
                  </a:moveTo>
                  <a:lnTo>
                    <a:pt x="17463" y="4812"/>
                  </a:lnTo>
                  <a:lnTo>
                    <a:pt x="15718" y="4812"/>
                  </a:lnTo>
                  <a:lnTo>
                    <a:pt x="15718" y="2924"/>
                  </a:lnTo>
                  <a:close/>
                  <a:moveTo>
                    <a:pt x="17463" y="5346"/>
                  </a:moveTo>
                  <a:lnTo>
                    <a:pt x="17463" y="11512"/>
                  </a:lnTo>
                  <a:lnTo>
                    <a:pt x="16930" y="11512"/>
                  </a:lnTo>
                  <a:lnTo>
                    <a:pt x="16930" y="5346"/>
                  </a:lnTo>
                  <a:close/>
                  <a:moveTo>
                    <a:pt x="17463" y="12045"/>
                  </a:moveTo>
                  <a:lnTo>
                    <a:pt x="17463" y="13935"/>
                  </a:lnTo>
                  <a:lnTo>
                    <a:pt x="15718" y="13935"/>
                  </a:lnTo>
                  <a:lnTo>
                    <a:pt x="15718" y="12045"/>
                  </a:lnTo>
                  <a:close/>
                  <a:moveTo>
                    <a:pt x="16394" y="1604"/>
                  </a:moveTo>
                  <a:lnTo>
                    <a:pt x="16394" y="2387"/>
                  </a:lnTo>
                  <a:lnTo>
                    <a:pt x="15183" y="2387"/>
                  </a:lnTo>
                  <a:lnTo>
                    <a:pt x="15183" y="5346"/>
                  </a:lnTo>
                  <a:lnTo>
                    <a:pt x="16394" y="5346"/>
                  </a:lnTo>
                  <a:lnTo>
                    <a:pt x="16394" y="11512"/>
                  </a:lnTo>
                  <a:lnTo>
                    <a:pt x="15183" y="11512"/>
                  </a:lnTo>
                  <a:lnTo>
                    <a:pt x="15183" y="14469"/>
                  </a:lnTo>
                  <a:lnTo>
                    <a:pt x="16394" y="14469"/>
                  </a:lnTo>
                  <a:lnTo>
                    <a:pt x="16394" y="15218"/>
                  </a:lnTo>
                  <a:lnTo>
                    <a:pt x="1605" y="15218"/>
                  </a:lnTo>
                  <a:lnTo>
                    <a:pt x="1605" y="1604"/>
                  </a:lnTo>
                  <a:close/>
                  <a:moveTo>
                    <a:pt x="17463" y="536"/>
                  </a:moveTo>
                  <a:lnTo>
                    <a:pt x="17463" y="2389"/>
                  </a:lnTo>
                  <a:lnTo>
                    <a:pt x="16930" y="2389"/>
                  </a:lnTo>
                  <a:lnTo>
                    <a:pt x="16930" y="1069"/>
                  </a:lnTo>
                  <a:lnTo>
                    <a:pt x="1071" y="1069"/>
                  </a:lnTo>
                  <a:lnTo>
                    <a:pt x="1071" y="15751"/>
                  </a:lnTo>
                  <a:lnTo>
                    <a:pt x="16930" y="15751"/>
                  </a:lnTo>
                  <a:lnTo>
                    <a:pt x="16930" y="14469"/>
                  </a:lnTo>
                  <a:lnTo>
                    <a:pt x="17463" y="14469"/>
                  </a:lnTo>
                  <a:lnTo>
                    <a:pt x="17463" y="16286"/>
                  </a:lnTo>
                  <a:lnTo>
                    <a:pt x="536" y="16286"/>
                  </a:lnTo>
                  <a:lnTo>
                    <a:pt x="536" y="536"/>
                  </a:lnTo>
                  <a:close/>
                  <a:moveTo>
                    <a:pt x="3708" y="16821"/>
                  </a:moveTo>
                  <a:lnTo>
                    <a:pt x="3708" y="17427"/>
                  </a:lnTo>
                  <a:lnTo>
                    <a:pt x="1248" y="17427"/>
                  </a:lnTo>
                  <a:lnTo>
                    <a:pt x="1248" y="16821"/>
                  </a:lnTo>
                  <a:close/>
                  <a:moveTo>
                    <a:pt x="16751" y="16821"/>
                  </a:moveTo>
                  <a:lnTo>
                    <a:pt x="16751" y="17427"/>
                  </a:lnTo>
                  <a:lnTo>
                    <a:pt x="14292" y="17427"/>
                  </a:lnTo>
                  <a:lnTo>
                    <a:pt x="14292" y="16821"/>
                  </a:lnTo>
                  <a:close/>
                  <a:moveTo>
                    <a:pt x="1" y="1"/>
                  </a:moveTo>
                  <a:lnTo>
                    <a:pt x="1" y="16821"/>
                  </a:lnTo>
                  <a:lnTo>
                    <a:pt x="714" y="16821"/>
                  </a:lnTo>
                  <a:lnTo>
                    <a:pt x="714" y="17961"/>
                  </a:lnTo>
                  <a:lnTo>
                    <a:pt x="4242" y="17961"/>
                  </a:lnTo>
                  <a:lnTo>
                    <a:pt x="4242" y="16821"/>
                  </a:lnTo>
                  <a:lnTo>
                    <a:pt x="13757" y="16821"/>
                  </a:lnTo>
                  <a:lnTo>
                    <a:pt x="13757" y="17961"/>
                  </a:lnTo>
                  <a:lnTo>
                    <a:pt x="17285" y="17961"/>
                  </a:lnTo>
                  <a:lnTo>
                    <a:pt x="17285" y="16821"/>
                  </a:lnTo>
                  <a:lnTo>
                    <a:pt x="17998" y="16821"/>
                  </a:lnTo>
                  <a:lnTo>
                    <a:pt x="179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53"/>
            <p:cNvSpPr/>
            <p:nvPr/>
          </p:nvSpPr>
          <p:spPr>
            <a:xfrm>
              <a:off x="1132775" y="3237975"/>
              <a:ext cx="14300" cy="14325"/>
            </a:xfrm>
            <a:custGeom>
              <a:rect b="b" l="l" r="r" t="t"/>
              <a:pathLst>
                <a:path extrusionOk="0" h="573" w="572">
                  <a:moveTo>
                    <a:pt x="83" y="0"/>
                  </a:moveTo>
                  <a:lnTo>
                    <a:pt x="1" y="528"/>
                  </a:lnTo>
                  <a:cubicBezTo>
                    <a:pt x="189" y="558"/>
                    <a:pt x="380" y="572"/>
                    <a:pt x="570" y="572"/>
                  </a:cubicBezTo>
                  <a:lnTo>
                    <a:pt x="571" y="572"/>
                  </a:lnTo>
                  <a:lnTo>
                    <a:pt x="570" y="37"/>
                  </a:lnTo>
                  <a:cubicBezTo>
                    <a:pt x="406" y="37"/>
                    <a:pt x="244" y="25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53"/>
            <p:cNvSpPr/>
            <p:nvPr/>
          </p:nvSpPr>
          <p:spPr>
            <a:xfrm>
              <a:off x="1105575" y="3230450"/>
              <a:ext cx="17425" cy="17425"/>
            </a:xfrm>
            <a:custGeom>
              <a:rect b="b" l="l" r="r" t="t"/>
              <a:pathLst>
                <a:path extrusionOk="0" h="697" w="697">
                  <a:moveTo>
                    <a:pt x="244" y="1"/>
                  </a:moveTo>
                  <a:lnTo>
                    <a:pt x="1" y="477"/>
                  </a:lnTo>
                  <a:cubicBezTo>
                    <a:pt x="172" y="564"/>
                    <a:pt x="349" y="637"/>
                    <a:pt x="530" y="696"/>
                  </a:cubicBezTo>
                  <a:lnTo>
                    <a:pt x="697" y="188"/>
                  </a:lnTo>
                  <a:cubicBezTo>
                    <a:pt x="540" y="138"/>
                    <a:pt x="390" y="74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53"/>
            <p:cNvSpPr/>
            <p:nvPr/>
          </p:nvSpPr>
          <p:spPr>
            <a:xfrm>
              <a:off x="1159250" y="323510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476" y="0"/>
                  </a:moveTo>
                  <a:cubicBezTo>
                    <a:pt x="320" y="50"/>
                    <a:pt x="161" y="89"/>
                    <a:pt x="0" y="114"/>
                  </a:cubicBezTo>
                  <a:lnTo>
                    <a:pt x="83" y="642"/>
                  </a:lnTo>
                  <a:cubicBezTo>
                    <a:pt x="273" y="612"/>
                    <a:pt x="459" y="568"/>
                    <a:pt x="641" y="509"/>
                  </a:cubicBezTo>
                  <a:lnTo>
                    <a:pt x="47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53"/>
            <p:cNvSpPr/>
            <p:nvPr/>
          </p:nvSpPr>
          <p:spPr>
            <a:xfrm>
              <a:off x="1182425" y="3224000"/>
              <a:ext cx="18300" cy="18350"/>
            </a:xfrm>
            <a:custGeom>
              <a:rect b="b" l="l" r="r" t="t"/>
              <a:pathLst>
                <a:path extrusionOk="0" h="734" w="732">
                  <a:moveTo>
                    <a:pt x="418" y="1"/>
                  </a:moveTo>
                  <a:cubicBezTo>
                    <a:pt x="285" y="96"/>
                    <a:pt x="145" y="182"/>
                    <a:pt x="0" y="257"/>
                  </a:cubicBezTo>
                  <a:lnTo>
                    <a:pt x="244" y="733"/>
                  </a:lnTo>
                  <a:cubicBezTo>
                    <a:pt x="413" y="645"/>
                    <a:pt x="577" y="545"/>
                    <a:pt x="732" y="433"/>
                  </a:cubicBezTo>
                  <a:lnTo>
                    <a:pt x="41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3"/>
            <p:cNvSpPr/>
            <p:nvPr/>
          </p:nvSpPr>
          <p:spPr>
            <a:xfrm>
              <a:off x="1055675" y="3146750"/>
              <a:ext cx="14300" cy="14300"/>
            </a:xfrm>
            <a:custGeom>
              <a:rect b="b" l="l" r="r" t="t"/>
              <a:pathLst>
                <a:path extrusionOk="0" h="572" w="572">
                  <a:moveTo>
                    <a:pt x="45" y="1"/>
                  </a:moveTo>
                  <a:cubicBezTo>
                    <a:pt x="16" y="188"/>
                    <a:pt x="1" y="378"/>
                    <a:pt x="1" y="568"/>
                  </a:cubicBezTo>
                  <a:lnTo>
                    <a:pt x="1" y="571"/>
                  </a:lnTo>
                  <a:lnTo>
                    <a:pt x="535" y="571"/>
                  </a:lnTo>
                  <a:lnTo>
                    <a:pt x="535" y="568"/>
                  </a:lnTo>
                  <a:cubicBezTo>
                    <a:pt x="535" y="406"/>
                    <a:pt x="548" y="244"/>
                    <a:pt x="571" y="83"/>
                  </a:cubicBezTo>
                  <a:lnTo>
                    <a:pt x="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3"/>
            <p:cNvSpPr/>
            <p:nvPr/>
          </p:nvSpPr>
          <p:spPr>
            <a:xfrm>
              <a:off x="1082475" y="3216125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78" y="0"/>
                  </a:moveTo>
                  <a:lnTo>
                    <a:pt x="1" y="378"/>
                  </a:lnTo>
                  <a:cubicBezTo>
                    <a:pt x="136" y="513"/>
                    <a:pt x="281" y="637"/>
                    <a:pt x="435" y="751"/>
                  </a:cubicBezTo>
                  <a:lnTo>
                    <a:pt x="751" y="317"/>
                  </a:lnTo>
                  <a:cubicBezTo>
                    <a:pt x="618" y="221"/>
                    <a:pt x="494" y="115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53"/>
            <p:cNvSpPr/>
            <p:nvPr/>
          </p:nvSpPr>
          <p:spPr>
            <a:xfrm>
              <a:off x="1202150" y="3206750"/>
              <a:ext cx="18775" cy="18800"/>
            </a:xfrm>
            <a:custGeom>
              <a:rect b="b" l="l" r="r" t="t"/>
              <a:pathLst>
                <a:path extrusionOk="0" h="752" w="751">
                  <a:moveTo>
                    <a:pt x="318" y="1"/>
                  </a:moveTo>
                  <a:cubicBezTo>
                    <a:pt x="223" y="132"/>
                    <a:pt x="116" y="257"/>
                    <a:pt x="0" y="372"/>
                  </a:cubicBezTo>
                  <a:lnTo>
                    <a:pt x="379" y="751"/>
                  </a:lnTo>
                  <a:cubicBezTo>
                    <a:pt x="513" y="615"/>
                    <a:pt x="638" y="470"/>
                    <a:pt x="750" y="315"/>
                  </a:cubicBezTo>
                  <a:lnTo>
                    <a:pt x="31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53"/>
            <p:cNvSpPr/>
            <p:nvPr/>
          </p:nvSpPr>
          <p:spPr>
            <a:xfrm>
              <a:off x="1056800" y="31732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529" y="0"/>
                  </a:moveTo>
                  <a:lnTo>
                    <a:pt x="0" y="84"/>
                  </a:lnTo>
                  <a:cubicBezTo>
                    <a:pt x="31" y="273"/>
                    <a:pt x="75" y="459"/>
                    <a:pt x="134" y="642"/>
                  </a:cubicBezTo>
                  <a:lnTo>
                    <a:pt x="643" y="475"/>
                  </a:lnTo>
                  <a:cubicBezTo>
                    <a:pt x="593" y="320"/>
                    <a:pt x="554" y="161"/>
                    <a:pt x="5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3"/>
            <p:cNvSpPr/>
            <p:nvPr/>
          </p:nvSpPr>
          <p:spPr>
            <a:xfrm>
              <a:off x="1073050" y="3096450"/>
              <a:ext cx="18775" cy="18750"/>
            </a:xfrm>
            <a:custGeom>
              <a:rect b="b" l="l" r="r" t="t"/>
              <a:pathLst>
                <a:path extrusionOk="0" h="750" w="751">
                  <a:moveTo>
                    <a:pt x="372" y="1"/>
                  </a:moveTo>
                  <a:cubicBezTo>
                    <a:pt x="238" y="136"/>
                    <a:pt x="112" y="282"/>
                    <a:pt x="0" y="437"/>
                  </a:cubicBezTo>
                  <a:lnTo>
                    <a:pt x="434" y="750"/>
                  </a:lnTo>
                  <a:cubicBezTo>
                    <a:pt x="529" y="617"/>
                    <a:pt x="636" y="493"/>
                    <a:pt x="751" y="377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3"/>
            <p:cNvSpPr/>
            <p:nvPr/>
          </p:nvSpPr>
          <p:spPr>
            <a:xfrm>
              <a:off x="1065625" y="3196400"/>
              <a:ext cx="18350" cy="18300"/>
            </a:xfrm>
            <a:custGeom>
              <a:rect b="b" l="l" r="r" t="t"/>
              <a:pathLst>
                <a:path extrusionOk="0" h="732" w="734">
                  <a:moveTo>
                    <a:pt x="477" y="1"/>
                  </a:moveTo>
                  <a:lnTo>
                    <a:pt x="1" y="244"/>
                  </a:lnTo>
                  <a:cubicBezTo>
                    <a:pt x="89" y="413"/>
                    <a:pt x="190" y="577"/>
                    <a:pt x="302" y="732"/>
                  </a:cubicBezTo>
                  <a:lnTo>
                    <a:pt x="734" y="416"/>
                  </a:lnTo>
                  <a:cubicBezTo>
                    <a:pt x="638" y="285"/>
                    <a:pt x="552" y="145"/>
                    <a:pt x="4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3"/>
            <p:cNvSpPr/>
            <p:nvPr/>
          </p:nvSpPr>
          <p:spPr>
            <a:xfrm>
              <a:off x="1060100" y="3119575"/>
              <a:ext cx="17425" cy="17400"/>
            </a:xfrm>
            <a:custGeom>
              <a:rect b="b" l="l" r="r" t="t"/>
              <a:pathLst>
                <a:path extrusionOk="0" h="696" w="697">
                  <a:moveTo>
                    <a:pt x="219" y="0"/>
                  </a:moveTo>
                  <a:cubicBezTo>
                    <a:pt x="132" y="171"/>
                    <a:pt x="60" y="348"/>
                    <a:pt x="1" y="531"/>
                  </a:cubicBezTo>
                  <a:lnTo>
                    <a:pt x="509" y="696"/>
                  </a:lnTo>
                  <a:cubicBezTo>
                    <a:pt x="560" y="540"/>
                    <a:pt x="621" y="389"/>
                    <a:pt x="697" y="243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3"/>
            <p:cNvSpPr/>
            <p:nvPr/>
          </p:nvSpPr>
          <p:spPr>
            <a:xfrm>
              <a:off x="1118625" y="3070775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558" y="0"/>
                  </a:moveTo>
                  <a:cubicBezTo>
                    <a:pt x="369" y="30"/>
                    <a:pt x="183" y="74"/>
                    <a:pt x="1" y="134"/>
                  </a:cubicBezTo>
                  <a:lnTo>
                    <a:pt x="167" y="642"/>
                  </a:lnTo>
                  <a:cubicBezTo>
                    <a:pt x="322" y="591"/>
                    <a:pt x="481" y="553"/>
                    <a:pt x="642" y="528"/>
                  </a:cubicBezTo>
                  <a:lnTo>
                    <a:pt x="5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3"/>
            <p:cNvSpPr/>
            <p:nvPr/>
          </p:nvSpPr>
          <p:spPr>
            <a:xfrm>
              <a:off x="1093200" y="3079625"/>
              <a:ext cx="18350" cy="18325"/>
            </a:xfrm>
            <a:custGeom>
              <a:rect b="b" l="l" r="r" t="t"/>
              <a:pathLst>
                <a:path extrusionOk="0" h="733" w="734">
                  <a:moveTo>
                    <a:pt x="488" y="0"/>
                  </a:moveTo>
                  <a:cubicBezTo>
                    <a:pt x="319" y="87"/>
                    <a:pt x="155" y="187"/>
                    <a:pt x="1" y="301"/>
                  </a:cubicBezTo>
                  <a:lnTo>
                    <a:pt x="316" y="733"/>
                  </a:lnTo>
                  <a:cubicBezTo>
                    <a:pt x="449" y="637"/>
                    <a:pt x="587" y="550"/>
                    <a:pt x="733" y="476"/>
                  </a:cubicBezTo>
                  <a:lnTo>
                    <a:pt x="4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3"/>
            <p:cNvSpPr/>
            <p:nvPr/>
          </p:nvSpPr>
          <p:spPr>
            <a:xfrm>
              <a:off x="1146850" y="3069625"/>
              <a:ext cx="14300" cy="14300"/>
            </a:xfrm>
            <a:custGeom>
              <a:rect b="b" l="l" r="r" t="t"/>
              <a:pathLst>
                <a:path extrusionOk="0" h="572" w="572">
                  <a:moveTo>
                    <a:pt x="1" y="1"/>
                  </a:moveTo>
                  <a:lnTo>
                    <a:pt x="1" y="534"/>
                  </a:lnTo>
                  <a:lnTo>
                    <a:pt x="7" y="534"/>
                  </a:lnTo>
                  <a:cubicBezTo>
                    <a:pt x="167" y="534"/>
                    <a:pt x="330" y="548"/>
                    <a:pt x="489" y="571"/>
                  </a:cubicBezTo>
                  <a:lnTo>
                    <a:pt x="571" y="43"/>
                  </a:lnTo>
                  <a:cubicBezTo>
                    <a:pt x="384" y="14"/>
                    <a:pt x="194" y="1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3"/>
            <p:cNvSpPr/>
            <p:nvPr/>
          </p:nvSpPr>
          <p:spPr>
            <a:xfrm>
              <a:off x="1170950" y="3074025"/>
              <a:ext cx="17400" cy="17400"/>
            </a:xfrm>
            <a:custGeom>
              <a:rect b="b" l="l" r="r" t="t"/>
              <a:pathLst>
                <a:path extrusionOk="0" h="696" w="696">
                  <a:moveTo>
                    <a:pt x="165" y="0"/>
                  </a:moveTo>
                  <a:cubicBezTo>
                    <a:pt x="165" y="0"/>
                    <a:pt x="165" y="0"/>
                    <a:pt x="166" y="0"/>
                  </a:cubicBezTo>
                  <a:lnTo>
                    <a:pt x="166" y="0"/>
                  </a:lnTo>
                  <a:lnTo>
                    <a:pt x="166" y="0"/>
                  </a:lnTo>
                  <a:close/>
                  <a:moveTo>
                    <a:pt x="166" y="0"/>
                  </a:moveTo>
                  <a:lnTo>
                    <a:pt x="1" y="509"/>
                  </a:lnTo>
                  <a:cubicBezTo>
                    <a:pt x="156" y="559"/>
                    <a:pt x="308" y="621"/>
                    <a:pt x="452" y="696"/>
                  </a:cubicBezTo>
                  <a:lnTo>
                    <a:pt x="695" y="218"/>
                  </a:lnTo>
                  <a:cubicBezTo>
                    <a:pt x="525" y="133"/>
                    <a:pt x="348" y="59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3"/>
            <p:cNvSpPr/>
            <p:nvPr/>
          </p:nvSpPr>
          <p:spPr>
            <a:xfrm>
              <a:off x="1216475" y="3185025"/>
              <a:ext cx="17425" cy="17400"/>
            </a:xfrm>
            <a:custGeom>
              <a:rect b="b" l="l" r="r" t="t"/>
              <a:pathLst>
                <a:path extrusionOk="0" h="696" w="697">
                  <a:moveTo>
                    <a:pt x="188" y="0"/>
                  </a:moveTo>
                  <a:cubicBezTo>
                    <a:pt x="138" y="156"/>
                    <a:pt x="74" y="307"/>
                    <a:pt x="0" y="453"/>
                  </a:cubicBezTo>
                  <a:lnTo>
                    <a:pt x="477" y="696"/>
                  </a:lnTo>
                  <a:cubicBezTo>
                    <a:pt x="564" y="525"/>
                    <a:pt x="637" y="348"/>
                    <a:pt x="696" y="165"/>
                  </a:cubicBezTo>
                  <a:lnTo>
                    <a:pt x="1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3"/>
            <p:cNvSpPr/>
            <p:nvPr/>
          </p:nvSpPr>
          <p:spPr>
            <a:xfrm>
              <a:off x="1221125" y="3132525"/>
              <a:ext cx="16075" cy="16075"/>
            </a:xfrm>
            <a:custGeom>
              <a:rect b="b" l="l" r="r" t="t"/>
              <a:pathLst>
                <a:path extrusionOk="0" h="643" w="643">
                  <a:moveTo>
                    <a:pt x="509" y="1"/>
                  </a:moveTo>
                  <a:lnTo>
                    <a:pt x="0" y="168"/>
                  </a:lnTo>
                  <a:cubicBezTo>
                    <a:pt x="50" y="322"/>
                    <a:pt x="89" y="481"/>
                    <a:pt x="115" y="642"/>
                  </a:cubicBezTo>
                  <a:lnTo>
                    <a:pt x="643" y="558"/>
                  </a:lnTo>
                  <a:cubicBezTo>
                    <a:pt x="612" y="369"/>
                    <a:pt x="568" y="182"/>
                    <a:pt x="5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3"/>
            <p:cNvSpPr/>
            <p:nvPr/>
          </p:nvSpPr>
          <p:spPr>
            <a:xfrm>
              <a:off x="1224000" y="3160725"/>
              <a:ext cx="14350" cy="14500"/>
            </a:xfrm>
            <a:custGeom>
              <a:rect b="b" l="l" r="r" t="t"/>
              <a:pathLst>
                <a:path extrusionOk="0" h="580" w="574">
                  <a:moveTo>
                    <a:pt x="574" y="1"/>
                  </a:moveTo>
                  <a:lnTo>
                    <a:pt x="38" y="2"/>
                  </a:lnTo>
                  <a:lnTo>
                    <a:pt x="38" y="9"/>
                  </a:lnTo>
                  <a:cubicBezTo>
                    <a:pt x="38" y="173"/>
                    <a:pt x="27" y="335"/>
                    <a:pt x="0" y="497"/>
                  </a:cubicBezTo>
                  <a:lnTo>
                    <a:pt x="529" y="580"/>
                  </a:lnTo>
                  <a:cubicBezTo>
                    <a:pt x="559" y="391"/>
                    <a:pt x="574" y="200"/>
                    <a:pt x="574" y="8"/>
                  </a:cubicBezTo>
                  <a:lnTo>
                    <a:pt x="5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3"/>
            <p:cNvSpPr/>
            <p:nvPr/>
          </p:nvSpPr>
          <p:spPr>
            <a:xfrm>
              <a:off x="1192700" y="3086950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15" y="0"/>
                  </a:moveTo>
                  <a:lnTo>
                    <a:pt x="1" y="434"/>
                  </a:lnTo>
                  <a:cubicBezTo>
                    <a:pt x="133" y="530"/>
                    <a:pt x="259" y="636"/>
                    <a:pt x="374" y="751"/>
                  </a:cubicBezTo>
                  <a:lnTo>
                    <a:pt x="751" y="372"/>
                  </a:lnTo>
                  <a:cubicBezTo>
                    <a:pt x="615" y="238"/>
                    <a:pt x="469" y="114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3"/>
            <p:cNvSpPr/>
            <p:nvPr/>
          </p:nvSpPr>
          <p:spPr>
            <a:xfrm>
              <a:off x="1209975" y="3107100"/>
              <a:ext cx="18350" cy="18350"/>
            </a:xfrm>
            <a:custGeom>
              <a:rect b="b" l="l" r="r" t="t"/>
              <a:pathLst>
                <a:path extrusionOk="0" h="734" w="734">
                  <a:moveTo>
                    <a:pt x="433" y="1"/>
                  </a:moveTo>
                  <a:lnTo>
                    <a:pt x="1" y="316"/>
                  </a:lnTo>
                  <a:cubicBezTo>
                    <a:pt x="97" y="449"/>
                    <a:pt x="182" y="587"/>
                    <a:pt x="257" y="733"/>
                  </a:cubicBezTo>
                  <a:lnTo>
                    <a:pt x="734" y="489"/>
                  </a:lnTo>
                  <a:cubicBezTo>
                    <a:pt x="647" y="319"/>
                    <a:pt x="545" y="156"/>
                    <a:pt x="4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3"/>
            <p:cNvSpPr/>
            <p:nvPr/>
          </p:nvSpPr>
          <p:spPr>
            <a:xfrm>
              <a:off x="1082400" y="3096350"/>
              <a:ext cx="129200" cy="129225"/>
            </a:xfrm>
            <a:custGeom>
              <a:rect b="b" l="l" r="r" t="t"/>
              <a:pathLst>
                <a:path extrusionOk="0" h="5169" w="5168">
                  <a:moveTo>
                    <a:pt x="2585" y="534"/>
                  </a:moveTo>
                  <a:cubicBezTo>
                    <a:pt x="2849" y="534"/>
                    <a:pt x="3115" y="585"/>
                    <a:pt x="3369" y="690"/>
                  </a:cubicBezTo>
                  <a:cubicBezTo>
                    <a:pt x="4134" y="1009"/>
                    <a:pt x="4634" y="1756"/>
                    <a:pt x="4634" y="2584"/>
                  </a:cubicBezTo>
                  <a:cubicBezTo>
                    <a:pt x="4632" y="3715"/>
                    <a:pt x="3715" y="4632"/>
                    <a:pt x="2585" y="4633"/>
                  </a:cubicBezTo>
                  <a:cubicBezTo>
                    <a:pt x="1755" y="4633"/>
                    <a:pt x="1007" y="4134"/>
                    <a:pt x="691" y="3369"/>
                  </a:cubicBezTo>
                  <a:cubicBezTo>
                    <a:pt x="374" y="2602"/>
                    <a:pt x="549" y="1721"/>
                    <a:pt x="1136" y="1135"/>
                  </a:cubicBezTo>
                  <a:cubicBezTo>
                    <a:pt x="1527" y="743"/>
                    <a:pt x="2052" y="534"/>
                    <a:pt x="2585" y="534"/>
                  </a:cubicBezTo>
                  <a:close/>
                  <a:moveTo>
                    <a:pt x="2585" y="0"/>
                  </a:moveTo>
                  <a:cubicBezTo>
                    <a:pt x="1159" y="0"/>
                    <a:pt x="1" y="1159"/>
                    <a:pt x="1" y="2584"/>
                  </a:cubicBezTo>
                  <a:cubicBezTo>
                    <a:pt x="1" y="4008"/>
                    <a:pt x="1159" y="5169"/>
                    <a:pt x="2585" y="5169"/>
                  </a:cubicBezTo>
                  <a:cubicBezTo>
                    <a:pt x="4009" y="5169"/>
                    <a:pt x="5167" y="4008"/>
                    <a:pt x="5167" y="2584"/>
                  </a:cubicBezTo>
                  <a:cubicBezTo>
                    <a:pt x="5167" y="1159"/>
                    <a:pt x="4009" y="0"/>
                    <a:pt x="25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3"/>
            <p:cNvSpPr/>
            <p:nvPr/>
          </p:nvSpPr>
          <p:spPr>
            <a:xfrm>
              <a:off x="1101350" y="3118600"/>
              <a:ext cx="88000" cy="84675"/>
            </a:xfrm>
            <a:custGeom>
              <a:rect b="b" l="l" r="r" t="t"/>
              <a:pathLst>
                <a:path extrusionOk="0" h="3387" w="3520">
                  <a:moveTo>
                    <a:pt x="1826" y="536"/>
                  </a:moveTo>
                  <a:cubicBezTo>
                    <a:pt x="1975" y="536"/>
                    <a:pt x="2126" y="565"/>
                    <a:pt x="2269" y="624"/>
                  </a:cubicBezTo>
                  <a:cubicBezTo>
                    <a:pt x="2702" y="803"/>
                    <a:pt x="2984" y="1226"/>
                    <a:pt x="2984" y="1694"/>
                  </a:cubicBezTo>
                  <a:cubicBezTo>
                    <a:pt x="2984" y="2334"/>
                    <a:pt x="2467" y="2853"/>
                    <a:pt x="1827" y="2853"/>
                  </a:cubicBezTo>
                  <a:lnTo>
                    <a:pt x="1827" y="2852"/>
                  </a:lnTo>
                  <a:cubicBezTo>
                    <a:pt x="1358" y="2852"/>
                    <a:pt x="935" y="2570"/>
                    <a:pt x="757" y="2137"/>
                  </a:cubicBezTo>
                  <a:cubicBezTo>
                    <a:pt x="577" y="1705"/>
                    <a:pt x="675" y="1207"/>
                    <a:pt x="1007" y="875"/>
                  </a:cubicBezTo>
                  <a:cubicBezTo>
                    <a:pt x="1229" y="653"/>
                    <a:pt x="1525" y="536"/>
                    <a:pt x="1826" y="536"/>
                  </a:cubicBezTo>
                  <a:close/>
                  <a:moveTo>
                    <a:pt x="1827" y="1"/>
                  </a:moveTo>
                  <a:cubicBezTo>
                    <a:pt x="1141" y="1"/>
                    <a:pt x="524" y="413"/>
                    <a:pt x="263" y="1046"/>
                  </a:cubicBezTo>
                  <a:cubicBezTo>
                    <a:pt x="0" y="1678"/>
                    <a:pt x="145" y="2406"/>
                    <a:pt x="630" y="2891"/>
                  </a:cubicBezTo>
                  <a:cubicBezTo>
                    <a:pt x="953" y="3215"/>
                    <a:pt x="1387" y="3387"/>
                    <a:pt x="1827" y="3387"/>
                  </a:cubicBezTo>
                  <a:cubicBezTo>
                    <a:pt x="2045" y="3387"/>
                    <a:pt x="2265" y="3345"/>
                    <a:pt x="2474" y="3258"/>
                  </a:cubicBezTo>
                  <a:cubicBezTo>
                    <a:pt x="3106" y="2996"/>
                    <a:pt x="3519" y="2378"/>
                    <a:pt x="3519" y="1694"/>
                  </a:cubicBezTo>
                  <a:cubicBezTo>
                    <a:pt x="3518" y="760"/>
                    <a:pt x="2760" y="2"/>
                    <a:pt x="18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3"/>
            <p:cNvSpPr/>
            <p:nvPr/>
          </p:nvSpPr>
          <p:spPr>
            <a:xfrm>
              <a:off x="1148775" y="32896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3"/>
            <p:cNvSpPr/>
            <p:nvPr/>
          </p:nvSpPr>
          <p:spPr>
            <a:xfrm>
              <a:off x="1175500" y="32896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53"/>
            <p:cNvSpPr/>
            <p:nvPr/>
          </p:nvSpPr>
          <p:spPr>
            <a:xfrm>
              <a:off x="1202250" y="3289675"/>
              <a:ext cx="12475" cy="13400"/>
            </a:xfrm>
            <a:custGeom>
              <a:rect b="b" l="l" r="r" t="t"/>
              <a:pathLst>
                <a:path extrusionOk="0" h="536" w="499">
                  <a:moveTo>
                    <a:pt x="0" y="0"/>
                  </a:moveTo>
                  <a:lnTo>
                    <a:pt x="0" y="536"/>
                  </a:lnTo>
                  <a:lnTo>
                    <a:pt x="499" y="536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53"/>
            <p:cNvSpPr/>
            <p:nvPr/>
          </p:nvSpPr>
          <p:spPr>
            <a:xfrm>
              <a:off x="1148775" y="33146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53"/>
            <p:cNvSpPr/>
            <p:nvPr/>
          </p:nvSpPr>
          <p:spPr>
            <a:xfrm>
              <a:off x="1202250" y="3314625"/>
              <a:ext cx="12475" cy="13400"/>
            </a:xfrm>
            <a:custGeom>
              <a:rect b="b" l="l" r="r" t="t"/>
              <a:pathLst>
                <a:path extrusionOk="0" h="536" w="499">
                  <a:moveTo>
                    <a:pt x="0" y="0"/>
                  </a:moveTo>
                  <a:lnTo>
                    <a:pt x="0" y="536"/>
                  </a:lnTo>
                  <a:lnTo>
                    <a:pt x="499" y="536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53"/>
            <p:cNvSpPr/>
            <p:nvPr/>
          </p:nvSpPr>
          <p:spPr>
            <a:xfrm>
              <a:off x="1175500" y="33146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53"/>
            <p:cNvSpPr/>
            <p:nvPr/>
          </p:nvSpPr>
          <p:spPr>
            <a:xfrm>
              <a:off x="1058350" y="3264725"/>
              <a:ext cx="179075" cy="88250"/>
            </a:xfrm>
            <a:custGeom>
              <a:rect b="b" l="l" r="r" t="t"/>
              <a:pathLst>
                <a:path extrusionOk="0" h="3530" w="7163">
                  <a:moveTo>
                    <a:pt x="2566" y="536"/>
                  </a:moveTo>
                  <a:lnTo>
                    <a:pt x="2566" y="2994"/>
                  </a:lnTo>
                  <a:lnTo>
                    <a:pt x="535" y="2994"/>
                  </a:lnTo>
                  <a:lnTo>
                    <a:pt x="535" y="536"/>
                  </a:lnTo>
                  <a:close/>
                  <a:moveTo>
                    <a:pt x="6629" y="536"/>
                  </a:moveTo>
                  <a:lnTo>
                    <a:pt x="6629" y="2994"/>
                  </a:lnTo>
                  <a:lnTo>
                    <a:pt x="3102" y="2994"/>
                  </a:lnTo>
                  <a:lnTo>
                    <a:pt x="3102" y="536"/>
                  </a:lnTo>
                  <a:close/>
                  <a:moveTo>
                    <a:pt x="0" y="1"/>
                  </a:moveTo>
                  <a:lnTo>
                    <a:pt x="0" y="3530"/>
                  </a:lnTo>
                  <a:lnTo>
                    <a:pt x="7163" y="3530"/>
                  </a:lnTo>
                  <a:lnTo>
                    <a:pt x="71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53"/>
            <p:cNvSpPr/>
            <p:nvPr/>
          </p:nvSpPr>
          <p:spPr>
            <a:xfrm>
              <a:off x="977700" y="3119525"/>
              <a:ext cx="28550" cy="209375"/>
            </a:xfrm>
            <a:custGeom>
              <a:rect b="b" l="l" r="r" t="t"/>
              <a:pathLst>
                <a:path extrusionOk="0" h="8375" w="1142">
                  <a:moveTo>
                    <a:pt x="1" y="1"/>
                  </a:moveTo>
                  <a:lnTo>
                    <a:pt x="1" y="534"/>
                  </a:lnTo>
                  <a:lnTo>
                    <a:pt x="304" y="534"/>
                  </a:lnTo>
                  <a:lnTo>
                    <a:pt x="304" y="7840"/>
                  </a:lnTo>
                  <a:lnTo>
                    <a:pt x="2" y="7840"/>
                  </a:lnTo>
                  <a:lnTo>
                    <a:pt x="2" y="8375"/>
                  </a:lnTo>
                  <a:lnTo>
                    <a:pt x="1142" y="8375"/>
                  </a:lnTo>
                  <a:lnTo>
                    <a:pt x="1142" y="7840"/>
                  </a:lnTo>
                  <a:lnTo>
                    <a:pt x="839" y="7840"/>
                  </a:lnTo>
                  <a:lnTo>
                    <a:pt x="839" y="534"/>
                  </a:lnTo>
                  <a:lnTo>
                    <a:pt x="1142" y="534"/>
                  </a:lnTo>
                  <a:lnTo>
                    <a:pt x="114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" name="Google Shape;1265;p53"/>
          <p:cNvGrpSpPr/>
          <p:nvPr/>
        </p:nvGrpSpPr>
        <p:grpSpPr>
          <a:xfrm>
            <a:off x="2432444" y="2993303"/>
            <a:ext cx="315950" cy="411771"/>
            <a:chOff x="1491250" y="3000725"/>
            <a:chExt cx="345225" cy="449925"/>
          </a:xfrm>
        </p:grpSpPr>
        <p:sp>
          <p:nvSpPr>
            <p:cNvPr id="1266" name="Google Shape;1266;p53"/>
            <p:cNvSpPr/>
            <p:nvPr/>
          </p:nvSpPr>
          <p:spPr>
            <a:xfrm>
              <a:off x="1579025" y="3277400"/>
              <a:ext cx="174900" cy="128450"/>
            </a:xfrm>
            <a:custGeom>
              <a:rect b="b" l="l" r="r" t="t"/>
              <a:pathLst>
                <a:path extrusionOk="0" h="5138" w="6996">
                  <a:moveTo>
                    <a:pt x="3499" y="534"/>
                  </a:moveTo>
                  <a:cubicBezTo>
                    <a:pt x="5132" y="534"/>
                    <a:pt x="6462" y="1447"/>
                    <a:pt x="6462" y="2568"/>
                  </a:cubicBezTo>
                  <a:cubicBezTo>
                    <a:pt x="6462" y="3690"/>
                    <a:pt x="5132" y="4603"/>
                    <a:pt x="3499" y="4603"/>
                  </a:cubicBezTo>
                  <a:cubicBezTo>
                    <a:pt x="1864" y="4603"/>
                    <a:pt x="534" y="3690"/>
                    <a:pt x="534" y="2568"/>
                  </a:cubicBezTo>
                  <a:cubicBezTo>
                    <a:pt x="534" y="1447"/>
                    <a:pt x="1864" y="534"/>
                    <a:pt x="3499" y="534"/>
                  </a:cubicBezTo>
                  <a:close/>
                  <a:moveTo>
                    <a:pt x="3499" y="1"/>
                  </a:moveTo>
                  <a:cubicBezTo>
                    <a:pt x="2580" y="1"/>
                    <a:pt x="1714" y="259"/>
                    <a:pt x="1059" y="724"/>
                  </a:cubicBezTo>
                  <a:cubicBezTo>
                    <a:pt x="377" y="1209"/>
                    <a:pt x="1" y="1865"/>
                    <a:pt x="1" y="2568"/>
                  </a:cubicBezTo>
                  <a:cubicBezTo>
                    <a:pt x="1" y="3272"/>
                    <a:pt x="377" y="3928"/>
                    <a:pt x="1059" y="4414"/>
                  </a:cubicBezTo>
                  <a:cubicBezTo>
                    <a:pt x="1714" y="4880"/>
                    <a:pt x="2580" y="5138"/>
                    <a:pt x="3499" y="5138"/>
                  </a:cubicBezTo>
                  <a:cubicBezTo>
                    <a:pt x="4416" y="5138"/>
                    <a:pt x="5282" y="4880"/>
                    <a:pt x="5937" y="4414"/>
                  </a:cubicBezTo>
                  <a:cubicBezTo>
                    <a:pt x="6619" y="3928"/>
                    <a:pt x="6995" y="3272"/>
                    <a:pt x="6995" y="2568"/>
                  </a:cubicBezTo>
                  <a:cubicBezTo>
                    <a:pt x="6995" y="1865"/>
                    <a:pt x="6619" y="1209"/>
                    <a:pt x="5937" y="724"/>
                  </a:cubicBezTo>
                  <a:cubicBezTo>
                    <a:pt x="5282" y="257"/>
                    <a:pt x="4416" y="1"/>
                    <a:pt x="34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3"/>
            <p:cNvSpPr/>
            <p:nvPr/>
          </p:nvSpPr>
          <p:spPr>
            <a:xfrm>
              <a:off x="1610400" y="3319450"/>
              <a:ext cx="48400" cy="46575"/>
            </a:xfrm>
            <a:custGeom>
              <a:rect b="b" l="l" r="r" t="t"/>
              <a:pathLst>
                <a:path extrusionOk="0" h="1863" w="1936">
                  <a:moveTo>
                    <a:pt x="1002" y="533"/>
                  </a:moveTo>
                  <a:cubicBezTo>
                    <a:pt x="1206" y="533"/>
                    <a:pt x="1402" y="692"/>
                    <a:pt x="1402" y="931"/>
                  </a:cubicBezTo>
                  <a:cubicBezTo>
                    <a:pt x="1400" y="1150"/>
                    <a:pt x="1224" y="1327"/>
                    <a:pt x="1005" y="1327"/>
                  </a:cubicBezTo>
                  <a:lnTo>
                    <a:pt x="1004" y="1327"/>
                  </a:lnTo>
                  <a:cubicBezTo>
                    <a:pt x="650" y="1326"/>
                    <a:pt x="475" y="898"/>
                    <a:pt x="725" y="649"/>
                  </a:cubicBezTo>
                  <a:cubicBezTo>
                    <a:pt x="806" y="569"/>
                    <a:pt x="905" y="533"/>
                    <a:pt x="1002" y="533"/>
                  </a:cubicBezTo>
                  <a:close/>
                  <a:moveTo>
                    <a:pt x="1004" y="1"/>
                  </a:moveTo>
                  <a:cubicBezTo>
                    <a:pt x="627" y="1"/>
                    <a:pt x="288" y="228"/>
                    <a:pt x="145" y="575"/>
                  </a:cubicBezTo>
                  <a:cubicBezTo>
                    <a:pt x="0" y="923"/>
                    <a:pt x="80" y="1323"/>
                    <a:pt x="347" y="1590"/>
                  </a:cubicBezTo>
                  <a:cubicBezTo>
                    <a:pt x="525" y="1768"/>
                    <a:pt x="763" y="1863"/>
                    <a:pt x="1005" y="1863"/>
                  </a:cubicBezTo>
                  <a:cubicBezTo>
                    <a:pt x="1124" y="1863"/>
                    <a:pt x="1245" y="1839"/>
                    <a:pt x="1361" y="1792"/>
                  </a:cubicBezTo>
                  <a:cubicBezTo>
                    <a:pt x="1709" y="1647"/>
                    <a:pt x="1936" y="1308"/>
                    <a:pt x="1936" y="931"/>
                  </a:cubicBezTo>
                  <a:cubicBezTo>
                    <a:pt x="1936" y="418"/>
                    <a:pt x="1518" y="1"/>
                    <a:pt x="10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53"/>
            <p:cNvSpPr/>
            <p:nvPr/>
          </p:nvSpPr>
          <p:spPr>
            <a:xfrm>
              <a:off x="1672350" y="3319450"/>
              <a:ext cx="48400" cy="46575"/>
            </a:xfrm>
            <a:custGeom>
              <a:rect b="b" l="l" r="r" t="t"/>
              <a:pathLst>
                <a:path extrusionOk="0" h="1863" w="1936">
                  <a:moveTo>
                    <a:pt x="1001" y="533"/>
                  </a:moveTo>
                  <a:cubicBezTo>
                    <a:pt x="1204" y="533"/>
                    <a:pt x="1400" y="691"/>
                    <a:pt x="1400" y="931"/>
                  </a:cubicBezTo>
                  <a:cubicBezTo>
                    <a:pt x="1400" y="1149"/>
                    <a:pt x="1224" y="1326"/>
                    <a:pt x="1004" y="1327"/>
                  </a:cubicBezTo>
                  <a:cubicBezTo>
                    <a:pt x="650" y="1327"/>
                    <a:pt x="473" y="900"/>
                    <a:pt x="724" y="649"/>
                  </a:cubicBezTo>
                  <a:cubicBezTo>
                    <a:pt x="804" y="569"/>
                    <a:pt x="903" y="533"/>
                    <a:pt x="1001" y="533"/>
                  </a:cubicBezTo>
                  <a:close/>
                  <a:moveTo>
                    <a:pt x="1004" y="1"/>
                  </a:moveTo>
                  <a:cubicBezTo>
                    <a:pt x="628" y="1"/>
                    <a:pt x="288" y="226"/>
                    <a:pt x="143" y="574"/>
                  </a:cubicBezTo>
                  <a:cubicBezTo>
                    <a:pt x="0" y="922"/>
                    <a:pt x="80" y="1323"/>
                    <a:pt x="345" y="1590"/>
                  </a:cubicBezTo>
                  <a:cubicBezTo>
                    <a:pt x="524" y="1767"/>
                    <a:pt x="763" y="1862"/>
                    <a:pt x="1005" y="1862"/>
                  </a:cubicBezTo>
                  <a:cubicBezTo>
                    <a:pt x="1125" y="1862"/>
                    <a:pt x="1246" y="1839"/>
                    <a:pt x="1361" y="1792"/>
                  </a:cubicBezTo>
                  <a:cubicBezTo>
                    <a:pt x="1709" y="1647"/>
                    <a:pt x="1936" y="1308"/>
                    <a:pt x="1936" y="931"/>
                  </a:cubicBezTo>
                  <a:cubicBezTo>
                    <a:pt x="1934" y="418"/>
                    <a:pt x="1518" y="1"/>
                    <a:pt x="10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53"/>
            <p:cNvSpPr/>
            <p:nvPr/>
          </p:nvSpPr>
          <p:spPr>
            <a:xfrm>
              <a:off x="1609725" y="3239050"/>
              <a:ext cx="12050" cy="13350"/>
            </a:xfrm>
            <a:custGeom>
              <a:rect b="b" l="l" r="r" t="t"/>
              <a:pathLst>
                <a:path extrusionOk="0" h="534" w="482">
                  <a:moveTo>
                    <a:pt x="1" y="0"/>
                  </a:moveTo>
                  <a:lnTo>
                    <a:pt x="1" y="534"/>
                  </a:lnTo>
                  <a:lnTo>
                    <a:pt x="481" y="534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53"/>
            <p:cNvSpPr/>
            <p:nvPr/>
          </p:nvSpPr>
          <p:spPr>
            <a:xfrm>
              <a:off x="1709625" y="3239050"/>
              <a:ext cx="12050" cy="13350"/>
            </a:xfrm>
            <a:custGeom>
              <a:rect b="b" l="l" r="r" t="t"/>
              <a:pathLst>
                <a:path extrusionOk="0" h="534" w="482">
                  <a:moveTo>
                    <a:pt x="1" y="0"/>
                  </a:moveTo>
                  <a:lnTo>
                    <a:pt x="1" y="534"/>
                  </a:lnTo>
                  <a:lnTo>
                    <a:pt x="481" y="534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53"/>
            <p:cNvSpPr/>
            <p:nvPr/>
          </p:nvSpPr>
          <p:spPr>
            <a:xfrm>
              <a:off x="1606375" y="3000725"/>
              <a:ext cx="115775" cy="111375"/>
            </a:xfrm>
            <a:custGeom>
              <a:rect b="b" l="l" r="r" t="t"/>
              <a:pathLst>
                <a:path extrusionOk="0" h="4455" w="4631">
                  <a:moveTo>
                    <a:pt x="2404" y="534"/>
                  </a:moveTo>
                  <a:cubicBezTo>
                    <a:pt x="2622" y="534"/>
                    <a:pt x="2842" y="576"/>
                    <a:pt x="3052" y="663"/>
                  </a:cubicBezTo>
                  <a:cubicBezTo>
                    <a:pt x="3684" y="926"/>
                    <a:pt x="4097" y="1542"/>
                    <a:pt x="4097" y="2227"/>
                  </a:cubicBezTo>
                  <a:cubicBezTo>
                    <a:pt x="4095" y="3162"/>
                    <a:pt x="3338" y="3918"/>
                    <a:pt x="2403" y="3920"/>
                  </a:cubicBezTo>
                  <a:cubicBezTo>
                    <a:pt x="1719" y="3920"/>
                    <a:pt x="1102" y="3507"/>
                    <a:pt x="839" y="2875"/>
                  </a:cubicBezTo>
                  <a:cubicBezTo>
                    <a:pt x="578" y="2242"/>
                    <a:pt x="723" y="1514"/>
                    <a:pt x="1206" y="1030"/>
                  </a:cubicBezTo>
                  <a:cubicBezTo>
                    <a:pt x="1530" y="706"/>
                    <a:pt x="1963" y="534"/>
                    <a:pt x="2404" y="534"/>
                  </a:cubicBezTo>
                  <a:close/>
                  <a:moveTo>
                    <a:pt x="2403" y="0"/>
                  </a:moveTo>
                  <a:cubicBezTo>
                    <a:pt x="1503" y="0"/>
                    <a:pt x="690" y="543"/>
                    <a:pt x="345" y="1375"/>
                  </a:cubicBezTo>
                  <a:cubicBezTo>
                    <a:pt x="0" y="2207"/>
                    <a:pt x="192" y="3165"/>
                    <a:pt x="829" y="3802"/>
                  </a:cubicBezTo>
                  <a:cubicBezTo>
                    <a:pt x="1255" y="4228"/>
                    <a:pt x="1825" y="4455"/>
                    <a:pt x="2405" y="4455"/>
                  </a:cubicBezTo>
                  <a:cubicBezTo>
                    <a:pt x="2692" y="4455"/>
                    <a:pt x="2981" y="4399"/>
                    <a:pt x="3257" y="4285"/>
                  </a:cubicBezTo>
                  <a:cubicBezTo>
                    <a:pt x="4088" y="3940"/>
                    <a:pt x="4631" y="3128"/>
                    <a:pt x="4631" y="2227"/>
                  </a:cubicBezTo>
                  <a:cubicBezTo>
                    <a:pt x="4629" y="998"/>
                    <a:pt x="3633" y="2"/>
                    <a:pt x="2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53"/>
            <p:cNvSpPr/>
            <p:nvPr/>
          </p:nvSpPr>
          <p:spPr>
            <a:xfrm>
              <a:off x="1651875" y="3029575"/>
              <a:ext cx="29600" cy="51625"/>
            </a:xfrm>
            <a:custGeom>
              <a:rect b="b" l="l" r="r" t="t"/>
              <a:pathLst>
                <a:path extrusionOk="0" h="2065" w="1184">
                  <a:moveTo>
                    <a:pt x="573" y="487"/>
                  </a:moveTo>
                  <a:lnTo>
                    <a:pt x="539" y="823"/>
                  </a:lnTo>
                  <a:cubicBezTo>
                    <a:pt x="499" y="807"/>
                    <a:pt x="462" y="785"/>
                    <a:pt x="430" y="755"/>
                  </a:cubicBezTo>
                  <a:cubicBezTo>
                    <a:pt x="402" y="727"/>
                    <a:pt x="387" y="689"/>
                    <a:pt x="389" y="649"/>
                  </a:cubicBezTo>
                  <a:cubicBezTo>
                    <a:pt x="389" y="630"/>
                    <a:pt x="392" y="612"/>
                    <a:pt x="399" y="594"/>
                  </a:cubicBezTo>
                  <a:cubicBezTo>
                    <a:pt x="406" y="577"/>
                    <a:pt x="417" y="560"/>
                    <a:pt x="430" y="547"/>
                  </a:cubicBezTo>
                  <a:cubicBezTo>
                    <a:pt x="446" y="531"/>
                    <a:pt x="465" y="519"/>
                    <a:pt x="486" y="510"/>
                  </a:cubicBezTo>
                  <a:cubicBezTo>
                    <a:pt x="514" y="499"/>
                    <a:pt x="543" y="491"/>
                    <a:pt x="573" y="487"/>
                  </a:cubicBezTo>
                  <a:close/>
                  <a:moveTo>
                    <a:pt x="711" y="1202"/>
                  </a:moveTo>
                  <a:cubicBezTo>
                    <a:pt x="750" y="1215"/>
                    <a:pt x="787" y="1237"/>
                    <a:pt x="818" y="1265"/>
                  </a:cubicBezTo>
                  <a:cubicBezTo>
                    <a:pt x="844" y="1290"/>
                    <a:pt x="859" y="1327"/>
                    <a:pt x="857" y="1365"/>
                  </a:cubicBezTo>
                  <a:cubicBezTo>
                    <a:pt x="857" y="1477"/>
                    <a:pt x="797" y="1545"/>
                    <a:pt x="676" y="1567"/>
                  </a:cubicBezTo>
                  <a:lnTo>
                    <a:pt x="711" y="1202"/>
                  </a:lnTo>
                  <a:close/>
                  <a:moveTo>
                    <a:pt x="698" y="0"/>
                  </a:moveTo>
                  <a:cubicBezTo>
                    <a:pt x="676" y="0"/>
                    <a:pt x="656" y="9"/>
                    <a:pt x="639" y="25"/>
                  </a:cubicBezTo>
                  <a:cubicBezTo>
                    <a:pt x="624" y="40"/>
                    <a:pt x="614" y="61"/>
                    <a:pt x="613" y="81"/>
                  </a:cubicBezTo>
                  <a:lnTo>
                    <a:pt x="599" y="207"/>
                  </a:lnTo>
                  <a:cubicBezTo>
                    <a:pt x="596" y="207"/>
                    <a:pt x="592" y="207"/>
                    <a:pt x="589" y="207"/>
                  </a:cubicBezTo>
                  <a:cubicBezTo>
                    <a:pt x="514" y="207"/>
                    <a:pt x="441" y="221"/>
                    <a:pt x="372" y="249"/>
                  </a:cubicBezTo>
                  <a:cubicBezTo>
                    <a:pt x="309" y="276"/>
                    <a:pt x="253" y="313"/>
                    <a:pt x="204" y="359"/>
                  </a:cubicBezTo>
                  <a:cubicBezTo>
                    <a:pt x="160" y="401"/>
                    <a:pt x="125" y="453"/>
                    <a:pt x="101" y="509"/>
                  </a:cubicBezTo>
                  <a:cubicBezTo>
                    <a:pt x="78" y="563"/>
                    <a:pt x="66" y="621"/>
                    <a:pt x="66" y="680"/>
                  </a:cubicBezTo>
                  <a:cubicBezTo>
                    <a:pt x="63" y="748"/>
                    <a:pt x="76" y="815"/>
                    <a:pt x="104" y="877"/>
                  </a:cubicBezTo>
                  <a:cubicBezTo>
                    <a:pt x="129" y="928"/>
                    <a:pt x="165" y="972"/>
                    <a:pt x="207" y="1009"/>
                  </a:cubicBezTo>
                  <a:cubicBezTo>
                    <a:pt x="250" y="1042"/>
                    <a:pt x="297" y="1069"/>
                    <a:pt x="349" y="1088"/>
                  </a:cubicBezTo>
                  <a:cubicBezTo>
                    <a:pt x="402" y="1109"/>
                    <a:pt x="453" y="1125"/>
                    <a:pt x="507" y="1141"/>
                  </a:cubicBezTo>
                  <a:lnTo>
                    <a:pt x="467" y="1560"/>
                  </a:lnTo>
                  <a:cubicBezTo>
                    <a:pt x="436" y="1551"/>
                    <a:pt x="406" y="1541"/>
                    <a:pt x="378" y="1526"/>
                  </a:cubicBezTo>
                  <a:cubicBezTo>
                    <a:pt x="352" y="1513"/>
                    <a:pt x="328" y="1498"/>
                    <a:pt x="306" y="1485"/>
                  </a:cubicBezTo>
                  <a:cubicBezTo>
                    <a:pt x="284" y="1471"/>
                    <a:pt x="265" y="1461"/>
                    <a:pt x="246" y="1452"/>
                  </a:cubicBezTo>
                  <a:cubicBezTo>
                    <a:pt x="229" y="1442"/>
                    <a:pt x="210" y="1438"/>
                    <a:pt x="191" y="1438"/>
                  </a:cubicBezTo>
                  <a:cubicBezTo>
                    <a:pt x="175" y="1438"/>
                    <a:pt x="159" y="1442"/>
                    <a:pt x="144" y="1451"/>
                  </a:cubicBezTo>
                  <a:cubicBezTo>
                    <a:pt x="129" y="1458"/>
                    <a:pt x="117" y="1469"/>
                    <a:pt x="107" y="1482"/>
                  </a:cubicBezTo>
                  <a:lnTo>
                    <a:pt x="1" y="1635"/>
                  </a:lnTo>
                  <a:cubicBezTo>
                    <a:pt x="58" y="1688"/>
                    <a:pt x="125" y="1731"/>
                    <a:pt x="197" y="1762"/>
                  </a:cubicBezTo>
                  <a:cubicBezTo>
                    <a:pt x="274" y="1797"/>
                    <a:pt x="356" y="1822"/>
                    <a:pt x="440" y="1836"/>
                  </a:cubicBezTo>
                  <a:lnTo>
                    <a:pt x="418" y="2064"/>
                  </a:lnTo>
                  <a:lnTo>
                    <a:pt x="543" y="2064"/>
                  </a:lnTo>
                  <a:cubicBezTo>
                    <a:pt x="545" y="2064"/>
                    <a:pt x="546" y="2064"/>
                    <a:pt x="548" y="2064"/>
                  </a:cubicBezTo>
                  <a:cubicBezTo>
                    <a:pt x="570" y="2064"/>
                    <a:pt x="592" y="2054"/>
                    <a:pt x="607" y="2039"/>
                  </a:cubicBezTo>
                  <a:cubicBezTo>
                    <a:pt x="622" y="2024"/>
                    <a:pt x="632" y="2005"/>
                    <a:pt x="635" y="1984"/>
                  </a:cubicBezTo>
                  <a:lnTo>
                    <a:pt x="648" y="1846"/>
                  </a:lnTo>
                  <a:cubicBezTo>
                    <a:pt x="726" y="1840"/>
                    <a:pt x="803" y="1822"/>
                    <a:pt x="875" y="1790"/>
                  </a:cubicBezTo>
                  <a:cubicBezTo>
                    <a:pt x="938" y="1763"/>
                    <a:pt x="996" y="1724"/>
                    <a:pt x="1045" y="1675"/>
                  </a:cubicBezTo>
                  <a:cubicBezTo>
                    <a:pt x="1089" y="1628"/>
                    <a:pt x="1124" y="1572"/>
                    <a:pt x="1148" y="1511"/>
                  </a:cubicBezTo>
                  <a:cubicBezTo>
                    <a:pt x="1171" y="1448"/>
                    <a:pt x="1183" y="1382"/>
                    <a:pt x="1183" y="1314"/>
                  </a:cubicBezTo>
                  <a:cubicBezTo>
                    <a:pt x="1183" y="1271"/>
                    <a:pt x="1177" y="1230"/>
                    <a:pt x="1165" y="1188"/>
                  </a:cubicBezTo>
                  <a:lnTo>
                    <a:pt x="1165" y="1190"/>
                  </a:lnTo>
                  <a:cubicBezTo>
                    <a:pt x="1155" y="1155"/>
                    <a:pt x="1137" y="1122"/>
                    <a:pt x="1117" y="1093"/>
                  </a:cubicBezTo>
                  <a:cubicBezTo>
                    <a:pt x="1096" y="1065"/>
                    <a:pt x="1071" y="1040"/>
                    <a:pt x="1043" y="1019"/>
                  </a:cubicBezTo>
                  <a:cubicBezTo>
                    <a:pt x="1014" y="998"/>
                    <a:pt x="983" y="979"/>
                    <a:pt x="950" y="964"/>
                  </a:cubicBezTo>
                  <a:cubicBezTo>
                    <a:pt x="916" y="948"/>
                    <a:pt x="882" y="935"/>
                    <a:pt x="849" y="923"/>
                  </a:cubicBezTo>
                  <a:cubicBezTo>
                    <a:pt x="813" y="911"/>
                    <a:pt x="778" y="900"/>
                    <a:pt x="742" y="889"/>
                  </a:cubicBezTo>
                  <a:lnTo>
                    <a:pt x="781" y="497"/>
                  </a:lnTo>
                  <a:cubicBezTo>
                    <a:pt x="803" y="503"/>
                    <a:pt x="823" y="510"/>
                    <a:pt x="846" y="519"/>
                  </a:cubicBezTo>
                  <a:cubicBezTo>
                    <a:pt x="866" y="528"/>
                    <a:pt x="884" y="537"/>
                    <a:pt x="902" y="544"/>
                  </a:cubicBezTo>
                  <a:cubicBezTo>
                    <a:pt x="919" y="553"/>
                    <a:pt x="936" y="559"/>
                    <a:pt x="950" y="563"/>
                  </a:cubicBezTo>
                  <a:cubicBezTo>
                    <a:pt x="964" y="568"/>
                    <a:pt x="977" y="571"/>
                    <a:pt x="992" y="571"/>
                  </a:cubicBezTo>
                  <a:cubicBezTo>
                    <a:pt x="1008" y="571"/>
                    <a:pt x="1022" y="566"/>
                    <a:pt x="1037" y="559"/>
                  </a:cubicBezTo>
                  <a:cubicBezTo>
                    <a:pt x="1052" y="547"/>
                    <a:pt x="1065" y="534"/>
                    <a:pt x="1076" y="518"/>
                  </a:cubicBezTo>
                  <a:lnTo>
                    <a:pt x="1160" y="395"/>
                  </a:lnTo>
                  <a:cubicBezTo>
                    <a:pt x="1115" y="354"/>
                    <a:pt x="1065" y="319"/>
                    <a:pt x="1014" y="289"/>
                  </a:cubicBezTo>
                  <a:cubicBezTo>
                    <a:pt x="949" y="254"/>
                    <a:pt x="879" y="230"/>
                    <a:pt x="807" y="218"/>
                  </a:cubicBezTo>
                  <a:lnTo>
                    <a:pt x="829" y="0"/>
                  </a:lnTo>
                  <a:lnTo>
                    <a:pt x="703" y="0"/>
                  </a:lnTo>
                  <a:cubicBezTo>
                    <a:pt x="701" y="0"/>
                    <a:pt x="699" y="0"/>
                    <a:pt x="6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53"/>
            <p:cNvSpPr/>
            <p:nvPr/>
          </p:nvSpPr>
          <p:spPr>
            <a:xfrm>
              <a:off x="1491250" y="3134325"/>
              <a:ext cx="345225" cy="316325"/>
            </a:xfrm>
            <a:custGeom>
              <a:rect b="b" l="l" r="r" t="t"/>
              <a:pathLst>
                <a:path extrusionOk="0" h="12653" w="13809">
                  <a:moveTo>
                    <a:pt x="3205" y="538"/>
                  </a:moveTo>
                  <a:cubicBezTo>
                    <a:pt x="3539" y="538"/>
                    <a:pt x="3843" y="602"/>
                    <a:pt x="4026" y="782"/>
                  </a:cubicBezTo>
                  <a:cubicBezTo>
                    <a:pt x="3752" y="930"/>
                    <a:pt x="3488" y="1099"/>
                    <a:pt x="3239" y="1287"/>
                  </a:cubicBezTo>
                  <a:lnTo>
                    <a:pt x="3236" y="1288"/>
                  </a:lnTo>
                  <a:cubicBezTo>
                    <a:pt x="3196" y="1318"/>
                    <a:pt x="3158" y="1347"/>
                    <a:pt x="3120" y="1378"/>
                  </a:cubicBezTo>
                  <a:cubicBezTo>
                    <a:pt x="3117" y="1381"/>
                    <a:pt x="3112" y="1384"/>
                    <a:pt x="3108" y="1387"/>
                  </a:cubicBezTo>
                  <a:cubicBezTo>
                    <a:pt x="2999" y="1474"/>
                    <a:pt x="2894" y="1562"/>
                    <a:pt x="2791" y="1655"/>
                  </a:cubicBezTo>
                  <a:cubicBezTo>
                    <a:pt x="2779" y="1665"/>
                    <a:pt x="2767" y="1676"/>
                    <a:pt x="2755" y="1686"/>
                  </a:cubicBezTo>
                  <a:cubicBezTo>
                    <a:pt x="2724" y="1714"/>
                    <a:pt x="2695" y="1742"/>
                    <a:pt x="2665" y="1770"/>
                  </a:cubicBezTo>
                  <a:cubicBezTo>
                    <a:pt x="2657" y="1779"/>
                    <a:pt x="2649" y="1786"/>
                    <a:pt x="2640" y="1795"/>
                  </a:cubicBezTo>
                  <a:cubicBezTo>
                    <a:pt x="2537" y="1892"/>
                    <a:pt x="2438" y="1996"/>
                    <a:pt x="2343" y="2100"/>
                  </a:cubicBezTo>
                  <a:cubicBezTo>
                    <a:pt x="2341" y="2102"/>
                    <a:pt x="2341" y="2102"/>
                    <a:pt x="2341" y="2103"/>
                  </a:cubicBezTo>
                  <a:cubicBezTo>
                    <a:pt x="2091" y="2377"/>
                    <a:pt x="1865" y="2674"/>
                    <a:pt x="1666" y="2988"/>
                  </a:cubicBezTo>
                  <a:cubicBezTo>
                    <a:pt x="1305" y="2467"/>
                    <a:pt x="1576" y="1338"/>
                    <a:pt x="1759" y="806"/>
                  </a:cubicBezTo>
                  <a:cubicBezTo>
                    <a:pt x="2091" y="693"/>
                    <a:pt x="2685" y="538"/>
                    <a:pt x="3205" y="538"/>
                  </a:cubicBezTo>
                  <a:close/>
                  <a:moveTo>
                    <a:pt x="10819" y="534"/>
                  </a:moveTo>
                  <a:cubicBezTo>
                    <a:pt x="11333" y="534"/>
                    <a:pt x="11919" y="688"/>
                    <a:pt x="12260" y="805"/>
                  </a:cubicBezTo>
                  <a:lnTo>
                    <a:pt x="12260" y="806"/>
                  </a:lnTo>
                  <a:cubicBezTo>
                    <a:pt x="12443" y="1338"/>
                    <a:pt x="12716" y="2467"/>
                    <a:pt x="12355" y="2988"/>
                  </a:cubicBezTo>
                  <a:cubicBezTo>
                    <a:pt x="12156" y="2672"/>
                    <a:pt x="11930" y="2377"/>
                    <a:pt x="11680" y="2103"/>
                  </a:cubicBezTo>
                  <a:cubicBezTo>
                    <a:pt x="11680" y="2102"/>
                    <a:pt x="11678" y="2102"/>
                    <a:pt x="11678" y="2100"/>
                  </a:cubicBezTo>
                  <a:cubicBezTo>
                    <a:pt x="11582" y="1996"/>
                    <a:pt x="11482" y="1892"/>
                    <a:pt x="11379" y="1794"/>
                  </a:cubicBezTo>
                  <a:lnTo>
                    <a:pt x="11355" y="1770"/>
                  </a:lnTo>
                  <a:cubicBezTo>
                    <a:pt x="11326" y="1742"/>
                    <a:pt x="11295" y="1714"/>
                    <a:pt x="11265" y="1686"/>
                  </a:cubicBezTo>
                  <a:cubicBezTo>
                    <a:pt x="11254" y="1676"/>
                    <a:pt x="11242" y="1665"/>
                    <a:pt x="11230" y="1655"/>
                  </a:cubicBezTo>
                  <a:cubicBezTo>
                    <a:pt x="11127" y="1562"/>
                    <a:pt x="11021" y="1472"/>
                    <a:pt x="10912" y="1387"/>
                  </a:cubicBezTo>
                  <a:lnTo>
                    <a:pt x="10901" y="1378"/>
                  </a:lnTo>
                  <a:cubicBezTo>
                    <a:pt x="10861" y="1347"/>
                    <a:pt x="10823" y="1318"/>
                    <a:pt x="10783" y="1288"/>
                  </a:cubicBezTo>
                  <a:lnTo>
                    <a:pt x="10782" y="1287"/>
                  </a:lnTo>
                  <a:cubicBezTo>
                    <a:pt x="10533" y="1099"/>
                    <a:pt x="10269" y="930"/>
                    <a:pt x="9995" y="782"/>
                  </a:cubicBezTo>
                  <a:cubicBezTo>
                    <a:pt x="10180" y="599"/>
                    <a:pt x="10484" y="534"/>
                    <a:pt x="10819" y="534"/>
                  </a:cubicBezTo>
                  <a:close/>
                  <a:moveTo>
                    <a:pt x="1492" y="9404"/>
                  </a:moveTo>
                  <a:cubicBezTo>
                    <a:pt x="1945" y="10220"/>
                    <a:pt x="2573" y="10924"/>
                    <a:pt x="3330" y="11468"/>
                  </a:cubicBezTo>
                  <a:lnTo>
                    <a:pt x="3196" y="11769"/>
                  </a:lnTo>
                  <a:cubicBezTo>
                    <a:pt x="3112" y="11962"/>
                    <a:pt x="2921" y="12087"/>
                    <a:pt x="2710" y="12087"/>
                  </a:cubicBezTo>
                  <a:lnTo>
                    <a:pt x="1864" y="12087"/>
                  </a:lnTo>
                  <a:cubicBezTo>
                    <a:pt x="1134" y="12087"/>
                    <a:pt x="643" y="11337"/>
                    <a:pt x="938" y="10669"/>
                  </a:cubicBezTo>
                  <a:lnTo>
                    <a:pt x="1492" y="9404"/>
                  </a:lnTo>
                  <a:close/>
                  <a:moveTo>
                    <a:pt x="12543" y="9378"/>
                  </a:moveTo>
                  <a:lnTo>
                    <a:pt x="13110" y="10669"/>
                  </a:lnTo>
                  <a:cubicBezTo>
                    <a:pt x="13250" y="10982"/>
                    <a:pt x="13220" y="11344"/>
                    <a:pt x="13030" y="11629"/>
                  </a:cubicBezTo>
                  <a:cubicBezTo>
                    <a:pt x="12847" y="11915"/>
                    <a:pt x="12531" y="12087"/>
                    <a:pt x="12191" y="12087"/>
                  </a:cubicBezTo>
                  <a:cubicBezTo>
                    <a:pt x="12188" y="12087"/>
                    <a:pt x="12185" y="12087"/>
                    <a:pt x="12182" y="12087"/>
                  </a:cubicBezTo>
                  <a:lnTo>
                    <a:pt x="11338" y="12087"/>
                  </a:lnTo>
                  <a:cubicBezTo>
                    <a:pt x="11125" y="12087"/>
                    <a:pt x="10935" y="11962"/>
                    <a:pt x="10850" y="11769"/>
                  </a:cubicBezTo>
                  <a:lnTo>
                    <a:pt x="10711" y="11453"/>
                  </a:lnTo>
                  <a:cubicBezTo>
                    <a:pt x="11467" y="10905"/>
                    <a:pt x="12094" y="10198"/>
                    <a:pt x="12543" y="9378"/>
                  </a:cubicBezTo>
                  <a:close/>
                  <a:moveTo>
                    <a:pt x="7010" y="566"/>
                  </a:moveTo>
                  <a:cubicBezTo>
                    <a:pt x="10195" y="566"/>
                    <a:pt x="12785" y="3157"/>
                    <a:pt x="12785" y="6341"/>
                  </a:cubicBezTo>
                  <a:cubicBezTo>
                    <a:pt x="12785" y="9527"/>
                    <a:pt x="10195" y="12117"/>
                    <a:pt x="7010" y="12117"/>
                  </a:cubicBezTo>
                  <a:lnTo>
                    <a:pt x="7011" y="12118"/>
                  </a:lnTo>
                  <a:cubicBezTo>
                    <a:pt x="3826" y="12118"/>
                    <a:pt x="1236" y="9527"/>
                    <a:pt x="1236" y="6343"/>
                  </a:cubicBezTo>
                  <a:cubicBezTo>
                    <a:pt x="1236" y="3157"/>
                    <a:pt x="3826" y="566"/>
                    <a:pt x="7010" y="566"/>
                  </a:cubicBezTo>
                  <a:close/>
                  <a:moveTo>
                    <a:pt x="10819" y="1"/>
                  </a:moveTo>
                  <a:cubicBezTo>
                    <a:pt x="10288" y="1"/>
                    <a:pt x="9884" y="137"/>
                    <a:pt x="9613" y="407"/>
                  </a:cubicBezTo>
                  <a:cubicBezTo>
                    <a:pt x="9570" y="449"/>
                    <a:pt x="9530" y="494"/>
                    <a:pt x="9491" y="541"/>
                  </a:cubicBezTo>
                  <a:cubicBezTo>
                    <a:pt x="8698" y="202"/>
                    <a:pt x="7854" y="32"/>
                    <a:pt x="7010" y="32"/>
                  </a:cubicBezTo>
                  <a:cubicBezTo>
                    <a:pt x="6165" y="32"/>
                    <a:pt x="5321" y="202"/>
                    <a:pt x="4529" y="541"/>
                  </a:cubicBezTo>
                  <a:cubicBezTo>
                    <a:pt x="4490" y="495"/>
                    <a:pt x="4449" y="449"/>
                    <a:pt x="4406" y="408"/>
                  </a:cubicBezTo>
                  <a:cubicBezTo>
                    <a:pt x="4137" y="137"/>
                    <a:pt x="3732" y="1"/>
                    <a:pt x="3200" y="1"/>
                  </a:cubicBezTo>
                  <a:cubicBezTo>
                    <a:pt x="3005" y="1"/>
                    <a:pt x="2794" y="19"/>
                    <a:pt x="2565" y="56"/>
                  </a:cubicBezTo>
                  <a:cubicBezTo>
                    <a:pt x="2188" y="119"/>
                    <a:pt x="1815" y="216"/>
                    <a:pt x="1455" y="346"/>
                  </a:cubicBezTo>
                  <a:lnTo>
                    <a:pt x="1343" y="389"/>
                  </a:lnTo>
                  <a:lnTo>
                    <a:pt x="1300" y="501"/>
                  </a:lnTo>
                  <a:cubicBezTo>
                    <a:pt x="1169" y="862"/>
                    <a:pt x="1072" y="1234"/>
                    <a:pt x="1010" y="1612"/>
                  </a:cubicBezTo>
                  <a:cubicBezTo>
                    <a:pt x="873" y="2464"/>
                    <a:pt x="992" y="3084"/>
                    <a:pt x="1361" y="3454"/>
                  </a:cubicBezTo>
                  <a:cubicBezTo>
                    <a:pt x="1370" y="3462"/>
                    <a:pt x="1380" y="3470"/>
                    <a:pt x="1387" y="3479"/>
                  </a:cubicBezTo>
                  <a:cubicBezTo>
                    <a:pt x="547" y="5128"/>
                    <a:pt x="474" y="7064"/>
                    <a:pt x="1187" y="8771"/>
                  </a:cubicBezTo>
                  <a:lnTo>
                    <a:pt x="448" y="10454"/>
                  </a:lnTo>
                  <a:cubicBezTo>
                    <a:pt x="0" y="11476"/>
                    <a:pt x="748" y="12621"/>
                    <a:pt x="1864" y="12622"/>
                  </a:cubicBezTo>
                  <a:lnTo>
                    <a:pt x="2710" y="12622"/>
                  </a:lnTo>
                  <a:cubicBezTo>
                    <a:pt x="3133" y="12622"/>
                    <a:pt x="3516" y="12372"/>
                    <a:pt x="3686" y="11984"/>
                  </a:cubicBezTo>
                  <a:lnTo>
                    <a:pt x="3783" y="11763"/>
                  </a:lnTo>
                  <a:cubicBezTo>
                    <a:pt x="4777" y="12356"/>
                    <a:pt x="5894" y="12652"/>
                    <a:pt x="7011" y="12652"/>
                  </a:cubicBezTo>
                  <a:cubicBezTo>
                    <a:pt x="8135" y="12652"/>
                    <a:pt x="9259" y="12352"/>
                    <a:pt x="10259" y="11751"/>
                  </a:cubicBezTo>
                  <a:lnTo>
                    <a:pt x="10360" y="11984"/>
                  </a:lnTo>
                  <a:cubicBezTo>
                    <a:pt x="10530" y="12372"/>
                    <a:pt x="10913" y="12622"/>
                    <a:pt x="11338" y="12622"/>
                  </a:cubicBezTo>
                  <a:lnTo>
                    <a:pt x="12182" y="12622"/>
                  </a:lnTo>
                  <a:cubicBezTo>
                    <a:pt x="12704" y="12622"/>
                    <a:pt x="13192" y="12359"/>
                    <a:pt x="13477" y="11921"/>
                  </a:cubicBezTo>
                  <a:cubicBezTo>
                    <a:pt x="13763" y="11484"/>
                    <a:pt x="13808" y="10933"/>
                    <a:pt x="13599" y="10454"/>
                  </a:cubicBezTo>
                  <a:lnTo>
                    <a:pt x="12847" y="8740"/>
                  </a:lnTo>
                  <a:cubicBezTo>
                    <a:pt x="13546" y="7039"/>
                    <a:pt x="13468" y="5118"/>
                    <a:pt x="12632" y="3479"/>
                  </a:cubicBezTo>
                  <a:lnTo>
                    <a:pt x="12658" y="3454"/>
                  </a:lnTo>
                  <a:cubicBezTo>
                    <a:pt x="13028" y="3084"/>
                    <a:pt x="13146" y="2464"/>
                    <a:pt x="13009" y="1611"/>
                  </a:cubicBezTo>
                  <a:cubicBezTo>
                    <a:pt x="12947" y="1234"/>
                    <a:pt x="12850" y="861"/>
                    <a:pt x="12719" y="501"/>
                  </a:cubicBezTo>
                  <a:lnTo>
                    <a:pt x="12678" y="389"/>
                  </a:lnTo>
                  <a:lnTo>
                    <a:pt x="12566" y="346"/>
                  </a:lnTo>
                  <a:cubicBezTo>
                    <a:pt x="12204" y="215"/>
                    <a:pt x="11833" y="118"/>
                    <a:pt x="11454" y="56"/>
                  </a:cubicBezTo>
                  <a:cubicBezTo>
                    <a:pt x="11226" y="19"/>
                    <a:pt x="11014" y="1"/>
                    <a:pt x="108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4" name="Google Shape;1274;p53"/>
          <p:cNvSpPr/>
          <p:nvPr/>
        </p:nvSpPr>
        <p:spPr>
          <a:xfrm>
            <a:off x="2892930" y="2993429"/>
            <a:ext cx="375873" cy="411748"/>
          </a:xfrm>
          <a:custGeom>
            <a:rect b="b" l="l" r="r" t="t"/>
            <a:pathLst>
              <a:path extrusionOk="0" h="17996" w="16428">
                <a:moveTo>
                  <a:pt x="12412" y="535"/>
                </a:moveTo>
                <a:cubicBezTo>
                  <a:pt x="12460" y="535"/>
                  <a:pt x="12498" y="576"/>
                  <a:pt x="12498" y="624"/>
                </a:cubicBezTo>
                <a:lnTo>
                  <a:pt x="12498" y="1962"/>
                </a:lnTo>
                <a:lnTo>
                  <a:pt x="10748" y="1962"/>
                </a:lnTo>
                <a:lnTo>
                  <a:pt x="10748" y="624"/>
                </a:lnTo>
                <a:cubicBezTo>
                  <a:pt x="10748" y="576"/>
                  <a:pt x="10787" y="535"/>
                  <a:pt x="10836" y="535"/>
                </a:cubicBezTo>
                <a:cubicBezTo>
                  <a:pt x="10836" y="535"/>
                  <a:pt x="10837" y="535"/>
                  <a:pt x="10838" y="535"/>
                </a:cubicBezTo>
                <a:lnTo>
                  <a:pt x="12410" y="535"/>
                </a:lnTo>
                <a:cubicBezTo>
                  <a:pt x="12410" y="535"/>
                  <a:pt x="12411" y="535"/>
                  <a:pt x="12412" y="535"/>
                </a:cubicBezTo>
                <a:close/>
                <a:moveTo>
                  <a:pt x="5608" y="535"/>
                </a:moveTo>
                <a:cubicBezTo>
                  <a:pt x="5657" y="535"/>
                  <a:pt x="5697" y="575"/>
                  <a:pt x="5697" y="625"/>
                </a:cubicBezTo>
                <a:lnTo>
                  <a:pt x="5697" y="1964"/>
                </a:lnTo>
                <a:lnTo>
                  <a:pt x="3947" y="1964"/>
                </a:lnTo>
                <a:lnTo>
                  <a:pt x="3947" y="625"/>
                </a:lnTo>
                <a:cubicBezTo>
                  <a:pt x="3947" y="575"/>
                  <a:pt x="3987" y="535"/>
                  <a:pt x="4037" y="535"/>
                </a:cubicBezTo>
                <a:close/>
                <a:moveTo>
                  <a:pt x="5447" y="2499"/>
                </a:moveTo>
                <a:lnTo>
                  <a:pt x="5447" y="3535"/>
                </a:lnTo>
                <a:lnTo>
                  <a:pt x="4197" y="3535"/>
                </a:lnTo>
                <a:lnTo>
                  <a:pt x="4197" y="2499"/>
                </a:lnTo>
                <a:close/>
                <a:moveTo>
                  <a:pt x="12249" y="2499"/>
                </a:moveTo>
                <a:lnTo>
                  <a:pt x="12249" y="3535"/>
                </a:lnTo>
                <a:lnTo>
                  <a:pt x="10999" y="3535"/>
                </a:lnTo>
                <a:lnTo>
                  <a:pt x="10999" y="2499"/>
                </a:lnTo>
                <a:close/>
                <a:moveTo>
                  <a:pt x="7392" y="5296"/>
                </a:moveTo>
                <a:lnTo>
                  <a:pt x="7392" y="7878"/>
                </a:lnTo>
                <a:lnTo>
                  <a:pt x="6375" y="7878"/>
                </a:lnTo>
                <a:lnTo>
                  <a:pt x="6375" y="5296"/>
                </a:lnTo>
                <a:close/>
                <a:moveTo>
                  <a:pt x="10070" y="5296"/>
                </a:moveTo>
                <a:lnTo>
                  <a:pt x="10070" y="7878"/>
                </a:lnTo>
                <a:lnTo>
                  <a:pt x="8999" y="7878"/>
                </a:lnTo>
                <a:lnTo>
                  <a:pt x="8999" y="5296"/>
                </a:lnTo>
                <a:close/>
                <a:moveTo>
                  <a:pt x="8463" y="4570"/>
                </a:moveTo>
                <a:lnTo>
                  <a:pt x="8463" y="4761"/>
                </a:lnTo>
                <a:lnTo>
                  <a:pt x="8463" y="8675"/>
                </a:lnTo>
                <a:lnTo>
                  <a:pt x="7928" y="8675"/>
                </a:lnTo>
                <a:lnTo>
                  <a:pt x="7928" y="4570"/>
                </a:lnTo>
                <a:close/>
                <a:moveTo>
                  <a:pt x="5840" y="4070"/>
                </a:moveTo>
                <a:lnTo>
                  <a:pt x="5840" y="9016"/>
                </a:lnTo>
                <a:cubicBezTo>
                  <a:pt x="5840" y="9064"/>
                  <a:pt x="5800" y="9104"/>
                  <a:pt x="5750" y="9104"/>
                </a:cubicBezTo>
                <a:lnTo>
                  <a:pt x="1377" y="9104"/>
                </a:lnTo>
                <a:cubicBezTo>
                  <a:pt x="1149" y="9104"/>
                  <a:pt x="974" y="8902"/>
                  <a:pt x="1007" y="8675"/>
                </a:cubicBezTo>
                <a:lnTo>
                  <a:pt x="1880" y="4257"/>
                </a:lnTo>
                <a:cubicBezTo>
                  <a:pt x="1902" y="4148"/>
                  <a:pt x="1997" y="4070"/>
                  <a:pt x="2107" y="4070"/>
                </a:cubicBezTo>
                <a:close/>
                <a:moveTo>
                  <a:pt x="14320" y="4070"/>
                </a:moveTo>
                <a:cubicBezTo>
                  <a:pt x="14431" y="4070"/>
                  <a:pt x="14526" y="4148"/>
                  <a:pt x="14547" y="4257"/>
                </a:cubicBezTo>
                <a:lnTo>
                  <a:pt x="15421" y="8677"/>
                </a:lnTo>
                <a:cubicBezTo>
                  <a:pt x="15454" y="8902"/>
                  <a:pt x="15278" y="9106"/>
                  <a:pt x="15050" y="9106"/>
                </a:cubicBezTo>
                <a:lnTo>
                  <a:pt x="10695" y="9106"/>
                </a:lnTo>
                <a:cubicBezTo>
                  <a:pt x="10647" y="9104"/>
                  <a:pt x="10607" y="9064"/>
                  <a:pt x="10607" y="9016"/>
                </a:cubicBezTo>
                <a:lnTo>
                  <a:pt x="10605" y="8413"/>
                </a:lnTo>
                <a:lnTo>
                  <a:pt x="10605" y="4070"/>
                </a:lnTo>
                <a:close/>
                <a:moveTo>
                  <a:pt x="5512" y="9639"/>
                </a:moveTo>
                <a:lnTo>
                  <a:pt x="6233" y="15674"/>
                </a:lnTo>
                <a:lnTo>
                  <a:pt x="584" y="15674"/>
                </a:lnTo>
                <a:lnTo>
                  <a:pt x="1568" y="9639"/>
                </a:lnTo>
                <a:close/>
                <a:moveTo>
                  <a:pt x="14860" y="9641"/>
                </a:moveTo>
                <a:lnTo>
                  <a:pt x="15843" y="15674"/>
                </a:lnTo>
                <a:lnTo>
                  <a:pt x="10212" y="15674"/>
                </a:lnTo>
                <a:lnTo>
                  <a:pt x="10933" y="9641"/>
                </a:lnTo>
                <a:close/>
                <a:moveTo>
                  <a:pt x="6267" y="16212"/>
                </a:moveTo>
                <a:lnTo>
                  <a:pt x="6267" y="17013"/>
                </a:lnTo>
                <a:cubicBezTo>
                  <a:pt x="6267" y="17260"/>
                  <a:pt x="6068" y="17459"/>
                  <a:pt x="5822" y="17459"/>
                </a:cubicBezTo>
                <a:lnTo>
                  <a:pt x="982" y="17459"/>
                </a:lnTo>
                <a:cubicBezTo>
                  <a:pt x="736" y="17459"/>
                  <a:pt x="537" y="17260"/>
                  <a:pt x="537" y="17013"/>
                </a:cubicBezTo>
                <a:lnTo>
                  <a:pt x="537" y="16212"/>
                </a:lnTo>
                <a:close/>
                <a:moveTo>
                  <a:pt x="15891" y="16212"/>
                </a:moveTo>
                <a:lnTo>
                  <a:pt x="15890" y="17014"/>
                </a:lnTo>
                <a:cubicBezTo>
                  <a:pt x="15890" y="17260"/>
                  <a:pt x="15691" y="17459"/>
                  <a:pt x="15445" y="17461"/>
                </a:cubicBezTo>
                <a:lnTo>
                  <a:pt x="10624" y="17461"/>
                </a:lnTo>
                <a:cubicBezTo>
                  <a:pt x="10378" y="17459"/>
                  <a:pt x="10178" y="17260"/>
                  <a:pt x="10178" y="17014"/>
                </a:cubicBezTo>
                <a:lnTo>
                  <a:pt x="10178" y="16212"/>
                </a:lnTo>
                <a:close/>
                <a:moveTo>
                  <a:pt x="4035" y="0"/>
                </a:moveTo>
                <a:cubicBezTo>
                  <a:pt x="3692" y="0"/>
                  <a:pt x="3412" y="280"/>
                  <a:pt x="3412" y="625"/>
                </a:cubicBezTo>
                <a:lnTo>
                  <a:pt x="3412" y="2499"/>
                </a:lnTo>
                <a:lnTo>
                  <a:pt x="3661" y="2499"/>
                </a:lnTo>
                <a:lnTo>
                  <a:pt x="3661" y="3535"/>
                </a:lnTo>
                <a:lnTo>
                  <a:pt x="2107" y="3535"/>
                </a:lnTo>
                <a:cubicBezTo>
                  <a:pt x="1742" y="3535"/>
                  <a:pt x="1426" y="3794"/>
                  <a:pt x="1354" y="4153"/>
                </a:cubicBezTo>
                <a:lnTo>
                  <a:pt x="480" y="8578"/>
                </a:lnTo>
                <a:lnTo>
                  <a:pt x="478" y="8588"/>
                </a:lnTo>
                <a:cubicBezTo>
                  <a:pt x="412" y="9005"/>
                  <a:pt x="643" y="9415"/>
                  <a:pt x="1035" y="9574"/>
                </a:cubicBezTo>
                <a:lnTo>
                  <a:pt x="1" y="15920"/>
                </a:lnTo>
                <a:lnTo>
                  <a:pt x="1" y="17014"/>
                </a:lnTo>
                <a:cubicBezTo>
                  <a:pt x="1" y="17555"/>
                  <a:pt x="440" y="17996"/>
                  <a:pt x="982" y="17996"/>
                </a:cubicBezTo>
                <a:lnTo>
                  <a:pt x="5822" y="17996"/>
                </a:lnTo>
                <a:cubicBezTo>
                  <a:pt x="6364" y="17996"/>
                  <a:pt x="6804" y="17557"/>
                  <a:pt x="6804" y="17014"/>
                </a:cubicBezTo>
                <a:lnTo>
                  <a:pt x="6804" y="15926"/>
                </a:lnTo>
                <a:lnTo>
                  <a:pt x="6043" y="9567"/>
                </a:lnTo>
                <a:cubicBezTo>
                  <a:pt x="6246" y="9458"/>
                  <a:pt x="6375" y="9246"/>
                  <a:pt x="6375" y="9016"/>
                </a:cubicBezTo>
                <a:lnTo>
                  <a:pt x="6375" y="8413"/>
                </a:lnTo>
                <a:lnTo>
                  <a:pt x="7392" y="8413"/>
                </a:lnTo>
                <a:lnTo>
                  <a:pt x="7392" y="8677"/>
                </a:lnTo>
                <a:lnTo>
                  <a:pt x="7162" y="8677"/>
                </a:lnTo>
                <a:lnTo>
                  <a:pt x="7162" y="9212"/>
                </a:lnTo>
                <a:lnTo>
                  <a:pt x="9304" y="9212"/>
                </a:lnTo>
                <a:lnTo>
                  <a:pt x="9304" y="8677"/>
                </a:lnTo>
                <a:lnTo>
                  <a:pt x="9000" y="8677"/>
                </a:lnTo>
                <a:lnTo>
                  <a:pt x="9000" y="8413"/>
                </a:lnTo>
                <a:lnTo>
                  <a:pt x="10072" y="8413"/>
                </a:lnTo>
                <a:lnTo>
                  <a:pt x="10072" y="9016"/>
                </a:lnTo>
                <a:cubicBezTo>
                  <a:pt x="10072" y="9246"/>
                  <a:pt x="10198" y="9458"/>
                  <a:pt x="10403" y="9567"/>
                </a:cubicBezTo>
                <a:lnTo>
                  <a:pt x="9644" y="15910"/>
                </a:lnTo>
                <a:lnTo>
                  <a:pt x="9643" y="15926"/>
                </a:lnTo>
                <a:lnTo>
                  <a:pt x="9643" y="17014"/>
                </a:lnTo>
                <a:cubicBezTo>
                  <a:pt x="9643" y="17555"/>
                  <a:pt x="10082" y="17994"/>
                  <a:pt x="10624" y="17996"/>
                </a:cubicBezTo>
                <a:lnTo>
                  <a:pt x="15445" y="17996"/>
                </a:lnTo>
                <a:cubicBezTo>
                  <a:pt x="15987" y="17994"/>
                  <a:pt x="16427" y="17555"/>
                  <a:pt x="16428" y="17014"/>
                </a:cubicBezTo>
                <a:lnTo>
                  <a:pt x="16428" y="15920"/>
                </a:lnTo>
                <a:lnTo>
                  <a:pt x="15392" y="9574"/>
                </a:lnTo>
                <a:cubicBezTo>
                  <a:pt x="15784" y="9415"/>
                  <a:pt x="16015" y="9007"/>
                  <a:pt x="15949" y="8588"/>
                </a:cubicBezTo>
                <a:lnTo>
                  <a:pt x="15073" y="4154"/>
                </a:lnTo>
                <a:cubicBezTo>
                  <a:pt x="15001" y="3794"/>
                  <a:pt x="14686" y="3535"/>
                  <a:pt x="14320" y="3535"/>
                </a:cubicBezTo>
                <a:lnTo>
                  <a:pt x="12784" y="3535"/>
                </a:lnTo>
                <a:lnTo>
                  <a:pt x="12784" y="2499"/>
                </a:lnTo>
                <a:lnTo>
                  <a:pt x="13035" y="2499"/>
                </a:lnTo>
                <a:lnTo>
                  <a:pt x="13035" y="625"/>
                </a:lnTo>
                <a:cubicBezTo>
                  <a:pt x="13035" y="279"/>
                  <a:pt x="12755" y="0"/>
                  <a:pt x="12410" y="0"/>
                </a:cubicBezTo>
                <a:lnTo>
                  <a:pt x="10838" y="0"/>
                </a:lnTo>
                <a:cubicBezTo>
                  <a:pt x="10493" y="0"/>
                  <a:pt x="10215" y="280"/>
                  <a:pt x="10213" y="625"/>
                </a:cubicBezTo>
                <a:lnTo>
                  <a:pt x="10213" y="2499"/>
                </a:lnTo>
                <a:lnTo>
                  <a:pt x="10464" y="2499"/>
                </a:lnTo>
                <a:lnTo>
                  <a:pt x="10464" y="3535"/>
                </a:lnTo>
                <a:lnTo>
                  <a:pt x="10070" y="3535"/>
                </a:lnTo>
                <a:lnTo>
                  <a:pt x="10070" y="4761"/>
                </a:lnTo>
                <a:lnTo>
                  <a:pt x="9000" y="4761"/>
                </a:lnTo>
                <a:lnTo>
                  <a:pt x="9000" y="4570"/>
                </a:lnTo>
                <a:lnTo>
                  <a:pt x="9302" y="4570"/>
                </a:lnTo>
                <a:lnTo>
                  <a:pt x="9302" y="4035"/>
                </a:lnTo>
                <a:lnTo>
                  <a:pt x="7162" y="4035"/>
                </a:lnTo>
                <a:lnTo>
                  <a:pt x="7162" y="4570"/>
                </a:lnTo>
                <a:lnTo>
                  <a:pt x="7393" y="4570"/>
                </a:lnTo>
                <a:lnTo>
                  <a:pt x="7393" y="4761"/>
                </a:lnTo>
                <a:lnTo>
                  <a:pt x="6376" y="4761"/>
                </a:lnTo>
                <a:lnTo>
                  <a:pt x="6376" y="3535"/>
                </a:lnTo>
                <a:lnTo>
                  <a:pt x="5983" y="3535"/>
                </a:lnTo>
                <a:lnTo>
                  <a:pt x="5983" y="2499"/>
                </a:lnTo>
                <a:lnTo>
                  <a:pt x="6232" y="2499"/>
                </a:lnTo>
                <a:lnTo>
                  <a:pt x="6232" y="625"/>
                </a:lnTo>
                <a:cubicBezTo>
                  <a:pt x="6232" y="280"/>
                  <a:pt x="5952" y="0"/>
                  <a:pt x="560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5" name="Google Shape;1275;p53"/>
          <p:cNvGrpSpPr/>
          <p:nvPr/>
        </p:nvGrpSpPr>
        <p:grpSpPr>
          <a:xfrm>
            <a:off x="3413175" y="3007992"/>
            <a:ext cx="411817" cy="382393"/>
            <a:chOff x="2527750" y="3016825"/>
            <a:chExt cx="449975" cy="417825"/>
          </a:xfrm>
        </p:grpSpPr>
        <p:sp>
          <p:nvSpPr>
            <p:cNvPr id="1276" name="Google Shape;1276;p53"/>
            <p:cNvSpPr/>
            <p:nvPr/>
          </p:nvSpPr>
          <p:spPr>
            <a:xfrm>
              <a:off x="2660800" y="3022200"/>
              <a:ext cx="316925" cy="412450"/>
            </a:xfrm>
            <a:custGeom>
              <a:rect b="b" l="l" r="r" t="t"/>
              <a:pathLst>
                <a:path extrusionOk="0" h="16498" w="12677">
                  <a:moveTo>
                    <a:pt x="9187" y="536"/>
                  </a:moveTo>
                  <a:lnTo>
                    <a:pt x="9774" y="1514"/>
                  </a:lnTo>
                  <a:lnTo>
                    <a:pt x="10814" y="2417"/>
                  </a:lnTo>
                  <a:lnTo>
                    <a:pt x="11491" y="5001"/>
                  </a:lnTo>
                  <a:lnTo>
                    <a:pt x="1211" y="5001"/>
                  </a:lnTo>
                  <a:lnTo>
                    <a:pt x="1747" y="3392"/>
                  </a:lnTo>
                  <a:lnTo>
                    <a:pt x="3868" y="3392"/>
                  </a:lnTo>
                  <a:lnTo>
                    <a:pt x="5938" y="1607"/>
                  </a:lnTo>
                  <a:lnTo>
                    <a:pt x="6949" y="1607"/>
                  </a:lnTo>
                  <a:lnTo>
                    <a:pt x="8021" y="536"/>
                  </a:lnTo>
                  <a:close/>
                  <a:moveTo>
                    <a:pt x="12141" y="5534"/>
                  </a:moveTo>
                  <a:lnTo>
                    <a:pt x="12141" y="6696"/>
                  </a:lnTo>
                  <a:cubicBezTo>
                    <a:pt x="12141" y="6942"/>
                    <a:pt x="11942" y="7141"/>
                    <a:pt x="11694" y="7141"/>
                  </a:cubicBezTo>
                  <a:lnTo>
                    <a:pt x="982" y="7141"/>
                  </a:lnTo>
                  <a:cubicBezTo>
                    <a:pt x="736" y="7141"/>
                    <a:pt x="537" y="6942"/>
                    <a:pt x="535" y="6696"/>
                  </a:cubicBezTo>
                  <a:lnTo>
                    <a:pt x="535" y="5534"/>
                  </a:lnTo>
                  <a:close/>
                  <a:moveTo>
                    <a:pt x="6515" y="8891"/>
                  </a:moveTo>
                  <a:cubicBezTo>
                    <a:pt x="6725" y="8891"/>
                    <a:pt x="6931" y="8972"/>
                    <a:pt x="7085" y="9127"/>
                  </a:cubicBezTo>
                  <a:cubicBezTo>
                    <a:pt x="7315" y="9357"/>
                    <a:pt x="7384" y="9702"/>
                    <a:pt x="7259" y="10002"/>
                  </a:cubicBezTo>
                  <a:cubicBezTo>
                    <a:pt x="7135" y="10301"/>
                    <a:pt x="6842" y="10498"/>
                    <a:pt x="6517" y="10498"/>
                  </a:cubicBezTo>
                  <a:cubicBezTo>
                    <a:pt x="6074" y="10498"/>
                    <a:pt x="5714" y="10138"/>
                    <a:pt x="5714" y="9694"/>
                  </a:cubicBezTo>
                  <a:cubicBezTo>
                    <a:pt x="5714" y="9370"/>
                    <a:pt x="5910" y="9077"/>
                    <a:pt x="6209" y="8951"/>
                  </a:cubicBezTo>
                  <a:cubicBezTo>
                    <a:pt x="6308" y="8910"/>
                    <a:pt x="6412" y="8891"/>
                    <a:pt x="6515" y="8891"/>
                  </a:cubicBezTo>
                  <a:close/>
                  <a:moveTo>
                    <a:pt x="7798" y="0"/>
                  </a:moveTo>
                  <a:lnTo>
                    <a:pt x="6728" y="1071"/>
                  </a:lnTo>
                  <a:lnTo>
                    <a:pt x="5739" y="1071"/>
                  </a:lnTo>
                  <a:lnTo>
                    <a:pt x="3668" y="2856"/>
                  </a:lnTo>
                  <a:lnTo>
                    <a:pt x="1361" y="2856"/>
                  </a:lnTo>
                  <a:lnTo>
                    <a:pt x="646" y="4999"/>
                  </a:lnTo>
                  <a:lnTo>
                    <a:pt x="0" y="4999"/>
                  </a:lnTo>
                  <a:lnTo>
                    <a:pt x="0" y="6694"/>
                  </a:lnTo>
                  <a:cubicBezTo>
                    <a:pt x="0" y="7176"/>
                    <a:pt x="351" y="7588"/>
                    <a:pt x="827" y="7664"/>
                  </a:cubicBezTo>
                  <a:lnTo>
                    <a:pt x="1368" y="13343"/>
                  </a:lnTo>
                  <a:lnTo>
                    <a:pt x="1902" y="13292"/>
                  </a:lnTo>
                  <a:lnTo>
                    <a:pt x="1367" y="7678"/>
                  </a:lnTo>
                  <a:lnTo>
                    <a:pt x="11311" y="7678"/>
                  </a:lnTo>
                  <a:lnTo>
                    <a:pt x="10714" y="13926"/>
                  </a:lnTo>
                  <a:lnTo>
                    <a:pt x="8338" y="13926"/>
                  </a:lnTo>
                  <a:cubicBezTo>
                    <a:pt x="7501" y="13925"/>
                    <a:pt x="6821" y="13247"/>
                    <a:pt x="6820" y="12409"/>
                  </a:cubicBezTo>
                  <a:lnTo>
                    <a:pt x="6820" y="10999"/>
                  </a:lnTo>
                  <a:cubicBezTo>
                    <a:pt x="7490" y="10842"/>
                    <a:pt x="7933" y="10206"/>
                    <a:pt x="7846" y="9525"/>
                  </a:cubicBezTo>
                  <a:cubicBezTo>
                    <a:pt x="7759" y="8855"/>
                    <a:pt x="7189" y="8357"/>
                    <a:pt x="6518" y="8357"/>
                  </a:cubicBezTo>
                  <a:cubicBezTo>
                    <a:pt x="6506" y="8357"/>
                    <a:pt x="6493" y="8357"/>
                    <a:pt x="6481" y="8357"/>
                  </a:cubicBezTo>
                  <a:cubicBezTo>
                    <a:pt x="5794" y="8376"/>
                    <a:pt x="5232" y="8911"/>
                    <a:pt x="5182" y="9597"/>
                  </a:cubicBezTo>
                  <a:cubicBezTo>
                    <a:pt x="5130" y="10282"/>
                    <a:pt x="5608" y="10894"/>
                    <a:pt x="6284" y="11013"/>
                  </a:cubicBezTo>
                  <a:lnTo>
                    <a:pt x="6284" y="12409"/>
                  </a:lnTo>
                  <a:cubicBezTo>
                    <a:pt x="6286" y="13542"/>
                    <a:pt x="7204" y="14460"/>
                    <a:pt x="8338" y="14461"/>
                  </a:cubicBezTo>
                  <a:lnTo>
                    <a:pt x="10664" y="14461"/>
                  </a:lnTo>
                  <a:lnTo>
                    <a:pt x="10559" y="15558"/>
                  </a:lnTo>
                  <a:cubicBezTo>
                    <a:pt x="10539" y="15787"/>
                    <a:pt x="10346" y="15962"/>
                    <a:pt x="10116" y="15962"/>
                  </a:cubicBezTo>
                  <a:lnTo>
                    <a:pt x="4554" y="15962"/>
                  </a:lnTo>
                  <a:lnTo>
                    <a:pt x="4554" y="16497"/>
                  </a:lnTo>
                  <a:lnTo>
                    <a:pt x="10116" y="16497"/>
                  </a:lnTo>
                  <a:cubicBezTo>
                    <a:pt x="10118" y="16497"/>
                    <a:pt x="10120" y="16497"/>
                    <a:pt x="10121" y="16497"/>
                  </a:cubicBezTo>
                  <a:cubicBezTo>
                    <a:pt x="10626" y="16497"/>
                    <a:pt x="11047" y="16112"/>
                    <a:pt x="11093" y="15610"/>
                  </a:cubicBezTo>
                  <a:lnTo>
                    <a:pt x="11851" y="7666"/>
                  </a:lnTo>
                  <a:cubicBezTo>
                    <a:pt x="12325" y="7589"/>
                    <a:pt x="12676" y="7178"/>
                    <a:pt x="12676" y="6696"/>
                  </a:cubicBezTo>
                  <a:lnTo>
                    <a:pt x="12676" y="4999"/>
                  </a:lnTo>
                  <a:lnTo>
                    <a:pt x="12044" y="4999"/>
                  </a:lnTo>
                  <a:lnTo>
                    <a:pt x="11291" y="2120"/>
                  </a:lnTo>
                  <a:lnTo>
                    <a:pt x="10188" y="1165"/>
                  </a:lnTo>
                  <a:lnTo>
                    <a:pt x="94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3"/>
            <p:cNvSpPr/>
            <p:nvPr/>
          </p:nvSpPr>
          <p:spPr>
            <a:xfrm>
              <a:off x="2527750" y="3016825"/>
              <a:ext cx="147375" cy="383250"/>
            </a:xfrm>
            <a:custGeom>
              <a:rect b="b" l="l" r="r" t="t"/>
              <a:pathLst>
                <a:path extrusionOk="0" h="15330" w="5895">
                  <a:moveTo>
                    <a:pt x="4108" y="537"/>
                  </a:moveTo>
                  <a:lnTo>
                    <a:pt x="4108" y="1697"/>
                  </a:lnTo>
                  <a:cubicBezTo>
                    <a:pt x="4108" y="2116"/>
                    <a:pt x="3881" y="2502"/>
                    <a:pt x="3515" y="2708"/>
                  </a:cubicBezTo>
                  <a:lnTo>
                    <a:pt x="3517" y="2708"/>
                  </a:lnTo>
                  <a:cubicBezTo>
                    <a:pt x="3502" y="2716"/>
                    <a:pt x="3487" y="2724"/>
                    <a:pt x="3472" y="2732"/>
                  </a:cubicBezTo>
                  <a:lnTo>
                    <a:pt x="3458" y="2739"/>
                  </a:lnTo>
                  <a:cubicBezTo>
                    <a:pt x="3436" y="2749"/>
                    <a:pt x="3415" y="2760"/>
                    <a:pt x="3393" y="2769"/>
                  </a:cubicBezTo>
                  <a:lnTo>
                    <a:pt x="3387" y="2772"/>
                  </a:lnTo>
                  <a:cubicBezTo>
                    <a:pt x="3368" y="2779"/>
                    <a:pt x="3347" y="2786"/>
                    <a:pt x="3326" y="2794"/>
                  </a:cubicBezTo>
                  <a:lnTo>
                    <a:pt x="3315" y="2798"/>
                  </a:lnTo>
                  <a:cubicBezTo>
                    <a:pt x="3294" y="2805"/>
                    <a:pt x="3272" y="2811"/>
                    <a:pt x="3251" y="2817"/>
                  </a:cubicBezTo>
                  <a:lnTo>
                    <a:pt x="3248" y="2819"/>
                  </a:lnTo>
                  <a:cubicBezTo>
                    <a:pt x="3201" y="2831"/>
                    <a:pt x="3154" y="2839"/>
                    <a:pt x="3107" y="2847"/>
                  </a:cubicBezTo>
                  <a:lnTo>
                    <a:pt x="3091" y="2848"/>
                  </a:lnTo>
                  <a:cubicBezTo>
                    <a:pt x="3073" y="2851"/>
                    <a:pt x="3054" y="2853"/>
                    <a:pt x="3036" y="2854"/>
                  </a:cubicBezTo>
                  <a:lnTo>
                    <a:pt x="3017" y="2856"/>
                  </a:lnTo>
                  <a:cubicBezTo>
                    <a:pt x="2993" y="2857"/>
                    <a:pt x="2970" y="2857"/>
                    <a:pt x="2948" y="2857"/>
                  </a:cubicBezTo>
                  <a:cubicBezTo>
                    <a:pt x="2924" y="2857"/>
                    <a:pt x="2900" y="2857"/>
                    <a:pt x="2877" y="2856"/>
                  </a:cubicBezTo>
                  <a:lnTo>
                    <a:pt x="2859" y="2854"/>
                  </a:lnTo>
                  <a:cubicBezTo>
                    <a:pt x="2840" y="2853"/>
                    <a:pt x="2822" y="2851"/>
                    <a:pt x="2803" y="2848"/>
                  </a:cubicBezTo>
                  <a:lnTo>
                    <a:pt x="2787" y="2847"/>
                  </a:lnTo>
                  <a:cubicBezTo>
                    <a:pt x="2740" y="2839"/>
                    <a:pt x="2693" y="2831"/>
                    <a:pt x="2647" y="2819"/>
                  </a:cubicBezTo>
                  <a:lnTo>
                    <a:pt x="2644" y="2817"/>
                  </a:lnTo>
                  <a:cubicBezTo>
                    <a:pt x="2622" y="2811"/>
                    <a:pt x="2600" y="2804"/>
                    <a:pt x="2579" y="2798"/>
                  </a:cubicBezTo>
                  <a:lnTo>
                    <a:pt x="2567" y="2794"/>
                  </a:lnTo>
                  <a:cubicBezTo>
                    <a:pt x="2547" y="2786"/>
                    <a:pt x="2527" y="2779"/>
                    <a:pt x="2507" y="2772"/>
                  </a:cubicBezTo>
                  <a:lnTo>
                    <a:pt x="2501" y="2769"/>
                  </a:lnTo>
                  <a:cubicBezTo>
                    <a:pt x="2479" y="2760"/>
                    <a:pt x="2458" y="2749"/>
                    <a:pt x="2438" y="2739"/>
                  </a:cubicBezTo>
                  <a:lnTo>
                    <a:pt x="2423" y="2732"/>
                  </a:lnTo>
                  <a:cubicBezTo>
                    <a:pt x="2408" y="2724"/>
                    <a:pt x="2392" y="2716"/>
                    <a:pt x="2377" y="2708"/>
                  </a:cubicBezTo>
                  <a:cubicBezTo>
                    <a:pt x="2012" y="2502"/>
                    <a:pt x="1786" y="2116"/>
                    <a:pt x="1786" y="1697"/>
                  </a:cubicBezTo>
                  <a:lnTo>
                    <a:pt x="1786" y="537"/>
                  </a:lnTo>
                  <a:close/>
                  <a:moveTo>
                    <a:pt x="806" y="0"/>
                  </a:moveTo>
                  <a:lnTo>
                    <a:pt x="806" y="535"/>
                  </a:lnTo>
                  <a:lnTo>
                    <a:pt x="1252" y="535"/>
                  </a:lnTo>
                  <a:lnTo>
                    <a:pt x="1252" y="1697"/>
                  </a:lnTo>
                  <a:cubicBezTo>
                    <a:pt x="1252" y="2245"/>
                    <a:pt x="1518" y="2761"/>
                    <a:pt x="1966" y="3078"/>
                  </a:cubicBezTo>
                  <a:lnTo>
                    <a:pt x="1966" y="9284"/>
                  </a:lnTo>
                  <a:lnTo>
                    <a:pt x="1341" y="9284"/>
                  </a:lnTo>
                  <a:cubicBezTo>
                    <a:pt x="602" y="9286"/>
                    <a:pt x="2" y="9884"/>
                    <a:pt x="2" y="10624"/>
                  </a:cubicBezTo>
                  <a:lnTo>
                    <a:pt x="2" y="13624"/>
                  </a:lnTo>
                  <a:cubicBezTo>
                    <a:pt x="1" y="14236"/>
                    <a:pt x="191" y="14831"/>
                    <a:pt x="548" y="15329"/>
                  </a:cubicBezTo>
                  <a:lnTo>
                    <a:pt x="984" y="15018"/>
                  </a:lnTo>
                  <a:cubicBezTo>
                    <a:pt x="692" y="14612"/>
                    <a:pt x="537" y="14124"/>
                    <a:pt x="537" y="13624"/>
                  </a:cubicBezTo>
                  <a:lnTo>
                    <a:pt x="537" y="10624"/>
                  </a:lnTo>
                  <a:cubicBezTo>
                    <a:pt x="539" y="10180"/>
                    <a:pt x="897" y="9821"/>
                    <a:pt x="1341" y="9821"/>
                  </a:cubicBezTo>
                  <a:lnTo>
                    <a:pt x="2502" y="9821"/>
                  </a:lnTo>
                  <a:lnTo>
                    <a:pt x="2502" y="3333"/>
                  </a:lnTo>
                  <a:lnTo>
                    <a:pt x="2505" y="3333"/>
                  </a:lnTo>
                  <a:cubicBezTo>
                    <a:pt x="2576" y="3352"/>
                    <a:pt x="2648" y="3367"/>
                    <a:pt x="2722" y="3377"/>
                  </a:cubicBezTo>
                  <a:lnTo>
                    <a:pt x="2725" y="3377"/>
                  </a:lnTo>
                  <a:cubicBezTo>
                    <a:pt x="2799" y="3386"/>
                    <a:pt x="2874" y="3392"/>
                    <a:pt x="2949" y="3392"/>
                  </a:cubicBezTo>
                  <a:cubicBezTo>
                    <a:pt x="3023" y="3392"/>
                    <a:pt x="3098" y="3386"/>
                    <a:pt x="3173" y="3377"/>
                  </a:cubicBezTo>
                  <a:lnTo>
                    <a:pt x="3175" y="3377"/>
                  </a:lnTo>
                  <a:cubicBezTo>
                    <a:pt x="3248" y="3367"/>
                    <a:pt x="3321" y="3352"/>
                    <a:pt x="3391" y="3333"/>
                  </a:cubicBezTo>
                  <a:lnTo>
                    <a:pt x="3394" y="3333"/>
                  </a:lnTo>
                  <a:lnTo>
                    <a:pt x="3394" y="9821"/>
                  </a:lnTo>
                  <a:lnTo>
                    <a:pt x="4556" y="9821"/>
                  </a:lnTo>
                  <a:cubicBezTo>
                    <a:pt x="5000" y="9821"/>
                    <a:pt x="5358" y="10180"/>
                    <a:pt x="5359" y="10624"/>
                  </a:cubicBezTo>
                  <a:lnTo>
                    <a:pt x="5359" y="12909"/>
                  </a:lnTo>
                  <a:lnTo>
                    <a:pt x="5894" y="12909"/>
                  </a:lnTo>
                  <a:lnTo>
                    <a:pt x="5894" y="10624"/>
                  </a:lnTo>
                  <a:cubicBezTo>
                    <a:pt x="5894" y="9884"/>
                    <a:pt x="5294" y="9286"/>
                    <a:pt x="4556" y="9284"/>
                  </a:cubicBezTo>
                  <a:lnTo>
                    <a:pt x="3929" y="9284"/>
                  </a:lnTo>
                  <a:lnTo>
                    <a:pt x="3929" y="3078"/>
                  </a:lnTo>
                  <a:cubicBezTo>
                    <a:pt x="4377" y="2761"/>
                    <a:pt x="4644" y="2245"/>
                    <a:pt x="4644" y="1697"/>
                  </a:cubicBezTo>
                  <a:lnTo>
                    <a:pt x="4644" y="535"/>
                  </a:lnTo>
                  <a:lnTo>
                    <a:pt x="5091" y="535"/>
                  </a:lnTo>
                  <a:lnTo>
                    <a:pt x="50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3"/>
            <p:cNvSpPr/>
            <p:nvPr/>
          </p:nvSpPr>
          <p:spPr>
            <a:xfrm>
              <a:off x="2554600" y="3275700"/>
              <a:ext cx="93725" cy="81725"/>
            </a:xfrm>
            <a:custGeom>
              <a:rect b="b" l="l" r="r" t="t"/>
              <a:pathLst>
                <a:path extrusionOk="0" h="3269" w="3749">
                  <a:moveTo>
                    <a:pt x="624" y="1"/>
                  </a:moveTo>
                  <a:cubicBezTo>
                    <a:pt x="280" y="2"/>
                    <a:pt x="0" y="281"/>
                    <a:pt x="0" y="626"/>
                  </a:cubicBezTo>
                  <a:lnTo>
                    <a:pt x="0" y="3269"/>
                  </a:lnTo>
                  <a:lnTo>
                    <a:pt x="535" y="3269"/>
                  </a:lnTo>
                  <a:lnTo>
                    <a:pt x="535" y="626"/>
                  </a:lnTo>
                  <a:cubicBezTo>
                    <a:pt x="535" y="577"/>
                    <a:pt x="575" y="536"/>
                    <a:pt x="624" y="536"/>
                  </a:cubicBezTo>
                  <a:lnTo>
                    <a:pt x="3124" y="536"/>
                  </a:lnTo>
                  <a:cubicBezTo>
                    <a:pt x="3172" y="536"/>
                    <a:pt x="3214" y="577"/>
                    <a:pt x="3214" y="626"/>
                  </a:cubicBezTo>
                  <a:lnTo>
                    <a:pt x="3214" y="2125"/>
                  </a:lnTo>
                  <a:lnTo>
                    <a:pt x="3749" y="2125"/>
                  </a:lnTo>
                  <a:lnTo>
                    <a:pt x="3749" y="626"/>
                  </a:lnTo>
                  <a:cubicBezTo>
                    <a:pt x="3747" y="281"/>
                    <a:pt x="3469" y="2"/>
                    <a:pt x="3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3"/>
            <p:cNvSpPr/>
            <p:nvPr/>
          </p:nvSpPr>
          <p:spPr>
            <a:xfrm>
              <a:off x="2534750" y="3356050"/>
              <a:ext cx="217250" cy="77625"/>
            </a:xfrm>
            <a:custGeom>
              <a:rect b="b" l="l" r="r" t="t"/>
              <a:pathLst>
                <a:path extrusionOk="0" h="3105" w="8690">
                  <a:moveTo>
                    <a:pt x="4448" y="1"/>
                  </a:moveTo>
                  <a:cubicBezTo>
                    <a:pt x="4409" y="1"/>
                    <a:pt x="4369" y="2"/>
                    <a:pt x="4329" y="3"/>
                  </a:cubicBezTo>
                  <a:cubicBezTo>
                    <a:pt x="3353" y="45"/>
                    <a:pt x="2467" y="589"/>
                    <a:pt x="1990" y="1442"/>
                  </a:cubicBezTo>
                  <a:cubicBezTo>
                    <a:pt x="1441" y="2425"/>
                    <a:pt x="16" y="2571"/>
                    <a:pt x="1" y="2573"/>
                  </a:cubicBezTo>
                  <a:lnTo>
                    <a:pt x="26" y="2838"/>
                  </a:lnTo>
                  <a:lnTo>
                    <a:pt x="50" y="3105"/>
                  </a:lnTo>
                  <a:cubicBezTo>
                    <a:pt x="120" y="3099"/>
                    <a:pt x="1770" y="2935"/>
                    <a:pt x="2457" y="1701"/>
                  </a:cubicBezTo>
                  <a:cubicBezTo>
                    <a:pt x="2845" y="1012"/>
                    <a:pt x="3561" y="571"/>
                    <a:pt x="4351" y="537"/>
                  </a:cubicBezTo>
                  <a:cubicBezTo>
                    <a:pt x="4384" y="536"/>
                    <a:pt x="4416" y="535"/>
                    <a:pt x="4449" y="535"/>
                  </a:cubicBezTo>
                  <a:cubicBezTo>
                    <a:pt x="5203" y="535"/>
                    <a:pt x="5911" y="909"/>
                    <a:pt x="6337" y="1536"/>
                  </a:cubicBezTo>
                  <a:cubicBezTo>
                    <a:pt x="6931" y="2416"/>
                    <a:pt x="7246" y="2612"/>
                    <a:pt x="7430" y="2683"/>
                  </a:cubicBezTo>
                  <a:lnTo>
                    <a:pt x="8499" y="3089"/>
                  </a:lnTo>
                  <a:lnTo>
                    <a:pt x="8689" y="2587"/>
                  </a:lnTo>
                  <a:lnTo>
                    <a:pt x="7621" y="2183"/>
                  </a:lnTo>
                  <a:cubicBezTo>
                    <a:pt x="7557" y="2158"/>
                    <a:pt x="7308" y="2020"/>
                    <a:pt x="6782" y="1239"/>
                  </a:cubicBezTo>
                  <a:cubicBezTo>
                    <a:pt x="6256" y="462"/>
                    <a:pt x="5380" y="1"/>
                    <a:pt x="44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3"/>
            <p:cNvSpPr/>
            <p:nvPr/>
          </p:nvSpPr>
          <p:spPr>
            <a:xfrm>
              <a:off x="2817900" y="3257875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0" y="0"/>
                  </a:moveTo>
                  <a:lnTo>
                    <a:pt x="0" y="535"/>
                  </a:lnTo>
                  <a:lnTo>
                    <a:pt x="537" y="535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1" name="Google Shape;1281;p53"/>
          <p:cNvGrpSpPr/>
          <p:nvPr/>
        </p:nvGrpSpPr>
        <p:grpSpPr>
          <a:xfrm>
            <a:off x="3969444" y="2993315"/>
            <a:ext cx="410147" cy="411748"/>
            <a:chOff x="3181000" y="3000725"/>
            <a:chExt cx="448150" cy="449900"/>
          </a:xfrm>
        </p:grpSpPr>
        <p:sp>
          <p:nvSpPr>
            <p:cNvPr id="1282" name="Google Shape;1282;p53"/>
            <p:cNvSpPr/>
            <p:nvPr/>
          </p:nvSpPr>
          <p:spPr>
            <a:xfrm>
              <a:off x="3292825" y="3027325"/>
              <a:ext cx="137600" cy="137600"/>
            </a:xfrm>
            <a:custGeom>
              <a:rect b="b" l="l" r="r" t="t"/>
              <a:pathLst>
                <a:path extrusionOk="0" h="5504" w="5504">
                  <a:moveTo>
                    <a:pt x="2752" y="533"/>
                  </a:moveTo>
                  <a:cubicBezTo>
                    <a:pt x="3038" y="533"/>
                    <a:pt x="3326" y="588"/>
                    <a:pt x="3600" y="702"/>
                  </a:cubicBezTo>
                  <a:cubicBezTo>
                    <a:pt x="4430" y="1046"/>
                    <a:pt x="4969" y="1855"/>
                    <a:pt x="4969" y="2751"/>
                  </a:cubicBezTo>
                  <a:cubicBezTo>
                    <a:pt x="4968" y="3976"/>
                    <a:pt x="3976" y="4968"/>
                    <a:pt x="2751" y="4970"/>
                  </a:cubicBezTo>
                  <a:cubicBezTo>
                    <a:pt x="1855" y="4970"/>
                    <a:pt x="1045" y="4430"/>
                    <a:pt x="702" y="3600"/>
                  </a:cubicBezTo>
                  <a:cubicBezTo>
                    <a:pt x="358" y="2772"/>
                    <a:pt x="549" y="1818"/>
                    <a:pt x="1182" y="1183"/>
                  </a:cubicBezTo>
                  <a:cubicBezTo>
                    <a:pt x="1606" y="759"/>
                    <a:pt x="2174" y="533"/>
                    <a:pt x="2752" y="533"/>
                  </a:cubicBezTo>
                  <a:close/>
                  <a:moveTo>
                    <a:pt x="2751" y="0"/>
                  </a:moveTo>
                  <a:cubicBezTo>
                    <a:pt x="1234" y="0"/>
                    <a:pt x="0" y="1236"/>
                    <a:pt x="0" y="2751"/>
                  </a:cubicBezTo>
                  <a:cubicBezTo>
                    <a:pt x="0" y="4268"/>
                    <a:pt x="1236" y="5503"/>
                    <a:pt x="2751" y="5503"/>
                  </a:cubicBezTo>
                  <a:cubicBezTo>
                    <a:pt x="4268" y="5503"/>
                    <a:pt x="5503" y="4268"/>
                    <a:pt x="5503" y="2751"/>
                  </a:cubicBezTo>
                  <a:cubicBezTo>
                    <a:pt x="5503" y="1236"/>
                    <a:pt x="4268" y="0"/>
                    <a:pt x="27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3"/>
            <p:cNvSpPr/>
            <p:nvPr/>
          </p:nvSpPr>
          <p:spPr>
            <a:xfrm>
              <a:off x="3181000" y="3000725"/>
              <a:ext cx="448150" cy="449900"/>
            </a:xfrm>
            <a:custGeom>
              <a:rect b="b" l="l" r="r" t="t"/>
              <a:pathLst>
                <a:path extrusionOk="0" h="17996" w="17926">
                  <a:moveTo>
                    <a:pt x="2060" y="2733"/>
                  </a:moveTo>
                  <a:lnTo>
                    <a:pt x="2060" y="3416"/>
                  </a:lnTo>
                  <a:lnTo>
                    <a:pt x="2053" y="3419"/>
                  </a:lnTo>
                  <a:lnTo>
                    <a:pt x="2041" y="3423"/>
                  </a:lnTo>
                  <a:lnTo>
                    <a:pt x="2014" y="3433"/>
                  </a:lnTo>
                  <a:cubicBezTo>
                    <a:pt x="2010" y="3435"/>
                    <a:pt x="2006" y="3438"/>
                    <a:pt x="2001" y="3439"/>
                  </a:cubicBezTo>
                  <a:cubicBezTo>
                    <a:pt x="1970" y="3451"/>
                    <a:pt x="1941" y="3464"/>
                    <a:pt x="1911" y="3477"/>
                  </a:cubicBezTo>
                  <a:cubicBezTo>
                    <a:pt x="1901" y="3482"/>
                    <a:pt x="1892" y="3486"/>
                    <a:pt x="1882" y="3491"/>
                  </a:cubicBezTo>
                  <a:cubicBezTo>
                    <a:pt x="1858" y="3501"/>
                    <a:pt x="1835" y="3513"/>
                    <a:pt x="1811" y="3525"/>
                  </a:cubicBezTo>
                  <a:cubicBezTo>
                    <a:pt x="1798" y="3531"/>
                    <a:pt x="1784" y="3538"/>
                    <a:pt x="1771" y="3544"/>
                  </a:cubicBezTo>
                  <a:cubicBezTo>
                    <a:pt x="1748" y="3557"/>
                    <a:pt x="1723" y="3569"/>
                    <a:pt x="1699" y="3581"/>
                  </a:cubicBezTo>
                  <a:cubicBezTo>
                    <a:pt x="1681" y="3591"/>
                    <a:pt x="1665" y="3600"/>
                    <a:pt x="1647" y="3610"/>
                  </a:cubicBezTo>
                  <a:cubicBezTo>
                    <a:pt x="1634" y="3618"/>
                    <a:pt x="1619" y="3625"/>
                    <a:pt x="1606" y="3634"/>
                  </a:cubicBezTo>
                  <a:cubicBezTo>
                    <a:pt x="1574" y="3653"/>
                    <a:pt x="1541" y="3672"/>
                    <a:pt x="1509" y="3693"/>
                  </a:cubicBezTo>
                  <a:cubicBezTo>
                    <a:pt x="1503" y="3697"/>
                    <a:pt x="1497" y="3700"/>
                    <a:pt x="1490" y="3704"/>
                  </a:cubicBezTo>
                  <a:cubicBezTo>
                    <a:pt x="1472" y="3716"/>
                    <a:pt x="1453" y="3728"/>
                    <a:pt x="1435" y="3741"/>
                  </a:cubicBezTo>
                  <a:lnTo>
                    <a:pt x="1412" y="3756"/>
                  </a:lnTo>
                  <a:cubicBezTo>
                    <a:pt x="1375" y="3781"/>
                    <a:pt x="1338" y="3808"/>
                    <a:pt x="1304" y="3834"/>
                  </a:cubicBezTo>
                  <a:lnTo>
                    <a:pt x="1298" y="3837"/>
                  </a:lnTo>
                  <a:cubicBezTo>
                    <a:pt x="1255" y="3870"/>
                    <a:pt x="1213" y="3902"/>
                    <a:pt x="1171" y="3937"/>
                  </a:cubicBezTo>
                  <a:lnTo>
                    <a:pt x="1173" y="2733"/>
                  </a:lnTo>
                  <a:close/>
                  <a:moveTo>
                    <a:pt x="7224" y="531"/>
                  </a:moveTo>
                  <a:cubicBezTo>
                    <a:pt x="9034" y="531"/>
                    <a:pt x="10507" y="2005"/>
                    <a:pt x="10507" y="3815"/>
                  </a:cubicBezTo>
                  <a:cubicBezTo>
                    <a:pt x="10507" y="5568"/>
                    <a:pt x="9125" y="7005"/>
                    <a:pt x="7395" y="7093"/>
                  </a:cubicBezTo>
                  <a:lnTo>
                    <a:pt x="7395" y="7095"/>
                  </a:lnTo>
                  <a:lnTo>
                    <a:pt x="7358" y="7096"/>
                  </a:lnTo>
                  <a:lnTo>
                    <a:pt x="7355" y="7096"/>
                  </a:lnTo>
                  <a:lnTo>
                    <a:pt x="7293" y="7098"/>
                  </a:lnTo>
                  <a:lnTo>
                    <a:pt x="7224" y="7098"/>
                  </a:lnTo>
                  <a:cubicBezTo>
                    <a:pt x="5414" y="7098"/>
                    <a:pt x="3941" y="5625"/>
                    <a:pt x="3941" y="3815"/>
                  </a:cubicBezTo>
                  <a:cubicBezTo>
                    <a:pt x="3941" y="3787"/>
                    <a:pt x="3941" y="3759"/>
                    <a:pt x="3943" y="3733"/>
                  </a:cubicBezTo>
                  <a:cubicBezTo>
                    <a:pt x="3943" y="3710"/>
                    <a:pt x="3944" y="3688"/>
                    <a:pt x="3944" y="3668"/>
                  </a:cubicBezTo>
                  <a:lnTo>
                    <a:pt x="3944" y="3650"/>
                  </a:lnTo>
                  <a:cubicBezTo>
                    <a:pt x="3945" y="3629"/>
                    <a:pt x="3947" y="3609"/>
                    <a:pt x="3948" y="3590"/>
                  </a:cubicBezTo>
                  <a:cubicBezTo>
                    <a:pt x="3948" y="3582"/>
                    <a:pt x="3948" y="3575"/>
                    <a:pt x="3950" y="3567"/>
                  </a:cubicBezTo>
                  <a:cubicBezTo>
                    <a:pt x="3951" y="3553"/>
                    <a:pt x="3953" y="3538"/>
                    <a:pt x="3953" y="3523"/>
                  </a:cubicBezTo>
                  <a:cubicBezTo>
                    <a:pt x="4100" y="1849"/>
                    <a:pt x="5511" y="531"/>
                    <a:pt x="7224" y="531"/>
                  </a:cubicBezTo>
                  <a:close/>
                  <a:moveTo>
                    <a:pt x="17394" y="11270"/>
                  </a:moveTo>
                  <a:lnTo>
                    <a:pt x="17394" y="12157"/>
                  </a:lnTo>
                  <a:lnTo>
                    <a:pt x="16506" y="12157"/>
                  </a:lnTo>
                  <a:lnTo>
                    <a:pt x="16506" y="11270"/>
                  </a:lnTo>
                  <a:close/>
                  <a:moveTo>
                    <a:pt x="8166" y="10543"/>
                  </a:moveTo>
                  <a:lnTo>
                    <a:pt x="8166" y="13205"/>
                  </a:lnTo>
                  <a:lnTo>
                    <a:pt x="7632" y="13205"/>
                  </a:lnTo>
                  <a:lnTo>
                    <a:pt x="7632" y="10543"/>
                  </a:lnTo>
                  <a:close/>
                  <a:moveTo>
                    <a:pt x="17394" y="9051"/>
                  </a:moveTo>
                  <a:lnTo>
                    <a:pt x="17394" y="10737"/>
                  </a:lnTo>
                  <a:lnTo>
                    <a:pt x="15974" y="10737"/>
                  </a:lnTo>
                  <a:lnTo>
                    <a:pt x="15974" y="12691"/>
                  </a:lnTo>
                  <a:lnTo>
                    <a:pt x="17394" y="12691"/>
                  </a:lnTo>
                  <a:lnTo>
                    <a:pt x="17394" y="14768"/>
                  </a:lnTo>
                  <a:lnTo>
                    <a:pt x="8697" y="14768"/>
                  </a:lnTo>
                  <a:lnTo>
                    <a:pt x="8697" y="9051"/>
                  </a:lnTo>
                  <a:close/>
                  <a:moveTo>
                    <a:pt x="3410" y="3727"/>
                  </a:moveTo>
                  <a:cubicBezTo>
                    <a:pt x="3410" y="3756"/>
                    <a:pt x="3409" y="3786"/>
                    <a:pt x="3409" y="3815"/>
                  </a:cubicBezTo>
                  <a:cubicBezTo>
                    <a:pt x="3409" y="3849"/>
                    <a:pt x="3409" y="3881"/>
                    <a:pt x="3410" y="3912"/>
                  </a:cubicBezTo>
                  <a:lnTo>
                    <a:pt x="3410" y="3948"/>
                  </a:lnTo>
                  <a:cubicBezTo>
                    <a:pt x="3412" y="3968"/>
                    <a:pt x="3412" y="3989"/>
                    <a:pt x="3413" y="4010"/>
                  </a:cubicBezTo>
                  <a:cubicBezTo>
                    <a:pt x="3413" y="4023"/>
                    <a:pt x="3415" y="4036"/>
                    <a:pt x="3416" y="4049"/>
                  </a:cubicBezTo>
                  <a:cubicBezTo>
                    <a:pt x="3418" y="4069"/>
                    <a:pt x="3418" y="4086"/>
                    <a:pt x="3419" y="4105"/>
                  </a:cubicBezTo>
                  <a:cubicBezTo>
                    <a:pt x="3419" y="4120"/>
                    <a:pt x="3422" y="4133"/>
                    <a:pt x="3424" y="4148"/>
                  </a:cubicBezTo>
                  <a:cubicBezTo>
                    <a:pt x="3425" y="4166"/>
                    <a:pt x="3427" y="4184"/>
                    <a:pt x="3428" y="4201"/>
                  </a:cubicBezTo>
                  <a:cubicBezTo>
                    <a:pt x="3430" y="4215"/>
                    <a:pt x="3431" y="4229"/>
                    <a:pt x="3432" y="4244"/>
                  </a:cubicBezTo>
                  <a:cubicBezTo>
                    <a:pt x="3435" y="4262"/>
                    <a:pt x="3437" y="4278"/>
                    <a:pt x="3438" y="4296"/>
                  </a:cubicBezTo>
                  <a:cubicBezTo>
                    <a:pt x="3441" y="4313"/>
                    <a:pt x="3443" y="4325"/>
                    <a:pt x="3444" y="4340"/>
                  </a:cubicBezTo>
                  <a:cubicBezTo>
                    <a:pt x="3447" y="4355"/>
                    <a:pt x="3449" y="4372"/>
                    <a:pt x="3452" y="4390"/>
                  </a:cubicBezTo>
                  <a:cubicBezTo>
                    <a:pt x="3455" y="4406"/>
                    <a:pt x="3456" y="4419"/>
                    <a:pt x="3459" y="4434"/>
                  </a:cubicBezTo>
                  <a:cubicBezTo>
                    <a:pt x="3462" y="4449"/>
                    <a:pt x="3465" y="4467"/>
                    <a:pt x="3468" y="4483"/>
                  </a:cubicBezTo>
                  <a:cubicBezTo>
                    <a:pt x="3471" y="4499"/>
                    <a:pt x="3472" y="4512"/>
                    <a:pt x="3475" y="4527"/>
                  </a:cubicBezTo>
                  <a:cubicBezTo>
                    <a:pt x="3478" y="4542"/>
                    <a:pt x="3481" y="4559"/>
                    <a:pt x="3486" y="4576"/>
                  </a:cubicBezTo>
                  <a:cubicBezTo>
                    <a:pt x="3489" y="4590"/>
                    <a:pt x="3491" y="4605"/>
                    <a:pt x="3494" y="4620"/>
                  </a:cubicBezTo>
                  <a:cubicBezTo>
                    <a:pt x="3497" y="4636"/>
                    <a:pt x="3502" y="4652"/>
                    <a:pt x="3505" y="4667"/>
                  </a:cubicBezTo>
                  <a:cubicBezTo>
                    <a:pt x="3509" y="4683"/>
                    <a:pt x="3512" y="4698"/>
                    <a:pt x="3515" y="4713"/>
                  </a:cubicBezTo>
                  <a:cubicBezTo>
                    <a:pt x="3519" y="4728"/>
                    <a:pt x="3522" y="4744"/>
                    <a:pt x="3527" y="4758"/>
                  </a:cubicBezTo>
                  <a:cubicBezTo>
                    <a:pt x="3531" y="4773"/>
                    <a:pt x="3534" y="4788"/>
                    <a:pt x="3539" y="4803"/>
                  </a:cubicBezTo>
                  <a:cubicBezTo>
                    <a:pt x="3543" y="4819"/>
                    <a:pt x="3546" y="4834"/>
                    <a:pt x="3550" y="4848"/>
                  </a:cubicBezTo>
                  <a:cubicBezTo>
                    <a:pt x="3555" y="4863"/>
                    <a:pt x="3559" y="4878"/>
                    <a:pt x="3564" y="4893"/>
                  </a:cubicBezTo>
                  <a:lnTo>
                    <a:pt x="3577" y="4937"/>
                  </a:lnTo>
                  <a:cubicBezTo>
                    <a:pt x="3581" y="4953"/>
                    <a:pt x="3587" y="4968"/>
                    <a:pt x="3592" y="4983"/>
                  </a:cubicBezTo>
                  <a:cubicBezTo>
                    <a:pt x="3596" y="4997"/>
                    <a:pt x="3601" y="5011"/>
                    <a:pt x="3605" y="5025"/>
                  </a:cubicBezTo>
                  <a:cubicBezTo>
                    <a:pt x="3611" y="5040"/>
                    <a:pt x="3615" y="5056"/>
                    <a:pt x="3621" y="5071"/>
                  </a:cubicBezTo>
                  <a:lnTo>
                    <a:pt x="3636" y="5112"/>
                  </a:lnTo>
                  <a:cubicBezTo>
                    <a:pt x="3642" y="5128"/>
                    <a:pt x="3648" y="5143"/>
                    <a:pt x="3654" y="5158"/>
                  </a:cubicBezTo>
                  <a:cubicBezTo>
                    <a:pt x="3658" y="5173"/>
                    <a:pt x="3664" y="5186"/>
                    <a:pt x="3668" y="5199"/>
                  </a:cubicBezTo>
                  <a:cubicBezTo>
                    <a:pt x="3674" y="5212"/>
                    <a:pt x="3680" y="5229"/>
                    <a:pt x="3688" y="5243"/>
                  </a:cubicBezTo>
                  <a:cubicBezTo>
                    <a:pt x="3693" y="5258"/>
                    <a:pt x="3698" y="5271"/>
                    <a:pt x="3704" y="5285"/>
                  </a:cubicBezTo>
                  <a:cubicBezTo>
                    <a:pt x="3710" y="5298"/>
                    <a:pt x="3717" y="5314"/>
                    <a:pt x="3723" y="5329"/>
                  </a:cubicBezTo>
                  <a:cubicBezTo>
                    <a:pt x="3729" y="5344"/>
                    <a:pt x="3733" y="5355"/>
                    <a:pt x="3741" y="5369"/>
                  </a:cubicBezTo>
                  <a:cubicBezTo>
                    <a:pt x="3748" y="5382"/>
                    <a:pt x="3754" y="5398"/>
                    <a:pt x="3761" y="5413"/>
                  </a:cubicBezTo>
                  <a:cubicBezTo>
                    <a:pt x="3767" y="5428"/>
                    <a:pt x="3773" y="5440"/>
                    <a:pt x="3779" y="5451"/>
                  </a:cubicBezTo>
                  <a:cubicBezTo>
                    <a:pt x="3785" y="5465"/>
                    <a:pt x="3794" y="5481"/>
                    <a:pt x="3801" y="5496"/>
                  </a:cubicBezTo>
                  <a:cubicBezTo>
                    <a:pt x="3807" y="5510"/>
                    <a:pt x="3813" y="5521"/>
                    <a:pt x="3819" y="5534"/>
                  </a:cubicBezTo>
                  <a:cubicBezTo>
                    <a:pt x="3825" y="5547"/>
                    <a:pt x="3833" y="5563"/>
                    <a:pt x="3841" y="5577"/>
                  </a:cubicBezTo>
                  <a:cubicBezTo>
                    <a:pt x="3848" y="5591"/>
                    <a:pt x="3854" y="5602"/>
                    <a:pt x="3861" y="5613"/>
                  </a:cubicBezTo>
                  <a:cubicBezTo>
                    <a:pt x="3867" y="5625"/>
                    <a:pt x="3876" y="5643"/>
                    <a:pt x="3885" y="5658"/>
                  </a:cubicBezTo>
                  <a:cubicBezTo>
                    <a:pt x="3892" y="5671"/>
                    <a:pt x="3898" y="5681"/>
                    <a:pt x="3906" y="5695"/>
                  </a:cubicBezTo>
                  <a:cubicBezTo>
                    <a:pt x="3912" y="5706"/>
                    <a:pt x="3922" y="5723"/>
                    <a:pt x="3929" y="5737"/>
                  </a:cubicBezTo>
                  <a:cubicBezTo>
                    <a:pt x="3938" y="5751"/>
                    <a:pt x="3944" y="5761"/>
                    <a:pt x="3951" y="5773"/>
                  </a:cubicBezTo>
                  <a:cubicBezTo>
                    <a:pt x="3959" y="5784"/>
                    <a:pt x="3968" y="5801"/>
                    <a:pt x="3976" y="5815"/>
                  </a:cubicBezTo>
                  <a:cubicBezTo>
                    <a:pt x="3985" y="5829"/>
                    <a:pt x="3991" y="5839"/>
                    <a:pt x="3999" y="5851"/>
                  </a:cubicBezTo>
                  <a:cubicBezTo>
                    <a:pt x="4006" y="5861"/>
                    <a:pt x="4018" y="5879"/>
                    <a:pt x="4025" y="5892"/>
                  </a:cubicBezTo>
                  <a:cubicBezTo>
                    <a:pt x="4034" y="5905"/>
                    <a:pt x="4041" y="5916"/>
                    <a:pt x="4049" y="5926"/>
                  </a:cubicBezTo>
                  <a:cubicBezTo>
                    <a:pt x="4056" y="5938"/>
                    <a:pt x="4066" y="5954"/>
                    <a:pt x="4077" y="5969"/>
                  </a:cubicBezTo>
                  <a:lnTo>
                    <a:pt x="4099" y="6001"/>
                  </a:lnTo>
                  <a:lnTo>
                    <a:pt x="4128" y="6042"/>
                  </a:lnTo>
                  <a:lnTo>
                    <a:pt x="4152" y="6075"/>
                  </a:lnTo>
                  <a:cubicBezTo>
                    <a:pt x="4162" y="6088"/>
                    <a:pt x="4172" y="6101"/>
                    <a:pt x="4183" y="6116"/>
                  </a:cubicBezTo>
                  <a:lnTo>
                    <a:pt x="4206" y="6147"/>
                  </a:lnTo>
                  <a:cubicBezTo>
                    <a:pt x="4217" y="6160"/>
                    <a:pt x="4229" y="6174"/>
                    <a:pt x="4239" y="6187"/>
                  </a:cubicBezTo>
                  <a:cubicBezTo>
                    <a:pt x="4246" y="6197"/>
                    <a:pt x="4255" y="6208"/>
                    <a:pt x="4264" y="6218"/>
                  </a:cubicBezTo>
                  <a:cubicBezTo>
                    <a:pt x="4274" y="6231"/>
                    <a:pt x="4285" y="6244"/>
                    <a:pt x="4296" y="6258"/>
                  </a:cubicBezTo>
                  <a:lnTo>
                    <a:pt x="4321" y="6287"/>
                  </a:lnTo>
                  <a:cubicBezTo>
                    <a:pt x="4333" y="6300"/>
                    <a:pt x="4343" y="6314"/>
                    <a:pt x="4355" y="6327"/>
                  </a:cubicBezTo>
                  <a:lnTo>
                    <a:pt x="4380" y="6355"/>
                  </a:lnTo>
                  <a:cubicBezTo>
                    <a:pt x="4392" y="6368"/>
                    <a:pt x="4404" y="6381"/>
                    <a:pt x="4416" y="6395"/>
                  </a:cubicBezTo>
                  <a:cubicBezTo>
                    <a:pt x="4425" y="6404"/>
                    <a:pt x="4433" y="6412"/>
                    <a:pt x="4442" y="6423"/>
                  </a:cubicBezTo>
                  <a:cubicBezTo>
                    <a:pt x="4454" y="6435"/>
                    <a:pt x="4466" y="6448"/>
                    <a:pt x="4479" y="6460"/>
                  </a:cubicBezTo>
                  <a:cubicBezTo>
                    <a:pt x="4488" y="6470"/>
                    <a:pt x="4497" y="6479"/>
                    <a:pt x="4506" y="6488"/>
                  </a:cubicBezTo>
                  <a:cubicBezTo>
                    <a:pt x="4517" y="6499"/>
                    <a:pt x="4529" y="6513"/>
                    <a:pt x="4542" y="6524"/>
                  </a:cubicBezTo>
                  <a:cubicBezTo>
                    <a:pt x="4551" y="6533"/>
                    <a:pt x="4560" y="6542"/>
                    <a:pt x="4569" y="6551"/>
                  </a:cubicBezTo>
                  <a:cubicBezTo>
                    <a:pt x="4582" y="6563"/>
                    <a:pt x="4594" y="6576"/>
                    <a:pt x="4607" y="6588"/>
                  </a:cubicBezTo>
                  <a:cubicBezTo>
                    <a:pt x="4616" y="6597"/>
                    <a:pt x="4625" y="6606"/>
                    <a:pt x="4634" y="6613"/>
                  </a:cubicBezTo>
                  <a:cubicBezTo>
                    <a:pt x="4647" y="6625"/>
                    <a:pt x="4660" y="6638"/>
                    <a:pt x="4674" y="6650"/>
                  </a:cubicBezTo>
                  <a:lnTo>
                    <a:pt x="4702" y="6675"/>
                  </a:lnTo>
                  <a:cubicBezTo>
                    <a:pt x="4715" y="6687"/>
                    <a:pt x="4728" y="6698"/>
                    <a:pt x="4742" y="6710"/>
                  </a:cubicBezTo>
                  <a:lnTo>
                    <a:pt x="4770" y="6734"/>
                  </a:lnTo>
                  <a:lnTo>
                    <a:pt x="4811" y="6768"/>
                  </a:lnTo>
                  <a:lnTo>
                    <a:pt x="4840" y="6791"/>
                  </a:lnTo>
                  <a:lnTo>
                    <a:pt x="4882" y="6825"/>
                  </a:lnTo>
                  <a:cubicBezTo>
                    <a:pt x="4892" y="6833"/>
                    <a:pt x="4901" y="6840"/>
                    <a:pt x="4911" y="6847"/>
                  </a:cubicBezTo>
                  <a:lnTo>
                    <a:pt x="4954" y="6880"/>
                  </a:lnTo>
                  <a:cubicBezTo>
                    <a:pt x="4964" y="6887"/>
                    <a:pt x="4973" y="6893"/>
                    <a:pt x="4983" y="6900"/>
                  </a:cubicBezTo>
                  <a:cubicBezTo>
                    <a:pt x="4998" y="6912"/>
                    <a:pt x="5013" y="6922"/>
                    <a:pt x="5027" y="6933"/>
                  </a:cubicBezTo>
                  <a:cubicBezTo>
                    <a:pt x="5038" y="6940"/>
                    <a:pt x="5047" y="6946"/>
                    <a:pt x="5057" y="6953"/>
                  </a:cubicBezTo>
                  <a:cubicBezTo>
                    <a:pt x="5072" y="6964"/>
                    <a:pt x="5088" y="6974"/>
                    <a:pt x="5103" y="6984"/>
                  </a:cubicBezTo>
                  <a:cubicBezTo>
                    <a:pt x="5113" y="6992"/>
                    <a:pt x="5122" y="6998"/>
                    <a:pt x="5131" y="7004"/>
                  </a:cubicBezTo>
                  <a:lnTo>
                    <a:pt x="5179" y="7034"/>
                  </a:lnTo>
                  <a:lnTo>
                    <a:pt x="5207" y="7052"/>
                  </a:lnTo>
                  <a:lnTo>
                    <a:pt x="5256" y="7083"/>
                  </a:lnTo>
                  <a:cubicBezTo>
                    <a:pt x="5265" y="7089"/>
                    <a:pt x="5275" y="7093"/>
                    <a:pt x="5284" y="7099"/>
                  </a:cubicBezTo>
                  <a:lnTo>
                    <a:pt x="5336" y="7129"/>
                  </a:lnTo>
                  <a:lnTo>
                    <a:pt x="5362" y="7144"/>
                  </a:lnTo>
                  <a:cubicBezTo>
                    <a:pt x="5380" y="7154"/>
                    <a:pt x="5396" y="7164"/>
                    <a:pt x="5415" y="7173"/>
                  </a:cubicBezTo>
                  <a:lnTo>
                    <a:pt x="5440" y="7188"/>
                  </a:lnTo>
                  <a:cubicBezTo>
                    <a:pt x="5459" y="7197"/>
                    <a:pt x="5477" y="7207"/>
                    <a:pt x="5496" y="7216"/>
                  </a:cubicBezTo>
                  <a:lnTo>
                    <a:pt x="5520" y="7228"/>
                  </a:lnTo>
                  <a:cubicBezTo>
                    <a:pt x="5539" y="7238"/>
                    <a:pt x="5558" y="7247"/>
                    <a:pt x="5577" y="7257"/>
                  </a:cubicBezTo>
                  <a:lnTo>
                    <a:pt x="5598" y="7266"/>
                  </a:lnTo>
                  <a:cubicBezTo>
                    <a:pt x="5619" y="7276"/>
                    <a:pt x="5639" y="7287"/>
                    <a:pt x="5661" y="7295"/>
                  </a:cubicBezTo>
                  <a:lnTo>
                    <a:pt x="5673" y="7301"/>
                  </a:lnTo>
                  <a:cubicBezTo>
                    <a:pt x="5801" y="7359"/>
                    <a:pt x="5933" y="7409"/>
                    <a:pt x="6067" y="7452"/>
                  </a:cubicBezTo>
                  <a:lnTo>
                    <a:pt x="6089" y="7459"/>
                  </a:lnTo>
                  <a:cubicBezTo>
                    <a:pt x="6108" y="7465"/>
                    <a:pt x="6127" y="7471"/>
                    <a:pt x="6146" y="7475"/>
                  </a:cubicBezTo>
                  <a:lnTo>
                    <a:pt x="6179" y="7486"/>
                  </a:lnTo>
                  <a:cubicBezTo>
                    <a:pt x="6196" y="7490"/>
                    <a:pt x="6216" y="7496"/>
                    <a:pt x="6232" y="7500"/>
                  </a:cubicBezTo>
                  <a:cubicBezTo>
                    <a:pt x="6244" y="7503"/>
                    <a:pt x="6255" y="7506"/>
                    <a:pt x="6269" y="7509"/>
                  </a:cubicBezTo>
                  <a:cubicBezTo>
                    <a:pt x="6286" y="7515"/>
                    <a:pt x="6304" y="7518"/>
                    <a:pt x="6320" y="7522"/>
                  </a:cubicBezTo>
                  <a:cubicBezTo>
                    <a:pt x="6334" y="7525"/>
                    <a:pt x="6347" y="7530"/>
                    <a:pt x="6360" y="7533"/>
                  </a:cubicBezTo>
                  <a:cubicBezTo>
                    <a:pt x="6376" y="7536"/>
                    <a:pt x="6394" y="7540"/>
                    <a:pt x="6410" y="7543"/>
                  </a:cubicBezTo>
                  <a:cubicBezTo>
                    <a:pt x="6425" y="7546"/>
                    <a:pt x="6438" y="7550"/>
                    <a:pt x="6451" y="7552"/>
                  </a:cubicBezTo>
                  <a:lnTo>
                    <a:pt x="6502" y="7562"/>
                  </a:lnTo>
                  <a:lnTo>
                    <a:pt x="6544" y="7571"/>
                  </a:lnTo>
                  <a:lnTo>
                    <a:pt x="6593" y="7578"/>
                  </a:lnTo>
                  <a:lnTo>
                    <a:pt x="6637" y="7586"/>
                  </a:lnTo>
                  <a:cubicBezTo>
                    <a:pt x="6653" y="7589"/>
                    <a:pt x="6670" y="7590"/>
                    <a:pt x="6686" y="7593"/>
                  </a:cubicBezTo>
                  <a:cubicBezTo>
                    <a:pt x="6702" y="7595"/>
                    <a:pt x="6717" y="7598"/>
                    <a:pt x="6732" y="7599"/>
                  </a:cubicBezTo>
                  <a:cubicBezTo>
                    <a:pt x="6748" y="7602"/>
                    <a:pt x="6764" y="7603"/>
                    <a:pt x="6779" y="7605"/>
                  </a:cubicBezTo>
                  <a:cubicBezTo>
                    <a:pt x="6795" y="7608"/>
                    <a:pt x="6811" y="7609"/>
                    <a:pt x="6827" y="7611"/>
                  </a:cubicBezTo>
                  <a:lnTo>
                    <a:pt x="6875" y="7615"/>
                  </a:lnTo>
                  <a:cubicBezTo>
                    <a:pt x="6891" y="7617"/>
                    <a:pt x="6907" y="7618"/>
                    <a:pt x="6922" y="7620"/>
                  </a:cubicBezTo>
                  <a:lnTo>
                    <a:pt x="6969" y="7623"/>
                  </a:lnTo>
                  <a:cubicBezTo>
                    <a:pt x="6985" y="7624"/>
                    <a:pt x="7003" y="7626"/>
                    <a:pt x="7019" y="7626"/>
                  </a:cubicBezTo>
                  <a:lnTo>
                    <a:pt x="7065" y="7629"/>
                  </a:lnTo>
                  <a:cubicBezTo>
                    <a:pt x="7078" y="7629"/>
                    <a:pt x="7090" y="7630"/>
                    <a:pt x="7102" y="7630"/>
                  </a:cubicBezTo>
                  <a:lnTo>
                    <a:pt x="7102" y="10009"/>
                  </a:lnTo>
                  <a:lnTo>
                    <a:pt x="7100" y="10009"/>
                  </a:lnTo>
                  <a:lnTo>
                    <a:pt x="7100" y="17464"/>
                  </a:lnTo>
                  <a:lnTo>
                    <a:pt x="533" y="17464"/>
                  </a:lnTo>
                  <a:lnTo>
                    <a:pt x="533" y="6424"/>
                  </a:lnTo>
                  <a:cubicBezTo>
                    <a:pt x="533" y="5528"/>
                    <a:pt x="978" y="4691"/>
                    <a:pt x="1721" y="4189"/>
                  </a:cubicBezTo>
                  <a:cubicBezTo>
                    <a:pt x="1723" y="4189"/>
                    <a:pt x="1724" y="4188"/>
                    <a:pt x="1725" y="4187"/>
                  </a:cubicBezTo>
                  <a:cubicBezTo>
                    <a:pt x="1795" y="4139"/>
                    <a:pt x="1867" y="4097"/>
                    <a:pt x="1941" y="4057"/>
                  </a:cubicBezTo>
                  <a:lnTo>
                    <a:pt x="1951" y="4051"/>
                  </a:lnTo>
                  <a:cubicBezTo>
                    <a:pt x="2022" y="4013"/>
                    <a:pt x="2095" y="3977"/>
                    <a:pt x="2171" y="3945"/>
                  </a:cubicBezTo>
                  <a:lnTo>
                    <a:pt x="2191" y="3936"/>
                  </a:lnTo>
                  <a:cubicBezTo>
                    <a:pt x="2227" y="3921"/>
                    <a:pt x="2261" y="3908"/>
                    <a:pt x="2296" y="3895"/>
                  </a:cubicBezTo>
                  <a:lnTo>
                    <a:pt x="2314" y="3889"/>
                  </a:lnTo>
                  <a:cubicBezTo>
                    <a:pt x="2607" y="3781"/>
                    <a:pt x="2918" y="3727"/>
                    <a:pt x="3231" y="3727"/>
                  </a:cubicBezTo>
                  <a:close/>
                  <a:moveTo>
                    <a:pt x="7224" y="0"/>
                  </a:moveTo>
                  <a:cubicBezTo>
                    <a:pt x="5333" y="0"/>
                    <a:pt x="3757" y="1384"/>
                    <a:pt x="3459" y="3194"/>
                  </a:cubicBezTo>
                  <a:lnTo>
                    <a:pt x="3231" y="3194"/>
                  </a:lnTo>
                  <a:cubicBezTo>
                    <a:pt x="3017" y="3194"/>
                    <a:pt x="2803" y="3215"/>
                    <a:pt x="2592" y="3258"/>
                  </a:cubicBezTo>
                  <a:lnTo>
                    <a:pt x="2592" y="2733"/>
                  </a:lnTo>
                  <a:lnTo>
                    <a:pt x="2965" y="2733"/>
                  </a:lnTo>
                  <a:lnTo>
                    <a:pt x="2965" y="2201"/>
                  </a:lnTo>
                  <a:lnTo>
                    <a:pt x="268" y="2201"/>
                  </a:lnTo>
                  <a:lnTo>
                    <a:pt x="268" y="2733"/>
                  </a:lnTo>
                  <a:lnTo>
                    <a:pt x="641" y="2733"/>
                  </a:lnTo>
                  <a:lnTo>
                    <a:pt x="641" y="4499"/>
                  </a:lnTo>
                  <a:cubicBezTo>
                    <a:pt x="225" y="5055"/>
                    <a:pt x="1" y="5730"/>
                    <a:pt x="1" y="6424"/>
                  </a:cubicBezTo>
                  <a:lnTo>
                    <a:pt x="1" y="17996"/>
                  </a:lnTo>
                  <a:lnTo>
                    <a:pt x="7632" y="17996"/>
                  </a:lnTo>
                  <a:lnTo>
                    <a:pt x="7632" y="13737"/>
                  </a:lnTo>
                  <a:lnTo>
                    <a:pt x="8164" y="13737"/>
                  </a:lnTo>
                  <a:lnTo>
                    <a:pt x="8164" y="15298"/>
                  </a:lnTo>
                  <a:lnTo>
                    <a:pt x="17926" y="15298"/>
                  </a:lnTo>
                  <a:lnTo>
                    <a:pt x="17926" y="8519"/>
                  </a:lnTo>
                  <a:lnTo>
                    <a:pt x="8164" y="8519"/>
                  </a:lnTo>
                  <a:lnTo>
                    <a:pt x="8164" y="10009"/>
                  </a:lnTo>
                  <a:lnTo>
                    <a:pt x="7632" y="10009"/>
                  </a:lnTo>
                  <a:lnTo>
                    <a:pt x="7632" y="7609"/>
                  </a:lnTo>
                  <a:cubicBezTo>
                    <a:pt x="9546" y="7406"/>
                    <a:pt x="11040" y="5781"/>
                    <a:pt x="11040" y="3815"/>
                  </a:cubicBezTo>
                  <a:cubicBezTo>
                    <a:pt x="11040" y="1712"/>
                    <a:pt x="9329" y="0"/>
                    <a:pt x="7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53"/>
            <p:cNvSpPr/>
            <p:nvPr/>
          </p:nvSpPr>
          <p:spPr>
            <a:xfrm>
              <a:off x="3207825" y="3369875"/>
              <a:ext cx="41525" cy="39950"/>
            </a:xfrm>
            <a:custGeom>
              <a:rect b="b" l="l" r="r" t="t"/>
              <a:pathLst>
                <a:path extrusionOk="0" h="1598" w="1661">
                  <a:moveTo>
                    <a:pt x="860" y="532"/>
                  </a:moveTo>
                  <a:cubicBezTo>
                    <a:pt x="997" y="532"/>
                    <a:pt x="1129" y="638"/>
                    <a:pt x="1129" y="799"/>
                  </a:cubicBezTo>
                  <a:cubicBezTo>
                    <a:pt x="1129" y="947"/>
                    <a:pt x="1009" y="1064"/>
                    <a:pt x="863" y="1066"/>
                  </a:cubicBezTo>
                  <a:cubicBezTo>
                    <a:pt x="626" y="1066"/>
                    <a:pt x="507" y="778"/>
                    <a:pt x="675" y="610"/>
                  </a:cubicBezTo>
                  <a:cubicBezTo>
                    <a:pt x="728" y="556"/>
                    <a:pt x="795" y="532"/>
                    <a:pt x="860" y="532"/>
                  </a:cubicBezTo>
                  <a:close/>
                  <a:moveTo>
                    <a:pt x="863" y="0"/>
                  </a:moveTo>
                  <a:cubicBezTo>
                    <a:pt x="539" y="0"/>
                    <a:pt x="249" y="195"/>
                    <a:pt x="125" y="492"/>
                  </a:cubicBezTo>
                  <a:cubicBezTo>
                    <a:pt x="1" y="792"/>
                    <a:pt x="69" y="1135"/>
                    <a:pt x="297" y="1364"/>
                  </a:cubicBezTo>
                  <a:cubicBezTo>
                    <a:pt x="450" y="1517"/>
                    <a:pt x="655" y="1598"/>
                    <a:pt x="863" y="1598"/>
                  </a:cubicBezTo>
                  <a:cubicBezTo>
                    <a:pt x="966" y="1598"/>
                    <a:pt x="1070" y="1578"/>
                    <a:pt x="1168" y="1538"/>
                  </a:cubicBezTo>
                  <a:cubicBezTo>
                    <a:pt x="1466" y="1414"/>
                    <a:pt x="1661" y="1122"/>
                    <a:pt x="1661" y="799"/>
                  </a:cubicBezTo>
                  <a:cubicBezTo>
                    <a:pt x="1661" y="358"/>
                    <a:pt x="1304" y="0"/>
                    <a:pt x="8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53"/>
            <p:cNvSpPr/>
            <p:nvPr/>
          </p:nvSpPr>
          <p:spPr>
            <a:xfrm>
              <a:off x="3592325" y="3098325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3"/>
            <p:cNvSpPr/>
            <p:nvPr/>
          </p:nvSpPr>
          <p:spPr>
            <a:xfrm>
              <a:off x="3539075" y="3098325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53"/>
            <p:cNvSpPr/>
            <p:nvPr/>
          </p:nvSpPr>
          <p:spPr>
            <a:xfrm>
              <a:off x="3565700" y="3098325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53"/>
            <p:cNvSpPr/>
            <p:nvPr/>
          </p:nvSpPr>
          <p:spPr>
            <a:xfrm>
              <a:off x="3512450" y="3098325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3"/>
            <p:cNvSpPr/>
            <p:nvPr/>
          </p:nvSpPr>
          <p:spPr>
            <a:xfrm>
              <a:off x="3485850" y="3098325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" name="Google Shape;1290;p53"/>
          <p:cNvGrpSpPr/>
          <p:nvPr/>
        </p:nvGrpSpPr>
        <p:grpSpPr>
          <a:xfrm>
            <a:off x="4524044" y="3064639"/>
            <a:ext cx="411771" cy="269092"/>
            <a:chOff x="3802075" y="3182150"/>
            <a:chExt cx="449925" cy="294025"/>
          </a:xfrm>
        </p:grpSpPr>
        <p:sp>
          <p:nvSpPr>
            <p:cNvPr id="1291" name="Google Shape;1291;p53"/>
            <p:cNvSpPr/>
            <p:nvPr/>
          </p:nvSpPr>
          <p:spPr>
            <a:xfrm>
              <a:off x="3995850" y="3219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3"/>
            <p:cNvSpPr/>
            <p:nvPr/>
          </p:nvSpPr>
          <p:spPr>
            <a:xfrm>
              <a:off x="4022575" y="3219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3"/>
            <p:cNvSpPr/>
            <p:nvPr/>
          </p:nvSpPr>
          <p:spPr>
            <a:xfrm>
              <a:off x="4049325" y="32191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3"/>
            <p:cNvSpPr/>
            <p:nvPr/>
          </p:nvSpPr>
          <p:spPr>
            <a:xfrm>
              <a:off x="3942375" y="3219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3"/>
            <p:cNvSpPr/>
            <p:nvPr/>
          </p:nvSpPr>
          <p:spPr>
            <a:xfrm>
              <a:off x="3969125" y="32191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3"/>
            <p:cNvSpPr/>
            <p:nvPr/>
          </p:nvSpPr>
          <p:spPr>
            <a:xfrm>
              <a:off x="3915650" y="3219100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3"/>
            <p:cNvSpPr/>
            <p:nvPr/>
          </p:nvSpPr>
          <p:spPr>
            <a:xfrm>
              <a:off x="4129475" y="3219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3"/>
            <p:cNvSpPr/>
            <p:nvPr/>
          </p:nvSpPr>
          <p:spPr>
            <a:xfrm>
              <a:off x="4076050" y="3219100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3"/>
            <p:cNvSpPr/>
            <p:nvPr/>
          </p:nvSpPr>
          <p:spPr>
            <a:xfrm>
              <a:off x="4102775" y="3219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3"/>
            <p:cNvSpPr/>
            <p:nvPr/>
          </p:nvSpPr>
          <p:spPr>
            <a:xfrm>
              <a:off x="3802075" y="3182150"/>
              <a:ext cx="449925" cy="294025"/>
            </a:xfrm>
            <a:custGeom>
              <a:rect b="b" l="l" r="r" t="t"/>
              <a:pathLst>
                <a:path extrusionOk="0" h="11761" w="17997">
                  <a:moveTo>
                    <a:pt x="16661" y="534"/>
                  </a:moveTo>
                  <a:cubicBezTo>
                    <a:pt x="17103" y="534"/>
                    <a:pt x="17462" y="893"/>
                    <a:pt x="17463" y="1336"/>
                  </a:cubicBezTo>
                  <a:lnTo>
                    <a:pt x="17463" y="2975"/>
                  </a:lnTo>
                  <a:lnTo>
                    <a:pt x="536" y="2975"/>
                  </a:lnTo>
                  <a:lnTo>
                    <a:pt x="536" y="1336"/>
                  </a:lnTo>
                  <a:cubicBezTo>
                    <a:pt x="536" y="893"/>
                    <a:pt x="894" y="534"/>
                    <a:pt x="1336" y="534"/>
                  </a:cubicBezTo>
                  <a:close/>
                  <a:moveTo>
                    <a:pt x="17463" y="3510"/>
                  </a:moveTo>
                  <a:lnTo>
                    <a:pt x="17463" y="10423"/>
                  </a:lnTo>
                  <a:cubicBezTo>
                    <a:pt x="17462" y="10866"/>
                    <a:pt x="17103" y="11225"/>
                    <a:pt x="16661" y="11225"/>
                  </a:cubicBezTo>
                  <a:lnTo>
                    <a:pt x="1336" y="11225"/>
                  </a:lnTo>
                  <a:cubicBezTo>
                    <a:pt x="894" y="11225"/>
                    <a:pt x="536" y="10866"/>
                    <a:pt x="534" y="10423"/>
                  </a:cubicBezTo>
                  <a:lnTo>
                    <a:pt x="534" y="3510"/>
                  </a:lnTo>
                  <a:close/>
                  <a:moveTo>
                    <a:pt x="1336" y="0"/>
                  </a:moveTo>
                  <a:cubicBezTo>
                    <a:pt x="599" y="0"/>
                    <a:pt x="1" y="599"/>
                    <a:pt x="1" y="1336"/>
                  </a:cubicBezTo>
                  <a:lnTo>
                    <a:pt x="1" y="10423"/>
                  </a:lnTo>
                  <a:cubicBezTo>
                    <a:pt x="1" y="11160"/>
                    <a:pt x="599" y="11759"/>
                    <a:pt x="1336" y="11760"/>
                  </a:cubicBezTo>
                  <a:lnTo>
                    <a:pt x="16661" y="11760"/>
                  </a:lnTo>
                  <a:cubicBezTo>
                    <a:pt x="17398" y="11759"/>
                    <a:pt x="17997" y="11160"/>
                    <a:pt x="17997" y="10423"/>
                  </a:cubicBezTo>
                  <a:lnTo>
                    <a:pt x="17997" y="1336"/>
                  </a:lnTo>
                  <a:cubicBezTo>
                    <a:pt x="17997" y="599"/>
                    <a:pt x="17398" y="0"/>
                    <a:pt x="166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3"/>
            <p:cNvSpPr/>
            <p:nvPr/>
          </p:nvSpPr>
          <p:spPr>
            <a:xfrm>
              <a:off x="3846650" y="3292150"/>
              <a:ext cx="362575" cy="138150"/>
            </a:xfrm>
            <a:custGeom>
              <a:rect b="b" l="l" r="r" t="t"/>
              <a:pathLst>
                <a:path extrusionOk="0" h="5526" w="14503">
                  <a:moveTo>
                    <a:pt x="2761" y="535"/>
                  </a:moveTo>
                  <a:cubicBezTo>
                    <a:pt x="3740" y="535"/>
                    <a:pt x="4617" y="1190"/>
                    <a:pt x="4895" y="2126"/>
                  </a:cubicBezTo>
                  <a:lnTo>
                    <a:pt x="4953" y="2318"/>
                  </a:lnTo>
                  <a:lnTo>
                    <a:pt x="13969" y="2318"/>
                  </a:lnTo>
                  <a:lnTo>
                    <a:pt x="13969" y="4990"/>
                  </a:lnTo>
                  <a:lnTo>
                    <a:pt x="13435" y="4990"/>
                  </a:lnTo>
                  <a:lnTo>
                    <a:pt x="13435" y="3208"/>
                  </a:lnTo>
                  <a:lnTo>
                    <a:pt x="11404" y="3208"/>
                  </a:lnTo>
                  <a:lnTo>
                    <a:pt x="11404" y="4990"/>
                  </a:lnTo>
                  <a:lnTo>
                    <a:pt x="10869" y="4990"/>
                  </a:lnTo>
                  <a:lnTo>
                    <a:pt x="10869" y="3208"/>
                  </a:lnTo>
                  <a:lnTo>
                    <a:pt x="4953" y="3208"/>
                  </a:lnTo>
                  <a:lnTo>
                    <a:pt x="4895" y="3400"/>
                  </a:lnTo>
                  <a:cubicBezTo>
                    <a:pt x="4617" y="4336"/>
                    <a:pt x="3740" y="4990"/>
                    <a:pt x="2761" y="4990"/>
                  </a:cubicBezTo>
                  <a:cubicBezTo>
                    <a:pt x="1539" y="4978"/>
                    <a:pt x="554" y="3985"/>
                    <a:pt x="554" y="2763"/>
                  </a:cubicBezTo>
                  <a:cubicBezTo>
                    <a:pt x="554" y="1541"/>
                    <a:pt x="1539" y="546"/>
                    <a:pt x="2761" y="535"/>
                  </a:cubicBezTo>
                  <a:close/>
                  <a:moveTo>
                    <a:pt x="2768" y="0"/>
                  </a:moveTo>
                  <a:cubicBezTo>
                    <a:pt x="2765" y="0"/>
                    <a:pt x="2763" y="0"/>
                    <a:pt x="2761" y="0"/>
                  </a:cubicBezTo>
                  <a:cubicBezTo>
                    <a:pt x="1238" y="0"/>
                    <a:pt x="0" y="1240"/>
                    <a:pt x="0" y="2763"/>
                  </a:cubicBezTo>
                  <a:cubicBezTo>
                    <a:pt x="0" y="4285"/>
                    <a:pt x="1238" y="5525"/>
                    <a:pt x="2761" y="5525"/>
                  </a:cubicBezTo>
                  <a:cubicBezTo>
                    <a:pt x="2763" y="5525"/>
                    <a:pt x="2765" y="5525"/>
                    <a:pt x="2768" y="5525"/>
                  </a:cubicBezTo>
                  <a:cubicBezTo>
                    <a:pt x="3367" y="5525"/>
                    <a:pt x="3949" y="5329"/>
                    <a:pt x="4427" y="4966"/>
                  </a:cubicBezTo>
                  <a:cubicBezTo>
                    <a:pt x="4841" y="4651"/>
                    <a:pt x="5158" y="4228"/>
                    <a:pt x="5344" y="3743"/>
                  </a:cubicBezTo>
                  <a:lnTo>
                    <a:pt x="10335" y="3743"/>
                  </a:lnTo>
                  <a:lnTo>
                    <a:pt x="10335" y="5525"/>
                  </a:lnTo>
                  <a:lnTo>
                    <a:pt x="11937" y="5525"/>
                  </a:lnTo>
                  <a:lnTo>
                    <a:pt x="11937" y="3743"/>
                  </a:lnTo>
                  <a:lnTo>
                    <a:pt x="12900" y="3743"/>
                  </a:lnTo>
                  <a:lnTo>
                    <a:pt x="12900" y="5524"/>
                  </a:lnTo>
                  <a:lnTo>
                    <a:pt x="14502" y="5524"/>
                  </a:lnTo>
                  <a:lnTo>
                    <a:pt x="14502" y="1782"/>
                  </a:lnTo>
                  <a:lnTo>
                    <a:pt x="5344" y="1782"/>
                  </a:lnTo>
                  <a:cubicBezTo>
                    <a:pt x="5158" y="1297"/>
                    <a:pt x="4841" y="874"/>
                    <a:pt x="4427" y="559"/>
                  </a:cubicBezTo>
                  <a:cubicBezTo>
                    <a:pt x="3949" y="196"/>
                    <a:pt x="3367" y="0"/>
                    <a:pt x="27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3"/>
            <p:cNvSpPr/>
            <p:nvPr/>
          </p:nvSpPr>
          <p:spPr>
            <a:xfrm>
              <a:off x="3871800" y="3341150"/>
              <a:ext cx="41675" cy="40125"/>
            </a:xfrm>
            <a:custGeom>
              <a:rect b="b" l="l" r="r" t="t"/>
              <a:pathLst>
                <a:path extrusionOk="0" h="1605" w="1667">
                  <a:moveTo>
                    <a:pt x="863" y="534"/>
                  </a:moveTo>
                  <a:cubicBezTo>
                    <a:pt x="1000" y="534"/>
                    <a:pt x="1133" y="641"/>
                    <a:pt x="1133" y="803"/>
                  </a:cubicBezTo>
                  <a:cubicBezTo>
                    <a:pt x="1133" y="950"/>
                    <a:pt x="1014" y="1070"/>
                    <a:pt x="866" y="1070"/>
                  </a:cubicBezTo>
                  <a:cubicBezTo>
                    <a:pt x="627" y="1070"/>
                    <a:pt x="508" y="782"/>
                    <a:pt x="676" y="613"/>
                  </a:cubicBezTo>
                  <a:cubicBezTo>
                    <a:pt x="730" y="558"/>
                    <a:pt x="797" y="534"/>
                    <a:pt x="863" y="534"/>
                  </a:cubicBezTo>
                  <a:close/>
                  <a:moveTo>
                    <a:pt x="866" y="1"/>
                  </a:moveTo>
                  <a:cubicBezTo>
                    <a:pt x="540" y="1"/>
                    <a:pt x="248" y="195"/>
                    <a:pt x="125" y="496"/>
                  </a:cubicBezTo>
                  <a:cubicBezTo>
                    <a:pt x="1" y="795"/>
                    <a:pt x="69" y="1140"/>
                    <a:pt x="299" y="1369"/>
                  </a:cubicBezTo>
                  <a:cubicBezTo>
                    <a:pt x="451" y="1522"/>
                    <a:pt x="656" y="1604"/>
                    <a:pt x="865" y="1604"/>
                  </a:cubicBezTo>
                  <a:cubicBezTo>
                    <a:pt x="968" y="1604"/>
                    <a:pt x="1073" y="1584"/>
                    <a:pt x="1173" y="1543"/>
                  </a:cubicBezTo>
                  <a:cubicBezTo>
                    <a:pt x="1472" y="1419"/>
                    <a:pt x="1667" y="1127"/>
                    <a:pt x="1667" y="803"/>
                  </a:cubicBezTo>
                  <a:cubicBezTo>
                    <a:pt x="1667" y="360"/>
                    <a:pt x="1308" y="1"/>
                    <a:pt x="8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" name="Google Shape;1303;p53"/>
          <p:cNvGrpSpPr/>
          <p:nvPr/>
        </p:nvGrpSpPr>
        <p:grpSpPr>
          <a:xfrm>
            <a:off x="5080270" y="2993280"/>
            <a:ext cx="235206" cy="411817"/>
            <a:chOff x="4400900" y="3012275"/>
            <a:chExt cx="257000" cy="449975"/>
          </a:xfrm>
        </p:grpSpPr>
        <p:sp>
          <p:nvSpPr>
            <p:cNvPr id="1304" name="Google Shape;1304;p53"/>
            <p:cNvSpPr/>
            <p:nvPr/>
          </p:nvSpPr>
          <p:spPr>
            <a:xfrm>
              <a:off x="4400900" y="3012275"/>
              <a:ext cx="257000" cy="449975"/>
            </a:xfrm>
            <a:custGeom>
              <a:rect b="b" l="l" r="r" t="t"/>
              <a:pathLst>
                <a:path extrusionOk="0" h="17999" w="10280">
                  <a:moveTo>
                    <a:pt x="7371" y="532"/>
                  </a:moveTo>
                  <a:lnTo>
                    <a:pt x="7371" y="4487"/>
                  </a:lnTo>
                  <a:lnTo>
                    <a:pt x="9747" y="4487"/>
                  </a:lnTo>
                  <a:lnTo>
                    <a:pt x="9747" y="7245"/>
                  </a:lnTo>
                  <a:lnTo>
                    <a:pt x="7518" y="10318"/>
                  </a:lnTo>
                  <a:lnTo>
                    <a:pt x="7518" y="11587"/>
                  </a:lnTo>
                  <a:lnTo>
                    <a:pt x="6380" y="11587"/>
                  </a:lnTo>
                  <a:cubicBezTo>
                    <a:pt x="6165" y="11362"/>
                    <a:pt x="5866" y="11234"/>
                    <a:pt x="5553" y="11234"/>
                  </a:cubicBezTo>
                  <a:lnTo>
                    <a:pt x="3619" y="11234"/>
                  </a:lnTo>
                  <a:cubicBezTo>
                    <a:pt x="3307" y="11234"/>
                    <a:pt x="3008" y="11360"/>
                    <a:pt x="2791" y="11587"/>
                  </a:cubicBezTo>
                  <a:lnTo>
                    <a:pt x="1685" y="11587"/>
                  </a:lnTo>
                  <a:lnTo>
                    <a:pt x="1685" y="10334"/>
                  </a:lnTo>
                  <a:lnTo>
                    <a:pt x="528" y="8321"/>
                  </a:lnTo>
                  <a:lnTo>
                    <a:pt x="528" y="2227"/>
                  </a:lnTo>
                  <a:lnTo>
                    <a:pt x="1694" y="2227"/>
                  </a:lnTo>
                  <a:lnTo>
                    <a:pt x="1694" y="4575"/>
                  </a:lnTo>
                  <a:lnTo>
                    <a:pt x="2223" y="4575"/>
                  </a:lnTo>
                  <a:lnTo>
                    <a:pt x="2223" y="1521"/>
                  </a:lnTo>
                  <a:lnTo>
                    <a:pt x="3469" y="1521"/>
                  </a:lnTo>
                  <a:lnTo>
                    <a:pt x="3469" y="4575"/>
                  </a:lnTo>
                  <a:lnTo>
                    <a:pt x="3998" y="4575"/>
                  </a:lnTo>
                  <a:lnTo>
                    <a:pt x="3998" y="884"/>
                  </a:lnTo>
                  <a:lnTo>
                    <a:pt x="5204" y="884"/>
                  </a:lnTo>
                  <a:lnTo>
                    <a:pt x="5204" y="4577"/>
                  </a:lnTo>
                  <a:lnTo>
                    <a:pt x="5733" y="4577"/>
                  </a:lnTo>
                  <a:lnTo>
                    <a:pt x="5733" y="532"/>
                  </a:lnTo>
                  <a:close/>
                  <a:moveTo>
                    <a:pt x="2503" y="12117"/>
                  </a:moveTo>
                  <a:cubicBezTo>
                    <a:pt x="2462" y="12291"/>
                    <a:pt x="2462" y="12473"/>
                    <a:pt x="2503" y="12647"/>
                  </a:cubicBezTo>
                  <a:lnTo>
                    <a:pt x="1687" y="12647"/>
                  </a:lnTo>
                  <a:lnTo>
                    <a:pt x="1687" y="12117"/>
                  </a:lnTo>
                  <a:close/>
                  <a:moveTo>
                    <a:pt x="7518" y="12117"/>
                  </a:moveTo>
                  <a:lnTo>
                    <a:pt x="7518" y="12647"/>
                  </a:lnTo>
                  <a:lnTo>
                    <a:pt x="6671" y="12647"/>
                  </a:lnTo>
                  <a:cubicBezTo>
                    <a:pt x="6691" y="12560"/>
                    <a:pt x="6702" y="12470"/>
                    <a:pt x="6702" y="12382"/>
                  </a:cubicBezTo>
                  <a:cubicBezTo>
                    <a:pt x="6702" y="12292"/>
                    <a:pt x="6691" y="12204"/>
                    <a:pt x="6671" y="12117"/>
                  </a:cubicBezTo>
                  <a:close/>
                  <a:moveTo>
                    <a:pt x="5564" y="11764"/>
                  </a:moveTo>
                  <a:cubicBezTo>
                    <a:pt x="5904" y="11764"/>
                    <a:pt x="6183" y="12039"/>
                    <a:pt x="6183" y="12382"/>
                  </a:cubicBezTo>
                  <a:cubicBezTo>
                    <a:pt x="6183" y="12723"/>
                    <a:pt x="5904" y="13000"/>
                    <a:pt x="5564" y="13000"/>
                  </a:cubicBezTo>
                  <a:cubicBezTo>
                    <a:pt x="5561" y="13000"/>
                    <a:pt x="5557" y="13000"/>
                    <a:pt x="5553" y="13000"/>
                  </a:cubicBezTo>
                  <a:lnTo>
                    <a:pt x="3619" y="13000"/>
                  </a:lnTo>
                  <a:cubicBezTo>
                    <a:pt x="3282" y="12994"/>
                    <a:pt x="3011" y="12719"/>
                    <a:pt x="3011" y="12382"/>
                  </a:cubicBezTo>
                  <a:cubicBezTo>
                    <a:pt x="3011" y="12044"/>
                    <a:pt x="3282" y="11770"/>
                    <a:pt x="3619" y="11764"/>
                  </a:cubicBezTo>
                  <a:lnTo>
                    <a:pt x="5553" y="11764"/>
                  </a:lnTo>
                  <a:cubicBezTo>
                    <a:pt x="5557" y="11764"/>
                    <a:pt x="5561" y="11764"/>
                    <a:pt x="5564" y="11764"/>
                  </a:cubicBezTo>
                  <a:close/>
                  <a:moveTo>
                    <a:pt x="5206" y="1"/>
                  </a:moveTo>
                  <a:lnTo>
                    <a:pt x="5206" y="355"/>
                  </a:lnTo>
                  <a:lnTo>
                    <a:pt x="3471" y="355"/>
                  </a:lnTo>
                  <a:lnTo>
                    <a:pt x="3471" y="990"/>
                  </a:lnTo>
                  <a:lnTo>
                    <a:pt x="1696" y="990"/>
                  </a:lnTo>
                  <a:lnTo>
                    <a:pt x="1696" y="1698"/>
                  </a:lnTo>
                  <a:lnTo>
                    <a:pt x="0" y="1698"/>
                  </a:lnTo>
                  <a:lnTo>
                    <a:pt x="0" y="8461"/>
                  </a:lnTo>
                  <a:lnTo>
                    <a:pt x="1158" y="10474"/>
                  </a:lnTo>
                  <a:lnTo>
                    <a:pt x="1158" y="17998"/>
                  </a:lnTo>
                  <a:lnTo>
                    <a:pt x="1687" y="17998"/>
                  </a:lnTo>
                  <a:lnTo>
                    <a:pt x="1687" y="13176"/>
                  </a:lnTo>
                  <a:lnTo>
                    <a:pt x="2794" y="13176"/>
                  </a:lnTo>
                  <a:cubicBezTo>
                    <a:pt x="3009" y="13402"/>
                    <a:pt x="3308" y="13530"/>
                    <a:pt x="3621" y="13530"/>
                  </a:cubicBezTo>
                  <a:lnTo>
                    <a:pt x="5555" y="13530"/>
                  </a:lnTo>
                  <a:cubicBezTo>
                    <a:pt x="5867" y="13530"/>
                    <a:pt x="6167" y="13402"/>
                    <a:pt x="6382" y="13176"/>
                  </a:cubicBezTo>
                  <a:lnTo>
                    <a:pt x="7520" y="13176"/>
                  </a:lnTo>
                  <a:lnTo>
                    <a:pt x="7520" y="17998"/>
                  </a:lnTo>
                  <a:lnTo>
                    <a:pt x="8051" y="17998"/>
                  </a:lnTo>
                  <a:lnTo>
                    <a:pt x="8051" y="10491"/>
                  </a:lnTo>
                  <a:lnTo>
                    <a:pt x="10279" y="7417"/>
                  </a:lnTo>
                  <a:lnTo>
                    <a:pt x="10279" y="3957"/>
                  </a:lnTo>
                  <a:lnTo>
                    <a:pt x="7903" y="3957"/>
                  </a:lnTo>
                  <a:lnTo>
                    <a:pt x="79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3"/>
            <p:cNvSpPr/>
            <p:nvPr/>
          </p:nvSpPr>
          <p:spPr>
            <a:xfrm>
              <a:off x="4524050" y="3314300"/>
              <a:ext cx="13275" cy="13275"/>
            </a:xfrm>
            <a:custGeom>
              <a:rect b="b" l="l" r="r" t="t"/>
              <a:pathLst>
                <a:path extrusionOk="0" h="531" w="531">
                  <a:moveTo>
                    <a:pt x="1" y="0"/>
                  </a:moveTo>
                  <a:lnTo>
                    <a:pt x="1" y="531"/>
                  </a:lnTo>
                  <a:lnTo>
                    <a:pt x="530" y="531"/>
                  </a:lnTo>
                  <a:lnTo>
                    <a:pt x="5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3"/>
            <p:cNvSpPr/>
            <p:nvPr/>
          </p:nvSpPr>
          <p:spPr>
            <a:xfrm>
              <a:off x="4497575" y="3314300"/>
              <a:ext cx="13275" cy="13275"/>
            </a:xfrm>
            <a:custGeom>
              <a:rect b="b" l="l" r="r" t="t"/>
              <a:pathLst>
                <a:path extrusionOk="0" h="531" w="531">
                  <a:moveTo>
                    <a:pt x="0" y="0"/>
                  </a:moveTo>
                  <a:lnTo>
                    <a:pt x="0" y="531"/>
                  </a:lnTo>
                  <a:lnTo>
                    <a:pt x="531" y="531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7" name="Google Shape;1307;p53"/>
          <p:cNvGrpSpPr/>
          <p:nvPr/>
        </p:nvGrpSpPr>
        <p:grpSpPr>
          <a:xfrm>
            <a:off x="5459930" y="3122924"/>
            <a:ext cx="411840" cy="152518"/>
            <a:chOff x="4812500" y="3296650"/>
            <a:chExt cx="450000" cy="166650"/>
          </a:xfrm>
        </p:grpSpPr>
        <p:sp>
          <p:nvSpPr>
            <p:cNvPr id="1308" name="Google Shape;1308;p53"/>
            <p:cNvSpPr/>
            <p:nvPr/>
          </p:nvSpPr>
          <p:spPr>
            <a:xfrm>
              <a:off x="4812500" y="3296650"/>
              <a:ext cx="450000" cy="166650"/>
            </a:xfrm>
            <a:custGeom>
              <a:rect b="b" l="l" r="r" t="t"/>
              <a:pathLst>
                <a:path extrusionOk="0" h="6666" w="18000">
                  <a:moveTo>
                    <a:pt x="5471" y="534"/>
                  </a:moveTo>
                  <a:lnTo>
                    <a:pt x="1596" y="3917"/>
                  </a:lnTo>
                  <a:lnTo>
                    <a:pt x="1423" y="1778"/>
                  </a:lnTo>
                  <a:cubicBezTo>
                    <a:pt x="1394" y="1378"/>
                    <a:pt x="1061" y="1069"/>
                    <a:pt x="661" y="1069"/>
                  </a:cubicBezTo>
                  <a:lnTo>
                    <a:pt x="536" y="1069"/>
                  </a:lnTo>
                  <a:lnTo>
                    <a:pt x="536" y="534"/>
                  </a:lnTo>
                  <a:close/>
                  <a:moveTo>
                    <a:pt x="10615" y="532"/>
                  </a:moveTo>
                  <a:cubicBezTo>
                    <a:pt x="10618" y="532"/>
                    <a:pt x="10620" y="532"/>
                    <a:pt x="10623" y="532"/>
                  </a:cubicBezTo>
                  <a:lnTo>
                    <a:pt x="14064" y="532"/>
                  </a:lnTo>
                  <a:lnTo>
                    <a:pt x="12134" y="2255"/>
                  </a:lnTo>
                  <a:lnTo>
                    <a:pt x="12489" y="2655"/>
                  </a:lnTo>
                  <a:lnTo>
                    <a:pt x="14866" y="532"/>
                  </a:lnTo>
                  <a:lnTo>
                    <a:pt x="15806" y="532"/>
                  </a:lnTo>
                  <a:lnTo>
                    <a:pt x="10372" y="5242"/>
                  </a:lnTo>
                  <a:cubicBezTo>
                    <a:pt x="10356" y="5182"/>
                    <a:pt x="10347" y="5118"/>
                    <a:pt x="10343" y="5056"/>
                  </a:cubicBezTo>
                  <a:lnTo>
                    <a:pt x="10135" y="2911"/>
                  </a:lnTo>
                  <a:cubicBezTo>
                    <a:pt x="10092" y="2334"/>
                    <a:pt x="9610" y="1887"/>
                    <a:pt x="9031" y="1887"/>
                  </a:cubicBezTo>
                  <a:cubicBezTo>
                    <a:pt x="8452" y="1887"/>
                    <a:pt x="7971" y="2334"/>
                    <a:pt x="7927" y="2911"/>
                  </a:cubicBezTo>
                  <a:lnTo>
                    <a:pt x="7721" y="5049"/>
                  </a:lnTo>
                  <a:lnTo>
                    <a:pt x="7721" y="5056"/>
                  </a:lnTo>
                  <a:cubicBezTo>
                    <a:pt x="7675" y="5661"/>
                    <a:pt x="7172" y="6129"/>
                    <a:pt x="6566" y="6131"/>
                  </a:cubicBezTo>
                  <a:lnTo>
                    <a:pt x="2841" y="6131"/>
                  </a:lnTo>
                  <a:cubicBezTo>
                    <a:pt x="2235" y="6128"/>
                    <a:pt x="1731" y="5659"/>
                    <a:pt x="1687" y="5055"/>
                  </a:cubicBezTo>
                  <a:lnTo>
                    <a:pt x="1649" y="4579"/>
                  </a:lnTo>
                  <a:lnTo>
                    <a:pt x="6282" y="534"/>
                  </a:lnTo>
                  <a:lnTo>
                    <a:pt x="7247" y="534"/>
                  </a:lnTo>
                  <a:lnTo>
                    <a:pt x="3213" y="4136"/>
                  </a:lnTo>
                  <a:lnTo>
                    <a:pt x="3568" y="4534"/>
                  </a:lnTo>
                  <a:lnTo>
                    <a:pt x="7918" y="650"/>
                  </a:lnTo>
                  <a:cubicBezTo>
                    <a:pt x="7939" y="662"/>
                    <a:pt x="7958" y="672"/>
                    <a:pt x="7977" y="686"/>
                  </a:cubicBezTo>
                  <a:cubicBezTo>
                    <a:pt x="8278" y="874"/>
                    <a:pt x="8612" y="974"/>
                    <a:pt x="8946" y="974"/>
                  </a:cubicBezTo>
                  <a:lnTo>
                    <a:pt x="9087" y="974"/>
                  </a:lnTo>
                  <a:cubicBezTo>
                    <a:pt x="9428" y="974"/>
                    <a:pt x="9773" y="873"/>
                    <a:pt x="10082" y="680"/>
                  </a:cubicBezTo>
                  <a:cubicBezTo>
                    <a:pt x="10243" y="582"/>
                    <a:pt x="10428" y="532"/>
                    <a:pt x="10615" y="532"/>
                  </a:cubicBezTo>
                  <a:close/>
                  <a:moveTo>
                    <a:pt x="17464" y="534"/>
                  </a:moveTo>
                  <a:lnTo>
                    <a:pt x="17464" y="1069"/>
                  </a:lnTo>
                  <a:lnTo>
                    <a:pt x="17357" y="1069"/>
                  </a:lnTo>
                  <a:cubicBezTo>
                    <a:pt x="16947" y="1069"/>
                    <a:pt x="16606" y="1384"/>
                    <a:pt x="16575" y="1794"/>
                  </a:cubicBezTo>
                  <a:lnTo>
                    <a:pt x="16313" y="5056"/>
                  </a:lnTo>
                  <a:cubicBezTo>
                    <a:pt x="16267" y="5661"/>
                    <a:pt x="15765" y="6129"/>
                    <a:pt x="15157" y="6131"/>
                  </a:cubicBezTo>
                  <a:lnTo>
                    <a:pt x="11497" y="6131"/>
                  </a:lnTo>
                  <a:cubicBezTo>
                    <a:pt x="11161" y="6131"/>
                    <a:pt x="10843" y="5985"/>
                    <a:pt x="10623" y="5730"/>
                  </a:cubicBezTo>
                  <a:lnTo>
                    <a:pt x="16615" y="540"/>
                  </a:lnTo>
                  <a:lnTo>
                    <a:pt x="16609" y="534"/>
                  </a:lnTo>
                  <a:close/>
                  <a:moveTo>
                    <a:pt x="10609" y="0"/>
                  </a:moveTo>
                  <a:cubicBezTo>
                    <a:pt x="10324" y="0"/>
                    <a:pt x="10045" y="78"/>
                    <a:pt x="9802" y="227"/>
                  </a:cubicBezTo>
                  <a:cubicBezTo>
                    <a:pt x="9576" y="367"/>
                    <a:pt x="9330" y="441"/>
                    <a:pt x="9089" y="441"/>
                  </a:cubicBezTo>
                  <a:lnTo>
                    <a:pt x="8947" y="441"/>
                  </a:lnTo>
                  <a:cubicBezTo>
                    <a:pt x="8714" y="441"/>
                    <a:pt x="8478" y="369"/>
                    <a:pt x="8265" y="233"/>
                  </a:cubicBezTo>
                  <a:cubicBezTo>
                    <a:pt x="8023" y="81"/>
                    <a:pt x="7743" y="0"/>
                    <a:pt x="7457" y="0"/>
                  </a:cubicBezTo>
                  <a:lnTo>
                    <a:pt x="1" y="0"/>
                  </a:lnTo>
                  <a:lnTo>
                    <a:pt x="1" y="1602"/>
                  </a:lnTo>
                  <a:lnTo>
                    <a:pt x="661" y="1602"/>
                  </a:lnTo>
                  <a:cubicBezTo>
                    <a:pt x="782" y="1604"/>
                    <a:pt x="882" y="1698"/>
                    <a:pt x="891" y="1819"/>
                  </a:cubicBezTo>
                  <a:lnTo>
                    <a:pt x="1155" y="5095"/>
                  </a:lnTo>
                  <a:cubicBezTo>
                    <a:pt x="1221" y="5979"/>
                    <a:pt x="1955" y="6663"/>
                    <a:pt x="2843" y="6666"/>
                  </a:cubicBezTo>
                  <a:lnTo>
                    <a:pt x="6566" y="6666"/>
                  </a:lnTo>
                  <a:cubicBezTo>
                    <a:pt x="7451" y="6663"/>
                    <a:pt x="8185" y="5981"/>
                    <a:pt x="8254" y="5099"/>
                  </a:cubicBezTo>
                  <a:lnTo>
                    <a:pt x="8461" y="2960"/>
                  </a:lnTo>
                  <a:lnTo>
                    <a:pt x="8461" y="2954"/>
                  </a:lnTo>
                  <a:cubicBezTo>
                    <a:pt x="8480" y="2652"/>
                    <a:pt x="8729" y="2418"/>
                    <a:pt x="9031" y="2418"/>
                  </a:cubicBezTo>
                  <a:cubicBezTo>
                    <a:pt x="9333" y="2418"/>
                    <a:pt x="9584" y="2652"/>
                    <a:pt x="9603" y="2954"/>
                  </a:cubicBezTo>
                  <a:lnTo>
                    <a:pt x="9811" y="5099"/>
                  </a:lnTo>
                  <a:cubicBezTo>
                    <a:pt x="9879" y="5982"/>
                    <a:pt x="10613" y="6663"/>
                    <a:pt x="11497" y="6666"/>
                  </a:cubicBezTo>
                  <a:lnTo>
                    <a:pt x="15159" y="6666"/>
                  </a:lnTo>
                  <a:cubicBezTo>
                    <a:pt x="16042" y="6666"/>
                    <a:pt x="16783" y="5976"/>
                    <a:pt x="16847" y="5098"/>
                  </a:cubicBezTo>
                  <a:lnTo>
                    <a:pt x="17109" y="1835"/>
                  </a:lnTo>
                  <a:cubicBezTo>
                    <a:pt x="17118" y="1704"/>
                    <a:pt x="17227" y="1604"/>
                    <a:pt x="17358" y="1604"/>
                  </a:cubicBezTo>
                  <a:lnTo>
                    <a:pt x="17999" y="1604"/>
                  </a:lnTo>
                  <a:lnTo>
                    <a:pt x="17999" y="0"/>
                  </a:lnTo>
                  <a:lnTo>
                    <a:pt x="10625" y="0"/>
                  </a:lnTo>
                  <a:cubicBezTo>
                    <a:pt x="10619" y="0"/>
                    <a:pt x="10614" y="0"/>
                    <a:pt x="106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3"/>
            <p:cNvSpPr/>
            <p:nvPr/>
          </p:nvSpPr>
          <p:spPr>
            <a:xfrm>
              <a:off x="4871725" y="3408925"/>
              <a:ext cx="20050" cy="19925"/>
            </a:xfrm>
            <a:custGeom>
              <a:rect b="b" l="l" r="r" t="t"/>
              <a:pathLst>
                <a:path extrusionOk="0" h="797" w="802">
                  <a:moveTo>
                    <a:pt x="444" y="1"/>
                  </a:moveTo>
                  <a:lnTo>
                    <a:pt x="1" y="399"/>
                  </a:lnTo>
                  <a:lnTo>
                    <a:pt x="356" y="797"/>
                  </a:lnTo>
                  <a:lnTo>
                    <a:pt x="801" y="400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3"/>
            <p:cNvSpPr/>
            <p:nvPr/>
          </p:nvSpPr>
          <p:spPr>
            <a:xfrm>
              <a:off x="5094350" y="3361950"/>
              <a:ext cx="20450" cy="20250"/>
            </a:xfrm>
            <a:custGeom>
              <a:rect b="b" l="l" r="r" t="t"/>
              <a:pathLst>
                <a:path extrusionOk="0" h="810" w="818">
                  <a:moveTo>
                    <a:pt x="462" y="0"/>
                  </a:moveTo>
                  <a:lnTo>
                    <a:pt x="1" y="411"/>
                  </a:lnTo>
                  <a:lnTo>
                    <a:pt x="356" y="809"/>
                  </a:lnTo>
                  <a:lnTo>
                    <a:pt x="817" y="398"/>
                  </a:lnTo>
                  <a:lnTo>
                    <a:pt x="4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" name="Google Shape;1311;p53"/>
          <p:cNvGrpSpPr/>
          <p:nvPr/>
        </p:nvGrpSpPr>
        <p:grpSpPr>
          <a:xfrm>
            <a:off x="6016226" y="3096339"/>
            <a:ext cx="412137" cy="205691"/>
            <a:chOff x="5366775" y="3226225"/>
            <a:chExt cx="450325" cy="224750"/>
          </a:xfrm>
        </p:grpSpPr>
        <p:sp>
          <p:nvSpPr>
            <p:cNvPr id="1312" name="Google Shape;1312;p53"/>
            <p:cNvSpPr/>
            <p:nvPr/>
          </p:nvSpPr>
          <p:spPr>
            <a:xfrm>
              <a:off x="5366775" y="3245925"/>
              <a:ext cx="450325" cy="205050"/>
            </a:xfrm>
            <a:custGeom>
              <a:rect b="b" l="l" r="r" t="t"/>
              <a:pathLst>
                <a:path extrusionOk="0" h="8202" w="18013">
                  <a:moveTo>
                    <a:pt x="5531" y="645"/>
                  </a:moveTo>
                  <a:lnTo>
                    <a:pt x="5531" y="645"/>
                  </a:lnTo>
                  <a:cubicBezTo>
                    <a:pt x="5129" y="1099"/>
                    <a:pt x="4757" y="1781"/>
                    <a:pt x="4442" y="2672"/>
                  </a:cubicBezTo>
                  <a:cubicBezTo>
                    <a:pt x="3930" y="4113"/>
                    <a:pt x="3615" y="5959"/>
                    <a:pt x="3584" y="7665"/>
                  </a:cubicBezTo>
                  <a:lnTo>
                    <a:pt x="538" y="7665"/>
                  </a:lnTo>
                  <a:lnTo>
                    <a:pt x="538" y="6500"/>
                  </a:lnTo>
                  <a:cubicBezTo>
                    <a:pt x="538" y="3553"/>
                    <a:pt x="2652" y="1170"/>
                    <a:pt x="5531" y="645"/>
                  </a:cubicBezTo>
                  <a:close/>
                  <a:moveTo>
                    <a:pt x="6734" y="537"/>
                  </a:moveTo>
                  <a:cubicBezTo>
                    <a:pt x="7337" y="537"/>
                    <a:pt x="8005" y="1404"/>
                    <a:pt x="8519" y="2852"/>
                  </a:cubicBezTo>
                  <a:cubicBezTo>
                    <a:pt x="9011" y="4239"/>
                    <a:pt x="9315" y="6018"/>
                    <a:pt x="9345" y="7665"/>
                  </a:cubicBezTo>
                  <a:lnTo>
                    <a:pt x="4122" y="7665"/>
                  </a:lnTo>
                  <a:cubicBezTo>
                    <a:pt x="4151" y="6018"/>
                    <a:pt x="4456" y="4239"/>
                    <a:pt x="4949" y="2852"/>
                  </a:cubicBezTo>
                  <a:cubicBezTo>
                    <a:pt x="5463" y="1403"/>
                    <a:pt x="6129" y="537"/>
                    <a:pt x="6734" y="537"/>
                  </a:cubicBezTo>
                  <a:close/>
                  <a:moveTo>
                    <a:pt x="7935" y="645"/>
                  </a:moveTo>
                  <a:cubicBezTo>
                    <a:pt x="10816" y="1170"/>
                    <a:pt x="12930" y="3553"/>
                    <a:pt x="12930" y="6500"/>
                  </a:cubicBezTo>
                  <a:lnTo>
                    <a:pt x="12930" y="7665"/>
                  </a:lnTo>
                  <a:lnTo>
                    <a:pt x="9883" y="7665"/>
                  </a:lnTo>
                  <a:cubicBezTo>
                    <a:pt x="9853" y="5959"/>
                    <a:pt x="9538" y="4113"/>
                    <a:pt x="9026" y="2672"/>
                  </a:cubicBezTo>
                  <a:cubicBezTo>
                    <a:pt x="8709" y="1781"/>
                    <a:pt x="8339" y="1099"/>
                    <a:pt x="7935" y="645"/>
                  </a:cubicBezTo>
                  <a:close/>
                  <a:moveTo>
                    <a:pt x="17346" y="6196"/>
                  </a:moveTo>
                  <a:cubicBezTo>
                    <a:pt x="17263" y="6397"/>
                    <a:pt x="17199" y="6605"/>
                    <a:pt x="17154" y="6818"/>
                  </a:cubicBezTo>
                  <a:cubicBezTo>
                    <a:pt x="17057" y="7277"/>
                    <a:pt x="16579" y="7665"/>
                    <a:pt x="16112" y="7665"/>
                  </a:cubicBezTo>
                  <a:lnTo>
                    <a:pt x="13466" y="7665"/>
                  </a:lnTo>
                  <a:lnTo>
                    <a:pt x="13466" y="6196"/>
                  </a:lnTo>
                  <a:close/>
                  <a:moveTo>
                    <a:pt x="6734" y="1"/>
                  </a:moveTo>
                  <a:cubicBezTo>
                    <a:pt x="4922" y="1"/>
                    <a:pt x="3233" y="658"/>
                    <a:pt x="1977" y="1852"/>
                  </a:cubicBezTo>
                  <a:cubicBezTo>
                    <a:pt x="703" y="3062"/>
                    <a:pt x="0" y="4715"/>
                    <a:pt x="0" y="6502"/>
                  </a:cubicBezTo>
                  <a:lnTo>
                    <a:pt x="0" y="8201"/>
                  </a:lnTo>
                  <a:lnTo>
                    <a:pt x="16112" y="8201"/>
                  </a:lnTo>
                  <a:cubicBezTo>
                    <a:pt x="16827" y="8201"/>
                    <a:pt x="17530" y="7631"/>
                    <a:pt x="17679" y="6930"/>
                  </a:cubicBezTo>
                  <a:cubicBezTo>
                    <a:pt x="17734" y="6662"/>
                    <a:pt x="17828" y="6404"/>
                    <a:pt x="17955" y="6162"/>
                  </a:cubicBezTo>
                  <a:cubicBezTo>
                    <a:pt x="18012" y="6056"/>
                    <a:pt x="18011" y="5928"/>
                    <a:pt x="17949" y="5826"/>
                  </a:cubicBezTo>
                  <a:lnTo>
                    <a:pt x="17949" y="5825"/>
                  </a:lnTo>
                  <a:cubicBezTo>
                    <a:pt x="17887" y="5722"/>
                    <a:pt x="17776" y="5660"/>
                    <a:pt x="17657" y="5660"/>
                  </a:cubicBezTo>
                  <a:lnTo>
                    <a:pt x="13413" y="5660"/>
                  </a:lnTo>
                  <a:cubicBezTo>
                    <a:pt x="13227" y="4200"/>
                    <a:pt x="12561" y="2871"/>
                    <a:pt x="11489" y="1852"/>
                  </a:cubicBezTo>
                  <a:cubicBezTo>
                    <a:pt x="10233" y="658"/>
                    <a:pt x="8544" y="1"/>
                    <a:pt x="67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3"/>
            <p:cNvSpPr/>
            <p:nvPr/>
          </p:nvSpPr>
          <p:spPr>
            <a:xfrm>
              <a:off x="5524800" y="3226225"/>
              <a:ext cx="25075" cy="13475"/>
            </a:xfrm>
            <a:custGeom>
              <a:rect b="b" l="l" r="r" t="t"/>
              <a:pathLst>
                <a:path extrusionOk="0" h="539" w="1003">
                  <a:moveTo>
                    <a:pt x="0" y="0"/>
                  </a:moveTo>
                  <a:lnTo>
                    <a:pt x="0" y="538"/>
                  </a:lnTo>
                  <a:lnTo>
                    <a:pt x="1003" y="538"/>
                  </a:lnTo>
                  <a:lnTo>
                    <a:pt x="100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4" name="Google Shape;1314;p53"/>
          <p:cNvGrpSpPr/>
          <p:nvPr/>
        </p:nvGrpSpPr>
        <p:grpSpPr>
          <a:xfrm>
            <a:off x="6572815" y="3017761"/>
            <a:ext cx="411771" cy="362854"/>
            <a:chOff x="6024800" y="3055550"/>
            <a:chExt cx="449925" cy="396475"/>
          </a:xfrm>
        </p:grpSpPr>
        <p:sp>
          <p:nvSpPr>
            <p:cNvPr id="1315" name="Google Shape;1315;p53"/>
            <p:cNvSpPr/>
            <p:nvPr/>
          </p:nvSpPr>
          <p:spPr>
            <a:xfrm>
              <a:off x="6024800" y="3055550"/>
              <a:ext cx="202275" cy="396475"/>
            </a:xfrm>
            <a:custGeom>
              <a:rect b="b" l="l" r="r" t="t"/>
              <a:pathLst>
                <a:path extrusionOk="0" h="15859" w="8091">
                  <a:moveTo>
                    <a:pt x="4046" y="536"/>
                  </a:moveTo>
                  <a:cubicBezTo>
                    <a:pt x="5981" y="536"/>
                    <a:pt x="7555" y="2110"/>
                    <a:pt x="7555" y="4045"/>
                  </a:cubicBezTo>
                  <a:lnTo>
                    <a:pt x="7555" y="6914"/>
                  </a:lnTo>
                  <a:lnTo>
                    <a:pt x="536" y="6914"/>
                  </a:lnTo>
                  <a:lnTo>
                    <a:pt x="536" y="4045"/>
                  </a:lnTo>
                  <a:cubicBezTo>
                    <a:pt x="536" y="2110"/>
                    <a:pt x="2110" y="536"/>
                    <a:pt x="4046" y="536"/>
                  </a:cubicBezTo>
                  <a:close/>
                  <a:moveTo>
                    <a:pt x="7555" y="7448"/>
                  </a:moveTo>
                  <a:lnTo>
                    <a:pt x="7555" y="7894"/>
                  </a:lnTo>
                  <a:lnTo>
                    <a:pt x="7555" y="8071"/>
                  </a:lnTo>
                  <a:cubicBezTo>
                    <a:pt x="7555" y="8219"/>
                    <a:pt x="7436" y="8340"/>
                    <a:pt x="7289" y="8340"/>
                  </a:cubicBezTo>
                  <a:lnTo>
                    <a:pt x="803" y="8340"/>
                  </a:lnTo>
                  <a:cubicBezTo>
                    <a:pt x="655" y="8340"/>
                    <a:pt x="536" y="8219"/>
                    <a:pt x="536" y="8071"/>
                  </a:cubicBezTo>
                  <a:lnTo>
                    <a:pt x="536" y="7448"/>
                  </a:lnTo>
                  <a:close/>
                  <a:moveTo>
                    <a:pt x="5846" y="8873"/>
                  </a:moveTo>
                  <a:lnTo>
                    <a:pt x="5846" y="12455"/>
                  </a:lnTo>
                  <a:cubicBezTo>
                    <a:pt x="5846" y="13449"/>
                    <a:pt x="5039" y="14255"/>
                    <a:pt x="4046" y="14255"/>
                  </a:cubicBezTo>
                  <a:cubicBezTo>
                    <a:pt x="3051" y="14255"/>
                    <a:pt x="2246" y="13449"/>
                    <a:pt x="2246" y="12455"/>
                  </a:cubicBezTo>
                  <a:lnTo>
                    <a:pt x="2246" y="8873"/>
                  </a:lnTo>
                  <a:close/>
                  <a:moveTo>
                    <a:pt x="6914" y="8873"/>
                  </a:moveTo>
                  <a:lnTo>
                    <a:pt x="6914" y="12455"/>
                  </a:lnTo>
                  <a:cubicBezTo>
                    <a:pt x="6914" y="14037"/>
                    <a:pt x="5627" y="15324"/>
                    <a:pt x="4046" y="15324"/>
                  </a:cubicBezTo>
                  <a:cubicBezTo>
                    <a:pt x="2464" y="15324"/>
                    <a:pt x="1177" y="14037"/>
                    <a:pt x="1177" y="12455"/>
                  </a:cubicBezTo>
                  <a:lnTo>
                    <a:pt x="1177" y="8873"/>
                  </a:lnTo>
                  <a:lnTo>
                    <a:pt x="1711" y="8873"/>
                  </a:lnTo>
                  <a:lnTo>
                    <a:pt x="1711" y="12455"/>
                  </a:lnTo>
                  <a:cubicBezTo>
                    <a:pt x="1700" y="13752"/>
                    <a:pt x="2748" y="14811"/>
                    <a:pt x="4046" y="14811"/>
                  </a:cubicBezTo>
                  <a:cubicBezTo>
                    <a:pt x="5343" y="14811"/>
                    <a:pt x="6391" y="13752"/>
                    <a:pt x="6379" y="12455"/>
                  </a:cubicBezTo>
                  <a:lnTo>
                    <a:pt x="6379" y="8873"/>
                  </a:lnTo>
                  <a:close/>
                  <a:moveTo>
                    <a:pt x="4046" y="1"/>
                  </a:moveTo>
                  <a:cubicBezTo>
                    <a:pt x="1817" y="1"/>
                    <a:pt x="1" y="1815"/>
                    <a:pt x="1" y="4045"/>
                  </a:cubicBezTo>
                  <a:lnTo>
                    <a:pt x="1" y="8071"/>
                  </a:lnTo>
                  <a:cubicBezTo>
                    <a:pt x="1" y="8453"/>
                    <a:pt x="269" y="8780"/>
                    <a:pt x="642" y="8857"/>
                  </a:cubicBezTo>
                  <a:lnTo>
                    <a:pt x="642" y="12455"/>
                  </a:lnTo>
                  <a:cubicBezTo>
                    <a:pt x="642" y="14332"/>
                    <a:pt x="2169" y="15859"/>
                    <a:pt x="4046" y="15859"/>
                  </a:cubicBezTo>
                  <a:cubicBezTo>
                    <a:pt x="5922" y="15859"/>
                    <a:pt x="7449" y="14332"/>
                    <a:pt x="7449" y="12455"/>
                  </a:cubicBezTo>
                  <a:lnTo>
                    <a:pt x="7449" y="8858"/>
                  </a:lnTo>
                  <a:cubicBezTo>
                    <a:pt x="7822" y="8782"/>
                    <a:pt x="8091" y="8453"/>
                    <a:pt x="8091" y="8073"/>
                  </a:cubicBezTo>
                  <a:lnTo>
                    <a:pt x="8091" y="4045"/>
                  </a:lnTo>
                  <a:cubicBezTo>
                    <a:pt x="8091" y="1815"/>
                    <a:pt x="6276" y="1"/>
                    <a:pt x="40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3"/>
            <p:cNvSpPr/>
            <p:nvPr/>
          </p:nvSpPr>
          <p:spPr>
            <a:xfrm>
              <a:off x="6272500" y="3055550"/>
              <a:ext cx="202225" cy="396475"/>
            </a:xfrm>
            <a:custGeom>
              <a:rect b="b" l="l" r="r" t="t"/>
              <a:pathLst>
                <a:path extrusionOk="0" h="15859" w="8089">
                  <a:moveTo>
                    <a:pt x="4045" y="536"/>
                  </a:moveTo>
                  <a:cubicBezTo>
                    <a:pt x="5981" y="536"/>
                    <a:pt x="7555" y="2110"/>
                    <a:pt x="7555" y="4045"/>
                  </a:cubicBezTo>
                  <a:lnTo>
                    <a:pt x="7555" y="6914"/>
                  </a:lnTo>
                  <a:lnTo>
                    <a:pt x="534" y="6914"/>
                  </a:lnTo>
                  <a:lnTo>
                    <a:pt x="534" y="4045"/>
                  </a:lnTo>
                  <a:cubicBezTo>
                    <a:pt x="534" y="2110"/>
                    <a:pt x="2110" y="536"/>
                    <a:pt x="4045" y="536"/>
                  </a:cubicBezTo>
                  <a:close/>
                  <a:moveTo>
                    <a:pt x="7555" y="7448"/>
                  </a:moveTo>
                  <a:lnTo>
                    <a:pt x="7555" y="7894"/>
                  </a:lnTo>
                  <a:lnTo>
                    <a:pt x="7555" y="8071"/>
                  </a:lnTo>
                  <a:cubicBezTo>
                    <a:pt x="7555" y="8219"/>
                    <a:pt x="7436" y="8340"/>
                    <a:pt x="7288" y="8340"/>
                  </a:cubicBezTo>
                  <a:lnTo>
                    <a:pt x="802" y="8340"/>
                  </a:lnTo>
                  <a:cubicBezTo>
                    <a:pt x="653" y="8340"/>
                    <a:pt x="534" y="8219"/>
                    <a:pt x="534" y="8071"/>
                  </a:cubicBezTo>
                  <a:lnTo>
                    <a:pt x="534" y="7448"/>
                  </a:lnTo>
                  <a:close/>
                  <a:moveTo>
                    <a:pt x="5843" y="8873"/>
                  </a:moveTo>
                  <a:lnTo>
                    <a:pt x="5843" y="12455"/>
                  </a:lnTo>
                  <a:cubicBezTo>
                    <a:pt x="5833" y="13441"/>
                    <a:pt x="5031" y="14237"/>
                    <a:pt x="4044" y="14237"/>
                  </a:cubicBezTo>
                  <a:cubicBezTo>
                    <a:pt x="3057" y="14237"/>
                    <a:pt x="2254" y="13441"/>
                    <a:pt x="2245" y="12455"/>
                  </a:cubicBezTo>
                  <a:lnTo>
                    <a:pt x="2245" y="8873"/>
                  </a:lnTo>
                  <a:close/>
                  <a:moveTo>
                    <a:pt x="6912" y="8873"/>
                  </a:moveTo>
                  <a:lnTo>
                    <a:pt x="6914" y="12455"/>
                  </a:lnTo>
                  <a:cubicBezTo>
                    <a:pt x="6914" y="14037"/>
                    <a:pt x="5627" y="15324"/>
                    <a:pt x="4045" y="15324"/>
                  </a:cubicBezTo>
                  <a:cubicBezTo>
                    <a:pt x="2463" y="15324"/>
                    <a:pt x="1175" y="14037"/>
                    <a:pt x="1175" y="12455"/>
                  </a:cubicBezTo>
                  <a:lnTo>
                    <a:pt x="1175" y="8873"/>
                  </a:lnTo>
                  <a:lnTo>
                    <a:pt x="1710" y="8873"/>
                  </a:lnTo>
                  <a:lnTo>
                    <a:pt x="1710" y="12455"/>
                  </a:lnTo>
                  <a:cubicBezTo>
                    <a:pt x="1698" y="13752"/>
                    <a:pt x="2746" y="14811"/>
                    <a:pt x="4044" y="14811"/>
                  </a:cubicBezTo>
                  <a:cubicBezTo>
                    <a:pt x="5341" y="14811"/>
                    <a:pt x="6390" y="13752"/>
                    <a:pt x="6379" y="12455"/>
                  </a:cubicBezTo>
                  <a:lnTo>
                    <a:pt x="6379" y="8873"/>
                  </a:lnTo>
                  <a:close/>
                  <a:moveTo>
                    <a:pt x="4045" y="1"/>
                  </a:moveTo>
                  <a:cubicBezTo>
                    <a:pt x="1815" y="1"/>
                    <a:pt x="0" y="1815"/>
                    <a:pt x="0" y="4045"/>
                  </a:cubicBezTo>
                  <a:lnTo>
                    <a:pt x="0" y="8071"/>
                  </a:lnTo>
                  <a:cubicBezTo>
                    <a:pt x="0" y="8453"/>
                    <a:pt x="268" y="8780"/>
                    <a:pt x="641" y="8857"/>
                  </a:cubicBezTo>
                  <a:lnTo>
                    <a:pt x="641" y="12455"/>
                  </a:lnTo>
                  <a:cubicBezTo>
                    <a:pt x="641" y="14332"/>
                    <a:pt x="2169" y="15859"/>
                    <a:pt x="4045" y="15859"/>
                  </a:cubicBezTo>
                  <a:cubicBezTo>
                    <a:pt x="5922" y="15859"/>
                    <a:pt x="7447" y="14332"/>
                    <a:pt x="7447" y="12455"/>
                  </a:cubicBezTo>
                  <a:lnTo>
                    <a:pt x="7447" y="8858"/>
                  </a:lnTo>
                  <a:cubicBezTo>
                    <a:pt x="7820" y="8782"/>
                    <a:pt x="8089" y="8453"/>
                    <a:pt x="8089" y="8073"/>
                  </a:cubicBezTo>
                  <a:lnTo>
                    <a:pt x="8089" y="4045"/>
                  </a:lnTo>
                  <a:cubicBezTo>
                    <a:pt x="8089" y="1815"/>
                    <a:pt x="6274" y="1"/>
                    <a:pt x="40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" name="Google Shape;1317;p53"/>
          <p:cNvGrpSpPr/>
          <p:nvPr/>
        </p:nvGrpSpPr>
        <p:grpSpPr>
          <a:xfrm>
            <a:off x="7129040" y="2993338"/>
            <a:ext cx="413991" cy="411703"/>
            <a:chOff x="6630850" y="2987750"/>
            <a:chExt cx="452350" cy="449850"/>
          </a:xfrm>
        </p:grpSpPr>
        <p:sp>
          <p:nvSpPr>
            <p:cNvPr id="1318" name="Google Shape;1318;p53"/>
            <p:cNvSpPr/>
            <p:nvPr/>
          </p:nvSpPr>
          <p:spPr>
            <a:xfrm>
              <a:off x="6630850" y="3030350"/>
              <a:ext cx="409625" cy="407250"/>
            </a:xfrm>
            <a:custGeom>
              <a:rect b="b" l="l" r="r" t="t"/>
              <a:pathLst>
                <a:path extrusionOk="0" h="16290" w="16385">
                  <a:moveTo>
                    <a:pt x="8832" y="758"/>
                  </a:moveTo>
                  <a:lnTo>
                    <a:pt x="15627" y="7554"/>
                  </a:lnTo>
                  <a:lnTo>
                    <a:pt x="14491" y="8690"/>
                  </a:lnTo>
                  <a:lnTo>
                    <a:pt x="14364" y="8563"/>
                  </a:lnTo>
                  <a:lnTo>
                    <a:pt x="7822" y="2021"/>
                  </a:lnTo>
                  <a:lnTo>
                    <a:pt x="7695" y="1894"/>
                  </a:lnTo>
                  <a:lnTo>
                    <a:pt x="8832" y="758"/>
                  </a:lnTo>
                  <a:close/>
                  <a:moveTo>
                    <a:pt x="7822" y="2779"/>
                  </a:moveTo>
                  <a:lnTo>
                    <a:pt x="13606" y="8563"/>
                  </a:lnTo>
                  <a:lnTo>
                    <a:pt x="12456" y="9713"/>
                  </a:lnTo>
                  <a:cubicBezTo>
                    <a:pt x="12181" y="9988"/>
                    <a:pt x="11820" y="10125"/>
                    <a:pt x="11459" y="10125"/>
                  </a:cubicBezTo>
                  <a:cubicBezTo>
                    <a:pt x="11098" y="10125"/>
                    <a:pt x="10738" y="9988"/>
                    <a:pt x="10462" y="9713"/>
                  </a:cubicBezTo>
                  <a:lnTo>
                    <a:pt x="10272" y="9523"/>
                  </a:lnTo>
                  <a:lnTo>
                    <a:pt x="6003" y="13792"/>
                  </a:lnTo>
                  <a:lnTo>
                    <a:pt x="2593" y="10382"/>
                  </a:lnTo>
                  <a:lnTo>
                    <a:pt x="6483" y="6492"/>
                  </a:lnTo>
                  <a:lnTo>
                    <a:pt x="7582" y="7590"/>
                  </a:lnTo>
                  <a:lnTo>
                    <a:pt x="7960" y="7212"/>
                  </a:lnTo>
                  <a:lnTo>
                    <a:pt x="6671" y="5922"/>
                  </a:lnTo>
                  <a:cubicBezTo>
                    <a:pt x="6121" y="5370"/>
                    <a:pt x="6122" y="4479"/>
                    <a:pt x="6672" y="3927"/>
                  </a:cubicBezTo>
                  <a:lnTo>
                    <a:pt x="7822" y="2779"/>
                  </a:lnTo>
                  <a:close/>
                  <a:moveTo>
                    <a:pt x="2214" y="10761"/>
                  </a:moveTo>
                  <a:lnTo>
                    <a:pt x="5624" y="14171"/>
                  </a:lnTo>
                  <a:lnTo>
                    <a:pt x="5245" y="14550"/>
                  </a:lnTo>
                  <a:lnTo>
                    <a:pt x="1836" y="11140"/>
                  </a:lnTo>
                  <a:lnTo>
                    <a:pt x="2214" y="10761"/>
                  </a:lnTo>
                  <a:close/>
                  <a:moveTo>
                    <a:pt x="1457" y="11519"/>
                  </a:moveTo>
                  <a:lnTo>
                    <a:pt x="4866" y="14928"/>
                  </a:lnTo>
                  <a:lnTo>
                    <a:pt x="4172" y="15623"/>
                  </a:lnTo>
                  <a:cubicBezTo>
                    <a:pt x="4084" y="15710"/>
                    <a:pt x="3970" y="15754"/>
                    <a:pt x="3856" y="15754"/>
                  </a:cubicBezTo>
                  <a:cubicBezTo>
                    <a:pt x="3742" y="15754"/>
                    <a:pt x="3627" y="15710"/>
                    <a:pt x="3540" y="15623"/>
                  </a:cubicBezTo>
                  <a:lnTo>
                    <a:pt x="761" y="12844"/>
                  </a:lnTo>
                  <a:cubicBezTo>
                    <a:pt x="587" y="12670"/>
                    <a:pt x="587" y="12387"/>
                    <a:pt x="761" y="12213"/>
                  </a:cubicBezTo>
                  <a:lnTo>
                    <a:pt x="1457" y="11519"/>
                  </a:lnTo>
                  <a:close/>
                  <a:moveTo>
                    <a:pt x="8832" y="0"/>
                  </a:moveTo>
                  <a:lnTo>
                    <a:pt x="6937" y="1894"/>
                  </a:lnTo>
                  <a:lnTo>
                    <a:pt x="7443" y="2400"/>
                  </a:lnTo>
                  <a:lnTo>
                    <a:pt x="6295" y="3550"/>
                  </a:lnTo>
                  <a:cubicBezTo>
                    <a:pt x="5606" y="4237"/>
                    <a:pt x="5531" y="5325"/>
                    <a:pt x="6118" y="6100"/>
                  </a:cubicBezTo>
                  <a:lnTo>
                    <a:pt x="384" y="11834"/>
                  </a:lnTo>
                  <a:cubicBezTo>
                    <a:pt x="0" y="12218"/>
                    <a:pt x="0" y="12840"/>
                    <a:pt x="384" y="13223"/>
                  </a:cubicBezTo>
                  <a:lnTo>
                    <a:pt x="3162" y="16002"/>
                  </a:lnTo>
                  <a:cubicBezTo>
                    <a:pt x="3354" y="16193"/>
                    <a:pt x="3605" y="16289"/>
                    <a:pt x="3857" y="16289"/>
                  </a:cubicBezTo>
                  <a:cubicBezTo>
                    <a:pt x="4108" y="16289"/>
                    <a:pt x="4359" y="16193"/>
                    <a:pt x="4551" y="16002"/>
                  </a:cubicBezTo>
                  <a:lnTo>
                    <a:pt x="5245" y="15307"/>
                  </a:lnTo>
                  <a:lnTo>
                    <a:pt x="5418" y="15135"/>
                  </a:lnTo>
                  <a:lnTo>
                    <a:pt x="10285" y="10267"/>
                  </a:lnTo>
                  <a:cubicBezTo>
                    <a:pt x="10634" y="10531"/>
                    <a:pt x="11047" y="10661"/>
                    <a:pt x="11458" y="10661"/>
                  </a:cubicBezTo>
                  <a:cubicBezTo>
                    <a:pt x="11959" y="10661"/>
                    <a:pt x="12458" y="10468"/>
                    <a:pt x="12835" y="10090"/>
                  </a:cubicBezTo>
                  <a:lnTo>
                    <a:pt x="13985" y="8942"/>
                  </a:lnTo>
                  <a:lnTo>
                    <a:pt x="14491" y="9446"/>
                  </a:lnTo>
                  <a:lnTo>
                    <a:pt x="16385" y="7552"/>
                  </a:lnTo>
                  <a:lnTo>
                    <a:pt x="88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3"/>
            <p:cNvSpPr/>
            <p:nvPr/>
          </p:nvSpPr>
          <p:spPr>
            <a:xfrm>
              <a:off x="6829850" y="3220100"/>
              <a:ext cx="18975" cy="18975"/>
            </a:xfrm>
            <a:custGeom>
              <a:rect b="b" l="l" r="r" t="t"/>
              <a:pathLst>
                <a:path extrusionOk="0" h="759" w="759">
                  <a:moveTo>
                    <a:pt x="379" y="0"/>
                  </a:moveTo>
                  <a:lnTo>
                    <a:pt x="0" y="379"/>
                  </a:lnTo>
                  <a:lnTo>
                    <a:pt x="379" y="758"/>
                  </a:lnTo>
                  <a:lnTo>
                    <a:pt x="758" y="379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3"/>
            <p:cNvSpPr/>
            <p:nvPr/>
          </p:nvSpPr>
          <p:spPr>
            <a:xfrm>
              <a:off x="6848175" y="3071700"/>
              <a:ext cx="18950" cy="18950"/>
            </a:xfrm>
            <a:custGeom>
              <a:rect b="b" l="l" r="r" t="t"/>
              <a:pathLst>
                <a:path extrusionOk="0" h="758" w="758">
                  <a:moveTo>
                    <a:pt x="379" y="0"/>
                  </a:moveTo>
                  <a:lnTo>
                    <a:pt x="0" y="379"/>
                  </a:lnTo>
                  <a:lnTo>
                    <a:pt x="379" y="758"/>
                  </a:lnTo>
                  <a:lnTo>
                    <a:pt x="758" y="379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3"/>
            <p:cNvSpPr/>
            <p:nvPr/>
          </p:nvSpPr>
          <p:spPr>
            <a:xfrm>
              <a:off x="6980750" y="3204300"/>
              <a:ext cx="18975" cy="19000"/>
            </a:xfrm>
            <a:custGeom>
              <a:rect b="b" l="l" r="r" t="t"/>
              <a:pathLst>
                <a:path extrusionOk="0" h="760" w="759">
                  <a:moveTo>
                    <a:pt x="380" y="0"/>
                  </a:moveTo>
                  <a:lnTo>
                    <a:pt x="1" y="379"/>
                  </a:lnTo>
                  <a:lnTo>
                    <a:pt x="380" y="759"/>
                  </a:lnTo>
                  <a:lnTo>
                    <a:pt x="759" y="379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3"/>
            <p:cNvSpPr/>
            <p:nvPr/>
          </p:nvSpPr>
          <p:spPr>
            <a:xfrm>
              <a:off x="6905000" y="3128550"/>
              <a:ext cx="18950" cy="18975"/>
            </a:xfrm>
            <a:custGeom>
              <a:rect b="b" l="l" r="r" t="t"/>
              <a:pathLst>
                <a:path extrusionOk="0" h="759" w="758">
                  <a:moveTo>
                    <a:pt x="379" y="1"/>
                  </a:moveTo>
                  <a:lnTo>
                    <a:pt x="0" y="380"/>
                  </a:lnTo>
                  <a:lnTo>
                    <a:pt x="379" y="758"/>
                  </a:lnTo>
                  <a:lnTo>
                    <a:pt x="758" y="380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3"/>
            <p:cNvSpPr/>
            <p:nvPr/>
          </p:nvSpPr>
          <p:spPr>
            <a:xfrm>
              <a:off x="6867100" y="3090625"/>
              <a:ext cx="18975" cy="18975"/>
            </a:xfrm>
            <a:custGeom>
              <a:rect b="b" l="l" r="r" t="t"/>
              <a:pathLst>
                <a:path extrusionOk="0" h="759" w="759">
                  <a:moveTo>
                    <a:pt x="380" y="1"/>
                  </a:moveTo>
                  <a:lnTo>
                    <a:pt x="1" y="380"/>
                  </a:lnTo>
                  <a:lnTo>
                    <a:pt x="380" y="759"/>
                  </a:lnTo>
                  <a:lnTo>
                    <a:pt x="758" y="380"/>
                  </a:lnTo>
                  <a:lnTo>
                    <a:pt x="3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3"/>
            <p:cNvSpPr/>
            <p:nvPr/>
          </p:nvSpPr>
          <p:spPr>
            <a:xfrm>
              <a:off x="6886050" y="3109575"/>
              <a:ext cx="18975" cy="18975"/>
            </a:xfrm>
            <a:custGeom>
              <a:rect b="b" l="l" r="r" t="t"/>
              <a:pathLst>
                <a:path extrusionOk="0" h="759" w="759">
                  <a:moveTo>
                    <a:pt x="379" y="1"/>
                  </a:moveTo>
                  <a:lnTo>
                    <a:pt x="0" y="379"/>
                  </a:lnTo>
                  <a:lnTo>
                    <a:pt x="379" y="758"/>
                  </a:lnTo>
                  <a:lnTo>
                    <a:pt x="758" y="379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3"/>
            <p:cNvSpPr/>
            <p:nvPr/>
          </p:nvSpPr>
          <p:spPr>
            <a:xfrm>
              <a:off x="6961850" y="3185350"/>
              <a:ext cx="18975" cy="18950"/>
            </a:xfrm>
            <a:custGeom>
              <a:rect b="b" l="l" r="r" t="t"/>
              <a:pathLst>
                <a:path extrusionOk="0" h="758" w="759">
                  <a:moveTo>
                    <a:pt x="380" y="0"/>
                  </a:moveTo>
                  <a:lnTo>
                    <a:pt x="1" y="379"/>
                  </a:lnTo>
                  <a:lnTo>
                    <a:pt x="380" y="758"/>
                  </a:lnTo>
                  <a:lnTo>
                    <a:pt x="758" y="379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3"/>
            <p:cNvSpPr/>
            <p:nvPr/>
          </p:nvSpPr>
          <p:spPr>
            <a:xfrm>
              <a:off x="6923975" y="3147500"/>
              <a:ext cx="18925" cy="18975"/>
            </a:xfrm>
            <a:custGeom>
              <a:rect b="b" l="l" r="r" t="t"/>
              <a:pathLst>
                <a:path extrusionOk="0" h="759" w="757">
                  <a:moveTo>
                    <a:pt x="379" y="0"/>
                  </a:moveTo>
                  <a:lnTo>
                    <a:pt x="0" y="379"/>
                  </a:lnTo>
                  <a:lnTo>
                    <a:pt x="379" y="758"/>
                  </a:lnTo>
                  <a:lnTo>
                    <a:pt x="757" y="379"/>
                  </a:lnTo>
                  <a:lnTo>
                    <a:pt x="37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3"/>
            <p:cNvSpPr/>
            <p:nvPr/>
          </p:nvSpPr>
          <p:spPr>
            <a:xfrm>
              <a:off x="6942875" y="3166400"/>
              <a:ext cx="18975" cy="18975"/>
            </a:xfrm>
            <a:custGeom>
              <a:rect b="b" l="l" r="r" t="t"/>
              <a:pathLst>
                <a:path extrusionOk="0" h="759" w="759">
                  <a:moveTo>
                    <a:pt x="379" y="1"/>
                  </a:moveTo>
                  <a:lnTo>
                    <a:pt x="1" y="379"/>
                  </a:lnTo>
                  <a:lnTo>
                    <a:pt x="379" y="758"/>
                  </a:lnTo>
                  <a:lnTo>
                    <a:pt x="758" y="379"/>
                  </a:lnTo>
                  <a:lnTo>
                    <a:pt x="37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3"/>
            <p:cNvSpPr/>
            <p:nvPr/>
          </p:nvSpPr>
          <p:spPr>
            <a:xfrm>
              <a:off x="6751875" y="3235375"/>
              <a:ext cx="84525" cy="83575"/>
            </a:xfrm>
            <a:custGeom>
              <a:rect b="b" l="l" r="r" t="t"/>
              <a:pathLst>
                <a:path extrusionOk="0" h="3343" w="3381">
                  <a:moveTo>
                    <a:pt x="1761" y="541"/>
                  </a:moveTo>
                  <a:cubicBezTo>
                    <a:pt x="1827" y="541"/>
                    <a:pt x="1893" y="565"/>
                    <a:pt x="1945" y="614"/>
                  </a:cubicBezTo>
                  <a:lnTo>
                    <a:pt x="2702" y="1372"/>
                  </a:lnTo>
                  <a:cubicBezTo>
                    <a:pt x="2807" y="1477"/>
                    <a:pt x="2807" y="1646"/>
                    <a:pt x="2702" y="1751"/>
                  </a:cubicBezTo>
                  <a:cubicBezTo>
                    <a:pt x="2650" y="1803"/>
                    <a:pt x="2581" y="1829"/>
                    <a:pt x="2513" y="1829"/>
                  </a:cubicBezTo>
                  <a:cubicBezTo>
                    <a:pt x="2444" y="1829"/>
                    <a:pt x="2376" y="1803"/>
                    <a:pt x="2323" y="1751"/>
                  </a:cubicBezTo>
                  <a:lnTo>
                    <a:pt x="1566" y="993"/>
                  </a:lnTo>
                  <a:cubicBezTo>
                    <a:pt x="1466" y="889"/>
                    <a:pt x="1468" y="722"/>
                    <a:pt x="1572" y="620"/>
                  </a:cubicBezTo>
                  <a:cubicBezTo>
                    <a:pt x="1624" y="568"/>
                    <a:pt x="1693" y="541"/>
                    <a:pt x="1761" y="541"/>
                  </a:cubicBezTo>
                  <a:close/>
                  <a:moveTo>
                    <a:pt x="1389" y="1575"/>
                  </a:moveTo>
                  <a:lnTo>
                    <a:pt x="1768" y="1953"/>
                  </a:lnTo>
                  <a:lnTo>
                    <a:pt x="1137" y="2585"/>
                  </a:lnTo>
                  <a:lnTo>
                    <a:pt x="758" y="2206"/>
                  </a:lnTo>
                  <a:lnTo>
                    <a:pt x="1389" y="1575"/>
                  </a:lnTo>
                  <a:close/>
                  <a:moveTo>
                    <a:pt x="1755" y="0"/>
                  </a:moveTo>
                  <a:cubicBezTo>
                    <a:pt x="1591" y="0"/>
                    <a:pt x="1426" y="51"/>
                    <a:pt x="1284" y="153"/>
                  </a:cubicBezTo>
                  <a:cubicBezTo>
                    <a:pt x="964" y="386"/>
                    <a:pt x="861" y="815"/>
                    <a:pt x="1040" y="1167"/>
                  </a:cubicBezTo>
                  <a:lnTo>
                    <a:pt x="0" y="2206"/>
                  </a:lnTo>
                  <a:lnTo>
                    <a:pt x="1137" y="3343"/>
                  </a:lnTo>
                  <a:lnTo>
                    <a:pt x="2185" y="2295"/>
                  </a:lnTo>
                  <a:cubicBezTo>
                    <a:pt x="2288" y="2341"/>
                    <a:pt x="2400" y="2366"/>
                    <a:pt x="2514" y="2366"/>
                  </a:cubicBezTo>
                  <a:cubicBezTo>
                    <a:pt x="2838" y="2366"/>
                    <a:pt x="3131" y="2170"/>
                    <a:pt x="3255" y="1869"/>
                  </a:cubicBezTo>
                  <a:cubicBezTo>
                    <a:pt x="3380" y="1570"/>
                    <a:pt x="3311" y="1223"/>
                    <a:pt x="3081" y="993"/>
                  </a:cubicBezTo>
                  <a:lnTo>
                    <a:pt x="2323" y="236"/>
                  </a:lnTo>
                  <a:cubicBezTo>
                    <a:pt x="2168" y="80"/>
                    <a:pt x="1962" y="0"/>
                    <a:pt x="17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3"/>
            <p:cNvSpPr/>
            <p:nvPr/>
          </p:nvSpPr>
          <p:spPr>
            <a:xfrm>
              <a:off x="6956700" y="2987750"/>
              <a:ext cx="126500" cy="126500"/>
            </a:xfrm>
            <a:custGeom>
              <a:rect b="b" l="l" r="r" t="t"/>
              <a:pathLst>
                <a:path extrusionOk="0" h="5060" w="5060">
                  <a:moveTo>
                    <a:pt x="4681" y="0"/>
                  </a:moveTo>
                  <a:lnTo>
                    <a:pt x="0" y="4680"/>
                  </a:lnTo>
                  <a:lnTo>
                    <a:pt x="379" y="5059"/>
                  </a:lnTo>
                  <a:lnTo>
                    <a:pt x="5059" y="379"/>
                  </a:lnTo>
                  <a:lnTo>
                    <a:pt x="468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3"/>
            <p:cNvSpPr/>
            <p:nvPr/>
          </p:nvSpPr>
          <p:spPr>
            <a:xfrm>
              <a:off x="7002625" y="3094825"/>
              <a:ext cx="80200" cy="56125"/>
            </a:xfrm>
            <a:custGeom>
              <a:rect b="b" l="l" r="r" t="t"/>
              <a:pathLst>
                <a:path extrusionOk="0" h="2245" w="3208">
                  <a:moveTo>
                    <a:pt x="2929" y="1"/>
                  </a:moveTo>
                  <a:lnTo>
                    <a:pt x="0" y="1786"/>
                  </a:lnTo>
                  <a:lnTo>
                    <a:pt x="279" y="2245"/>
                  </a:lnTo>
                  <a:lnTo>
                    <a:pt x="3208" y="458"/>
                  </a:lnTo>
                  <a:lnTo>
                    <a:pt x="292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3"/>
            <p:cNvSpPr/>
            <p:nvPr/>
          </p:nvSpPr>
          <p:spPr>
            <a:xfrm>
              <a:off x="6918675" y="2988925"/>
              <a:ext cx="43575" cy="77675"/>
            </a:xfrm>
            <a:custGeom>
              <a:rect b="b" l="l" r="r" t="t"/>
              <a:pathLst>
                <a:path extrusionOk="0" h="3107" w="1743">
                  <a:moveTo>
                    <a:pt x="1250" y="0"/>
                  </a:moveTo>
                  <a:lnTo>
                    <a:pt x="0" y="2894"/>
                  </a:lnTo>
                  <a:lnTo>
                    <a:pt x="492" y="3106"/>
                  </a:lnTo>
                  <a:lnTo>
                    <a:pt x="1742" y="213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3"/>
            <p:cNvSpPr/>
            <p:nvPr/>
          </p:nvSpPr>
          <p:spPr>
            <a:xfrm>
              <a:off x="7027500" y="3174225"/>
              <a:ext cx="50025" cy="13425"/>
            </a:xfrm>
            <a:custGeom>
              <a:rect b="b" l="l" r="r" t="t"/>
              <a:pathLst>
                <a:path extrusionOk="0" h="537" w="2001">
                  <a:moveTo>
                    <a:pt x="0" y="0"/>
                  </a:moveTo>
                  <a:lnTo>
                    <a:pt x="0" y="537"/>
                  </a:lnTo>
                  <a:lnTo>
                    <a:pt x="2000" y="537"/>
                  </a:lnTo>
                  <a:lnTo>
                    <a:pt x="20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3"/>
            <p:cNvSpPr/>
            <p:nvPr/>
          </p:nvSpPr>
          <p:spPr>
            <a:xfrm>
              <a:off x="6885050" y="2991575"/>
              <a:ext cx="13400" cy="50025"/>
            </a:xfrm>
            <a:custGeom>
              <a:rect b="b" l="l" r="r" t="t"/>
              <a:pathLst>
                <a:path extrusionOk="0" h="2001" w="536">
                  <a:moveTo>
                    <a:pt x="1" y="1"/>
                  </a:moveTo>
                  <a:lnTo>
                    <a:pt x="1" y="2001"/>
                  </a:lnTo>
                  <a:lnTo>
                    <a:pt x="536" y="2001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" name="Google Shape;1334;p53"/>
          <p:cNvGrpSpPr/>
          <p:nvPr/>
        </p:nvGrpSpPr>
        <p:grpSpPr>
          <a:xfrm>
            <a:off x="4456299" y="511861"/>
            <a:ext cx="402619" cy="411794"/>
            <a:chOff x="3498275" y="367650"/>
            <a:chExt cx="439925" cy="449950"/>
          </a:xfrm>
        </p:grpSpPr>
        <p:sp>
          <p:nvSpPr>
            <p:cNvPr id="1335" name="Google Shape;1335;p53"/>
            <p:cNvSpPr/>
            <p:nvPr/>
          </p:nvSpPr>
          <p:spPr>
            <a:xfrm>
              <a:off x="3580825" y="367650"/>
              <a:ext cx="276600" cy="375925"/>
            </a:xfrm>
            <a:custGeom>
              <a:rect b="b" l="l" r="r" t="t"/>
              <a:pathLst>
                <a:path extrusionOk="0" h="15037" w="11064">
                  <a:moveTo>
                    <a:pt x="5532" y="534"/>
                  </a:moveTo>
                  <a:cubicBezTo>
                    <a:pt x="6782" y="534"/>
                    <a:pt x="8032" y="1011"/>
                    <a:pt x="8986" y="1964"/>
                  </a:cubicBezTo>
                  <a:cubicBezTo>
                    <a:pt x="11063" y="4041"/>
                    <a:pt x="10332" y="6914"/>
                    <a:pt x="8955" y="8910"/>
                  </a:cubicBezTo>
                  <a:cubicBezTo>
                    <a:pt x="8182" y="10034"/>
                    <a:pt x="6199" y="13047"/>
                    <a:pt x="5531" y="14065"/>
                  </a:cubicBezTo>
                  <a:cubicBezTo>
                    <a:pt x="4865" y="13047"/>
                    <a:pt x="2882" y="10033"/>
                    <a:pt x="2108" y="8910"/>
                  </a:cubicBezTo>
                  <a:cubicBezTo>
                    <a:pt x="730" y="6914"/>
                    <a:pt x="0" y="4039"/>
                    <a:pt x="2077" y="1964"/>
                  </a:cubicBezTo>
                  <a:cubicBezTo>
                    <a:pt x="3032" y="1011"/>
                    <a:pt x="4282" y="534"/>
                    <a:pt x="5532" y="534"/>
                  </a:cubicBezTo>
                  <a:close/>
                  <a:moveTo>
                    <a:pt x="5532" y="1"/>
                  </a:moveTo>
                  <a:cubicBezTo>
                    <a:pt x="4144" y="1"/>
                    <a:pt x="2756" y="529"/>
                    <a:pt x="1700" y="1585"/>
                  </a:cubicBezTo>
                  <a:cubicBezTo>
                    <a:pt x="703" y="2583"/>
                    <a:pt x="205" y="3868"/>
                    <a:pt x="261" y="5304"/>
                  </a:cubicBezTo>
                  <a:cubicBezTo>
                    <a:pt x="311" y="6598"/>
                    <a:pt x="798" y="7950"/>
                    <a:pt x="1669" y="9212"/>
                  </a:cubicBezTo>
                  <a:cubicBezTo>
                    <a:pt x="2599" y="10561"/>
                    <a:pt x="5282" y="14654"/>
                    <a:pt x="5309" y="14696"/>
                  </a:cubicBezTo>
                  <a:lnTo>
                    <a:pt x="5531" y="15036"/>
                  </a:lnTo>
                  <a:lnTo>
                    <a:pt x="5755" y="14696"/>
                  </a:lnTo>
                  <a:cubicBezTo>
                    <a:pt x="5782" y="14654"/>
                    <a:pt x="8465" y="10561"/>
                    <a:pt x="9395" y="9212"/>
                  </a:cubicBezTo>
                  <a:cubicBezTo>
                    <a:pt x="10264" y="7950"/>
                    <a:pt x="10752" y="6598"/>
                    <a:pt x="10803" y="5304"/>
                  </a:cubicBezTo>
                  <a:cubicBezTo>
                    <a:pt x="10857" y="3868"/>
                    <a:pt x="10360" y="2583"/>
                    <a:pt x="9365" y="1585"/>
                  </a:cubicBezTo>
                  <a:lnTo>
                    <a:pt x="9364" y="1585"/>
                  </a:lnTo>
                  <a:cubicBezTo>
                    <a:pt x="8308" y="529"/>
                    <a:pt x="6920" y="1"/>
                    <a:pt x="55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3"/>
            <p:cNvSpPr/>
            <p:nvPr/>
          </p:nvSpPr>
          <p:spPr>
            <a:xfrm>
              <a:off x="3628075" y="420850"/>
              <a:ext cx="173300" cy="164500"/>
            </a:xfrm>
            <a:custGeom>
              <a:rect b="b" l="l" r="r" t="t"/>
              <a:pathLst>
                <a:path extrusionOk="0" h="6580" w="6932">
                  <a:moveTo>
                    <a:pt x="3638" y="533"/>
                  </a:moveTo>
                  <a:cubicBezTo>
                    <a:pt x="3816" y="533"/>
                    <a:pt x="3996" y="550"/>
                    <a:pt x="4176" y="586"/>
                  </a:cubicBezTo>
                  <a:cubicBezTo>
                    <a:pt x="5466" y="841"/>
                    <a:pt x="6396" y="1973"/>
                    <a:pt x="6396" y="3290"/>
                  </a:cubicBezTo>
                  <a:cubicBezTo>
                    <a:pt x="6398" y="4019"/>
                    <a:pt x="6107" y="4721"/>
                    <a:pt x="5590" y="5237"/>
                  </a:cubicBezTo>
                  <a:cubicBezTo>
                    <a:pt x="5057" y="5770"/>
                    <a:pt x="4351" y="6045"/>
                    <a:pt x="3639" y="6045"/>
                  </a:cubicBezTo>
                  <a:cubicBezTo>
                    <a:pt x="3109" y="6045"/>
                    <a:pt x="2576" y="5893"/>
                    <a:pt x="2110" y="5582"/>
                  </a:cubicBezTo>
                  <a:cubicBezTo>
                    <a:pt x="1016" y="4852"/>
                    <a:pt x="591" y="3450"/>
                    <a:pt x="1094" y="2236"/>
                  </a:cubicBezTo>
                  <a:cubicBezTo>
                    <a:pt x="1526" y="1191"/>
                    <a:pt x="2541" y="533"/>
                    <a:pt x="3638" y="533"/>
                  </a:cubicBezTo>
                  <a:close/>
                  <a:moveTo>
                    <a:pt x="3638" y="0"/>
                  </a:moveTo>
                  <a:cubicBezTo>
                    <a:pt x="3006" y="0"/>
                    <a:pt x="2370" y="182"/>
                    <a:pt x="1813" y="554"/>
                  </a:cubicBezTo>
                  <a:cubicBezTo>
                    <a:pt x="509" y="1425"/>
                    <a:pt x="0" y="3096"/>
                    <a:pt x="602" y="4547"/>
                  </a:cubicBezTo>
                  <a:cubicBezTo>
                    <a:pt x="1118" y="5795"/>
                    <a:pt x="2331" y="6579"/>
                    <a:pt x="3640" y="6579"/>
                  </a:cubicBezTo>
                  <a:cubicBezTo>
                    <a:pt x="3852" y="6579"/>
                    <a:pt x="4066" y="6559"/>
                    <a:pt x="4281" y="6516"/>
                  </a:cubicBezTo>
                  <a:cubicBezTo>
                    <a:pt x="5820" y="6210"/>
                    <a:pt x="6930" y="4859"/>
                    <a:pt x="6930" y="3290"/>
                  </a:cubicBezTo>
                  <a:cubicBezTo>
                    <a:pt x="6931" y="2417"/>
                    <a:pt x="6585" y="1581"/>
                    <a:pt x="5967" y="965"/>
                  </a:cubicBezTo>
                  <a:cubicBezTo>
                    <a:pt x="5331" y="328"/>
                    <a:pt x="4487" y="0"/>
                    <a:pt x="36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3"/>
            <p:cNvSpPr/>
            <p:nvPr/>
          </p:nvSpPr>
          <p:spPr>
            <a:xfrm>
              <a:off x="3648450" y="700300"/>
              <a:ext cx="17125" cy="17175"/>
            </a:xfrm>
            <a:custGeom>
              <a:rect b="b" l="l" r="r" t="t"/>
              <a:pathLst>
                <a:path extrusionOk="0" h="687" w="685">
                  <a:moveTo>
                    <a:pt x="183" y="1"/>
                  </a:moveTo>
                  <a:lnTo>
                    <a:pt x="0" y="502"/>
                  </a:lnTo>
                  <a:lnTo>
                    <a:pt x="500" y="686"/>
                  </a:lnTo>
                  <a:lnTo>
                    <a:pt x="684" y="185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3"/>
            <p:cNvSpPr/>
            <p:nvPr/>
          </p:nvSpPr>
          <p:spPr>
            <a:xfrm>
              <a:off x="3573350" y="672825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183" y="0"/>
                  </a:moveTo>
                  <a:lnTo>
                    <a:pt x="0" y="501"/>
                  </a:lnTo>
                  <a:lnTo>
                    <a:pt x="500" y="684"/>
                  </a:lnTo>
                  <a:lnTo>
                    <a:pt x="684" y="185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3"/>
            <p:cNvSpPr/>
            <p:nvPr/>
          </p:nvSpPr>
          <p:spPr>
            <a:xfrm>
              <a:off x="3523300" y="654475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183" y="0"/>
                  </a:moveTo>
                  <a:lnTo>
                    <a:pt x="0" y="501"/>
                  </a:lnTo>
                  <a:lnTo>
                    <a:pt x="500" y="684"/>
                  </a:lnTo>
                  <a:lnTo>
                    <a:pt x="684" y="183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3"/>
            <p:cNvSpPr/>
            <p:nvPr/>
          </p:nvSpPr>
          <p:spPr>
            <a:xfrm>
              <a:off x="3623425" y="691125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183" y="1"/>
                  </a:moveTo>
                  <a:lnTo>
                    <a:pt x="0" y="502"/>
                  </a:lnTo>
                  <a:lnTo>
                    <a:pt x="500" y="685"/>
                  </a:lnTo>
                  <a:lnTo>
                    <a:pt x="684" y="185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53"/>
            <p:cNvSpPr/>
            <p:nvPr/>
          </p:nvSpPr>
          <p:spPr>
            <a:xfrm>
              <a:off x="3548325" y="663650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183" y="0"/>
                  </a:moveTo>
                  <a:lnTo>
                    <a:pt x="0" y="500"/>
                  </a:lnTo>
                  <a:lnTo>
                    <a:pt x="501" y="684"/>
                  </a:lnTo>
                  <a:lnTo>
                    <a:pt x="684" y="184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53"/>
            <p:cNvSpPr/>
            <p:nvPr/>
          </p:nvSpPr>
          <p:spPr>
            <a:xfrm>
              <a:off x="3598350" y="681950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185" y="1"/>
                  </a:moveTo>
                  <a:lnTo>
                    <a:pt x="1" y="502"/>
                  </a:lnTo>
                  <a:lnTo>
                    <a:pt x="501" y="685"/>
                  </a:lnTo>
                  <a:lnTo>
                    <a:pt x="685" y="1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53"/>
            <p:cNvSpPr/>
            <p:nvPr/>
          </p:nvSpPr>
          <p:spPr>
            <a:xfrm>
              <a:off x="3498275" y="645300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185" y="0"/>
                  </a:moveTo>
                  <a:lnTo>
                    <a:pt x="0" y="501"/>
                  </a:lnTo>
                  <a:lnTo>
                    <a:pt x="502" y="684"/>
                  </a:lnTo>
                  <a:lnTo>
                    <a:pt x="684" y="18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53"/>
            <p:cNvSpPr/>
            <p:nvPr/>
          </p:nvSpPr>
          <p:spPr>
            <a:xfrm>
              <a:off x="3623300" y="752825"/>
              <a:ext cx="17200" cy="17200"/>
            </a:xfrm>
            <a:custGeom>
              <a:rect b="b" l="l" r="r" t="t"/>
              <a:pathLst>
                <a:path extrusionOk="0" h="688" w="688">
                  <a:moveTo>
                    <a:pt x="498" y="1"/>
                  </a:moveTo>
                  <a:lnTo>
                    <a:pt x="1" y="191"/>
                  </a:lnTo>
                  <a:lnTo>
                    <a:pt x="191" y="687"/>
                  </a:lnTo>
                  <a:lnTo>
                    <a:pt x="688" y="497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53"/>
            <p:cNvSpPr/>
            <p:nvPr/>
          </p:nvSpPr>
          <p:spPr>
            <a:xfrm>
              <a:off x="3523700" y="790850"/>
              <a:ext cx="17225" cy="17200"/>
            </a:xfrm>
            <a:custGeom>
              <a:rect b="b" l="l" r="r" t="t"/>
              <a:pathLst>
                <a:path extrusionOk="0" h="688" w="689">
                  <a:moveTo>
                    <a:pt x="499" y="1"/>
                  </a:moveTo>
                  <a:lnTo>
                    <a:pt x="0" y="191"/>
                  </a:lnTo>
                  <a:lnTo>
                    <a:pt x="191" y="688"/>
                  </a:lnTo>
                  <a:lnTo>
                    <a:pt x="689" y="498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53"/>
            <p:cNvSpPr/>
            <p:nvPr/>
          </p:nvSpPr>
          <p:spPr>
            <a:xfrm>
              <a:off x="3598350" y="762325"/>
              <a:ext cx="17250" cy="17250"/>
            </a:xfrm>
            <a:custGeom>
              <a:rect b="b" l="l" r="r" t="t"/>
              <a:pathLst>
                <a:path extrusionOk="0" h="690" w="690">
                  <a:moveTo>
                    <a:pt x="499" y="1"/>
                  </a:moveTo>
                  <a:lnTo>
                    <a:pt x="1" y="191"/>
                  </a:lnTo>
                  <a:lnTo>
                    <a:pt x="191" y="689"/>
                  </a:lnTo>
                  <a:lnTo>
                    <a:pt x="689" y="499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53"/>
            <p:cNvSpPr/>
            <p:nvPr/>
          </p:nvSpPr>
          <p:spPr>
            <a:xfrm>
              <a:off x="3573475" y="771850"/>
              <a:ext cx="17250" cy="17200"/>
            </a:xfrm>
            <a:custGeom>
              <a:rect b="b" l="l" r="r" t="t"/>
              <a:pathLst>
                <a:path extrusionOk="0" h="688" w="690">
                  <a:moveTo>
                    <a:pt x="499" y="0"/>
                  </a:moveTo>
                  <a:lnTo>
                    <a:pt x="1" y="190"/>
                  </a:lnTo>
                  <a:lnTo>
                    <a:pt x="191" y="687"/>
                  </a:lnTo>
                  <a:lnTo>
                    <a:pt x="689" y="497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53"/>
            <p:cNvSpPr/>
            <p:nvPr/>
          </p:nvSpPr>
          <p:spPr>
            <a:xfrm>
              <a:off x="3548600" y="781350"/>
              <a:ext cx="17200" cy="17200"/>
            </a:xfrm>
            <a:custGeom>
              <a:rect b="b" l="l" r="r" t="t"/>
              <a:pathLst>
                <a:path extrusionOk="0" h="688" w="688">
                  <a:moveTo>
                    <a:pt x="498" y="0"/>
                  </a:moveTo>
                  <a:lnTo>
                    <a:pt x="1" y="191"/>
                  </a:lnTo>
                  <a:lnTo>
                    <a:pt x="191" y="687"/>
                  </a:lnTo>
                  <a:lnTo>
                    <a:pt x="688" y="497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53"/>
            <p:cNvSpPr/>
            <p:nvPr/>
          </p:nvSpPr>
          <p:spPr>
            <a:xfrm>
              <a:off x="3498775" y="800375"/>
              <a:ext cx="17250" cy="17200"/>
            </a:xfrm>
            <a:custGeom>
              <a:rect b="b" l="l" r="r" t="t"/>
              <a:pathLst>
                <a:path extrusionOk="0" h="688" w="690">
                  <a:moveTo>
                    <a:pt x="499" y="0"/>
                  </a:moveTo>
                  <a:lnTo>
                    <a:pt x="1" y="190"/>
                  </a:lnTo>
                  <a:lnTo>
                    <a:pt x="191" y="687"/>
                  </a:lnTo>
                  <a:lnTo>
                    <a:pt x="689" y="497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53"/>
            <p:cNvSpPr/>
            <p:nvPr/>
          </p:nvSpPr>
          <p:spPr>
            <a:xfrm>
              <a:off x="3648175" y="743275"/>
              <a:ext cx="17250" cy="17250"/>
            </a:xfrm>
            <a:custGeom>
              <a:rect b="b" l="l" r="r" t="t"/>
              <a:pathLst>
                <a:path extrusionOk="0" h="690" w="690">
                  <a:moveTo>
                    <a:pt x="499" y="1"/>
                  </a:moveTo>
                  <a:lnTo>
                    <a:pt x="1" y="192"/>
                  </a:lnTo>
                  <a:lnTo>
                    <a:pt x="191" y="689"/>
                  </a:lnTo>
                  <a:lnTo>
                    <a:pt x="689" y="499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53"/>
            <p:cNvSpPr/>
            <p:nvPr/>
          </p:nvSpPr>
          <p:spPr>
            <a:xfrm>
              <a:off x="3795925" y="691125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502" y="1"/>
                  </a:moveTo>
                  <a:lnTo>
                    <a:pt x="1" y="184"/>
                  </a:lnTo>
                  <a:lnTo>
                    <a:pt x="185" y="685"/>
                  </a:lnTo>
                  <a:lnTo>
                    <a:pt x="685" y="502"/>
                  </a:lnTo>
                  <a:lnTo>
                    <a:pt x="5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53"/>
            <p:cNvSpPr/>
            <p:nvPr/>
          </p:nvSpPr>
          <p:spPr>
            <a:xfrm>
              <a:off x="3871000" y="663600"/>
              <a:ext cx="17125" cy="17175"/>
            </a:xfrm>
            <a:custGeom>
              <a:rect b="b" l="l" r="r" t="t"/>
              <a:pathLst>
                <a:path extrusionOk="0" h="687" w="685">
                  <a:moveTo>
                    <a:pt x="500" y="1"/>
                  </a:moveTo>
                  <a:lnTo>
                    <a:pt x="0" y="185"/>
                  </a:lnTo>
                  <a:lnTo>
                    <a:pt x="183" y="686"/>
                  </a:lnTo>
                  <a:lnTo>
                    <a:pt x="684" y="502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53"/>
            <p:cNvSpPr/>
            <p:nvPr/>
          </p:nvSpPr>
          <p:spPr>
            <a:xfrm>
              <a:off x="3921125" y="645300"/>
              <a:ext cx="17075" cy="17125"/>
            </a:xfrm>
            <a:custGeom>
              <a:rect b="b" l="l" r="r" t="t"/>
              <a:pathLst>
                <a:path extrusionOk="0" h="685" w="683">
                  <a:moveTo>
                    <a:pt x="500" y="0"/>
                  </a:moveTo>
                  <a:lnTo>
                    <a:pt x="0" y="184"/>
                  </a:lnTo>
                  <a:lnTo>
                    <a:pt x="183" y="684"/>
                  </a:lnTo>
                  <a:lnTo>
                    <a:pt x="683" y="50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53"/>
            <p:cNvSpPr/>
            <p:nvPr/>
          </p:nvSpPr>
          <p:spPr>
            <a:xfrm>
              <a:off x="3820950" y="681950"/>
              <a:ext cx="17100" cy="17175"/>
            </a:xfrm>
            <a:custGeom>
              <a:rect b="b" l="l" r="r" t="t"/>
              <a:pathLst>
                <a:path extrusionOk="0" h="687" w="684">
                  <a:moveTo>
                    <a:pt x="500" y="1"/>
                  </a:moveTo>
                  <a:lnTo>
                    <a:pt x="1" y="185"/>
                  </a:lnTo>
                  <a:lnTo>
                    <a:pt x="183" y="686"/>
                  </a:lnTo>
                  <a:lnTo>
                    <a:pt x="683" y="502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53"/>
            <p:cNvSpPr/>
            <p:nvPr/>
          </p:nvSpPr>
          <p:spPr>
            <a:xfrm>
              <a:off x="3845975" y="672775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502" y="1"/>
                  </a:moveTo>
                  <a:lnTo>
                    <a:pt x="0" y="185"/>
                  </a:lnTo>
                  <a:lnTo>
                    <a:pt x="185" y="685"/>
                  </a:lnTo>
                  <a:lnTo>
                    <a:pt x="684" y="502"/>
                  </a:lnTo>
                  <a:lnTo>
                    <a:pt x="50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53"/>
            <p:cNvSpPr/>
            <p:nvPr/>
          </p:nvSpPr>
          <p:spPr>
            <a:xfrm>
              <a:off x="3770950" y="700275"/>
              <a:ext cx="17125" cy="17150"/>
            </a:xfrm>
            <a:custGeom>
              <a:rect b="b" l="l" r="r" t="t"/>
              <a:pathLst>
                <a:path extrusionOk="0" h="686" w="685">
                  <a:moveTo>
                    <a:pt x="500" y="0"/>
                  </a:moveTo>
                  <a:lnTo>
                    <a:pt x="0" y="185"/>
                  </a:lnTo>
                  <a:lnTo>
                    <a:pt x="183" y="686"/>
                  </a:lnTo>
                  <a:lnTo>
                    <a:pt x="684" y="502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53"/>
            <p:cNvSpPr/>
            <p:nvPr/>
          </p:nvSpPr>
          <p:spPr>
            <a:xfrm>
              <a:off x="3896025" y="654475"/>
              <a:ext cx="17125" cy="17125"/>
            </a:xfrm>
            <a:custGeom>
              <a:rect b="b" l="l" r="r" t="t"/>
              <a:pathLst>
                <a:path extrusionOk="0" h="685" w="685">
                  <a:moveTo>
                    <a:pt x="501" y="0"/>
                  </a:moveTo>
                  <a:lnTo>
                    <a:pt x="0" y="184"/>
                  </a:lnTo>
                  <a:lnTo>
                    <a:pt x="183" y="684"/>
                  </a:lnTo>
                  <a:lnTo>
                    <a:pt x="684" y="501"/>
                  </a:lnTo>
                  <a:lnTo>
                    <a:pt x="50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53"/>
            <p:cNvSpPr/>
            <p:nvPr/>
          </p:nvSpPr>
          <p:spPr>
            <a:xfrm>
              <a:off x="3920450" y="800375"/>
              <a:ext cx="17200" cy="17225"/>
            </a:xfrm>
            <a:custGeom>
              <a:rect b="b" l="l" r="r" t="t"/>
              <a:pathLst>
                <a:path extrusionOk="0" h="689" w="688">
                  <a:moveTo>
                    <a:pt x="191" y="0"/>
                  </a:moveTo>
                  <a:lnTo>
                    <a:pt x="1" y="498"/>
                  </a:lnTo>
                  <a:lnTo>
                    <a:pt x="497" y="689"/>
                  </a:lnTo>
                  <a:lnTo>
                    <a:pt x="688" y="190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53"/>
            <p:cNvSpPr/>
            <p:nvPr/>
          </p:nvSpPr>
          <p:spPr>
            <a:xfrm>
              <a:off x="3795975" y="752825"/>
              <a:ext cx="17200" cy="17225"/>
            </a:xfrm>
            <a:custGeom>
              <a:rect b="b" l="l" r="r" t="t"/>
              <a:pathLst>
                <a:path extrusionOk="0" h="689" w="688">
                  <a:moveTo>
                    <a:pt x="190" y="1"/>
                  </a:moveTo>
                  <a:lnTo>
                    <a:pt x="0" y="499"/>
                  </a:lnTo>
                  <a:lnTo>
                    <a:pt x="497" y="689"/>
                  </a:lnTo>
                  <a:lnTo>
                    <a:pt x="687" y="19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53"/>
            <p:cNvSpPr/>
            <p:nvPr/>
          </p:nvSpPr>
          <p:spPr>
            <a:xfrm>
              <a:off x="3771050" y="743350"/>
              <a:ext cx="17200" cy="17200"/>
            </a:xfrm>
            <a:custGeom>
              <a:rect b="b" l="l" r="r" t="t"/>
              <a:pathLst>
                <a:path extrusionOk="0" h="688" w="688">
                  <a:moveTo>
                    <a:pt x="189" y="1"/>
                  </a:moveTo>
                  <a:lnTo>
                    <a:pt x="1" y="497"/>
                  </a:lnTo>
                  <a:lnTo>
                    <a:pt x="497" y="688"/>
                  </a:lnTo>
                  <a:lnTo>
                    <a:pt x="688" y="191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53"/>
            <p:cNvSpPr/>
            <p:nvPr/>
          </p:nvSpPr>
          <p:spPr>
            <a:xfrm>
              <a:off x="3895550" y="790850"/>
              <a:ext cx="17225" cy="17200"/>
            </a:xfrm>
            <a:custGeom>
              <a:rect b="b" l="l" r="r" t="t"/>
              <a:pathLst>
                <a:path extrusionOk="0" h="688" w="689">
                  <a:moveTo>
                    <a:pt x="190" y="1"/>
                  </a:moveTo>
                  <a:lnTo>
                    <a:pt x="0" y="498"/>
                  </a:lnTo>
                  <a:lnTo>
                    <a:pt x="498" y="688"/>
                  </a:lnTo>
                  <a:lnTo>
                    <a:pt x="689" y="19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53"/>
            <p:cNvSpPr/>
            <p:nvPr/>
          </p:nvSpPr>
          <p:spPr>
            <a:xfrm>
              <a:off x="3820850" y="762375"/>
              <a:ext cx="17200" cy="17200"/>
            </a:xfrm>
            <a:custGeom>
              <a:rect b="b" l="l" r="r" t="t"/>
              <a:pathLst>
                <a:path extrusionOk="0" h="688" w="688">
                  <a:moveTo>
                    <a:pt x="190" y="0"/>
                  </a:moveTo>
                  <a:lnTo>
                    <a:pt x="0" y="497"/>
                  </a:lnTo>
                  <a:lnTo>
                    <a:pt x="497" y="687"/>
                  </a:lnTo>
                  <a:lnTo>
                    <a:pt x="687" y="190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53"/>
            <p:cNvSpPr/>
            <p:nvPr/>
          </p:nvSpPr>
          <p:spPr>
            <a:xfrm>
              <a:off x="3845750" y="771850"/>
              <a:ext cx="17200" cy="17225"/>
            </a:xfrm>
            <a:custGeom>
              <a:rect b="b" l="l" r="r" t="t"/>
              <a:pathLst>
                <a:path extrusionOk="0" h="689" w="688">
                  <a:moveTo>
                    <a:pt x="191" y="0"/>
                  </a:moveTo>
                  <a:lnTo>
                    <a:pt x="1" y="498"/>
                  </a:lnTo>
                  <a:lnTo>
                    <a:pt x="497" y="689"/>
                  </a:lnTo>
                  <a:lnTo>
                    <a:pt x="688" y="190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53"/>
            <p:cNvSpPr/>
            <p:nvPr/>
          </p:nvSpPr>
          <p:spPr>
            <a:xfrm>
              <a:off x="3870675" y="781350"/>
              <a:ext cx="17225" cy="17200"/>
            </a:xfrm>
            <a:custGeom>
              <a:rect b="b" l="l" r="r" t="t"/>
              <a:pathLst>
                <a:path extrusionOk="0" h="688" w="689">
                  <a:moveTo>
                    <a:pt x="190" y="0"/>
                  </a:moveTo>
                  <a:lnTo>
                    <a:pt x="0" y="497"/>
                  </a:lnTo>
                  <a:lnTo>
                    <a:pt x="498" y="687"/>
                  </a:lnTo>
                  <a:lnTo>
                    <a:pt x="689" y="191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" name="Google Shape;1365;p53"/>
          <p:cNvGrpSpPr/>
          <p:nvPr/>
        </p:nvGrpSpPr>
        <p:grpSpPr>
          <a:xfrm>
            <a:off x="7091597" y="512595"/>
            <a:ext cx="411817" cy="410330"/>
            <a:chOff x="6171025" y="325000"/>
            <a:chExt cx="449975" cy="448350"/>
          </a:xfrm>
        </p:grpSpPr>
        <p:sp>
          <p:nvSpPr>
            <p:cNvPr id="1366" name="Google Shape;1366;p53"/>
            <p:cNvSpPr/>
            <p:nvPr/>
          </p:nvSpPr>
          <p:spPr>
            <a:xfrm>
              <a:off x="6208175" y="368850"/>
              <a:ext cx="23800" cy="25875"/>
            </a:xfrm>
            <a:custGeom>
              <a:rect b="b" l="l" r="r" t="t"/>
              <a:pathLst>
                <a:path extrusionOk="0" h="1035" w="952">
                  <a:moveTo>
                    <a:pt x="402" y="185"/>
                  </a:moveTo>
                  <a:cubicBezTo>
                    <a:pt x="445" y="185"/>
                    <a:pt x="486" y="193"/>
                    <a:pt x="526" y="209"/>
                  </a:cubicBezTo>
                  <a:cubicBezTo>
                    <a:pt x="561" y="222"/>
                    <a:pt x="592" y="246"/>
                    <a:pt x="617" y="275"/>
                  </a:cubicBezTo>
                  <a:cubicBezTo>
                    <a:pt x="644" y="305"/>
                    <a:pt x="663" y="340"/>
                    <a:pt x="675" y="380"/>
                  </a:cubicBezTo>
                  <a:cubicBezTo>
                    <a:pt x="701" y="470"/>
                    <a:pt x="701" y="565"/>
                    <a:pt x="675" y="657"/>
                  </a:cubicBezTo>
                  <a:cubicBezTo>
                    <a:pt x="661" y="695"/>
                    <a:pt x="642" y="731"/>
                    <a:pt x="617" y="762"/>
                  </a:cubicBezTo>
                  <a:cubicBezTo>
                    <a:pt x="592" y="790"/>
                    <a:pt x="560" y="813"/>
                    <a:pt x="524" y="828"/>
                  </a:cubicBezTo>
                  <a:cubicBezTo>
                    <a:pt x="489" y="842"/>
                    <a:pt x="449" y="850"/>
                    <a:pt x="411" y="850"/>
                  </a:cubicBezTo>
                  <a:cubicBezTo>
                    <a:pt x="408" y="850"/>
                    <a:pt x="405" y="850"/>
                    <a:pt x="402" y="850"/>
                  </a:cubicBezTo>
                  <a:lnTo>
                    <a:pt x="243" y="850"/>
                  </a:lnTo>
                  <a:lnTo>
                    <a:pt x="243" y="185"/>
                  </a:lnTo>
                  <a:close/>
                  <a:moveTo>
                    <a:pt x="413" y="1"/>
                  </a:moveTo>
                  <a:cubicBezTo>
                    <a:pt x="409" y="1"/>
                    <a:pt x="406" y="1"/>
                    <a:pt x="402" y="1"/>
                  </a:cubicBezTo>
                  <a:lnTo>
                    <a:pt x="1" y="1"/>
                  </a:lnTo>
                  <a:lnTo>
                    <a:pt x="1" y="1034"/>
                  </a:lnTo>
                  <a:lnTo>
                    <a:pt x="402" y="1034"/>
                  </a:lnTo>
                  <a:cubicBezTo>
                    <a:pt x="406" y="1034"/>
                    <a:pt x="409" y="1034"/>
                    <a:pt x="413" y="1034"/>
                  </a:cubicBezTo>
                  <a:cubicBezTo>
                    <a:pt x="485" y="1034"/>
                    <a:pt x="556" y="1021"/>
                    <a:pt x="623" y="996"/>
                  </a:cubicBezTo>
                  <a:cubicBezTo>
                    <a:pt x="750" y="949"/>
                    <a:pt x="850" y="850"/>
                    <a:pt x="900" y="725"/>
                  </a:cubicBezTo>
                  <a:cubicBezTo>
                    <a:pt x="952" y="591"/>
                    <a:pt x="952" y="443"/>
                    <a:pt x="900" y="310"/>
                  </a:cubicBezTo>
                  <a:cubicBezTo>
                    <a:pt x="876" y="250"/>
                    <a:pt x="838" y="194"/>
                    <a:pt x="791" y="147"/>
                  </a:cubicBezTo>
                  <a:cubicBezTo>
                    <a:pt x="742" y="100"/>
                    <a:pt x="685" y="63"/>
                    <a:pt x="623" y="39"/>
                  </a:cubicBezTo>
                  <a:cubicBezTo>
                    <a:pt x="556" y="14"/>
                    <a:pt x="485" y="1"/>
                    <a:pt x="4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53"/>
            <p:cNvSpPr/>
            <p:nvPr/>
          </p:nvSpPr>
          <p:spPr>
            <a:xfrm>
              <a:off x="6238075" y="368850"/>
              <a:ext cx="16725" cy="25900"/>
            </a:xfrm>
            <a:custGeom>
              <a:rect b="b" l="l" r="r" t="t"/>
              <a:pathLst>
                <a:path extrusionOk="0" h="1036" w="669">
                  <a:moveTo>
                    <a:pt x="0" y="1"/>
                  </a:moveTo>
                  <a:lnTo>
                    <a:pt x="0" y="1036"/>
                  </a:lnTo>
                  <a:lnTo>
                    <a:pt x="668" y="1036"/>
                  </a:lnTo>
                  <a:lnTo>
                    <a:pt x="668" y="851"/>
                  </a:lnTo>
                  <a:lnTo>
                    <a:pt x="244" y="851"/>
                  </a:lnTo>
                  <a:lnTo>
                    <a:pt x="244" y="604"/>
                  </a:lnTo>
                  <a:lnTo>
                    <a:pt x="569" y="604"/>
                  </a:lnTo>
                  <a:lnTo>
                    <a:pt x="569" y="427"/>
                  </a:lnTo>
                  <a:lnTo>
                    <a:pt x="244" y="427"/>
                  </a:lnTo>
                  <a:lnTo>
                    <a:pt x="244" y="185"/>
                  </a:lnTo>
                  <a:lnTo>
                    <a:pt x="668" y="185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53"/>
            <p:cNvSpPr/>
            <p:nvPr/>
          </p:nvSpPr>
          <p:spPr>
            <a:xfrm>
              <a:off x="6261700" y="368850"/>
              <a:ext cx="19550" cy="25900"/>
            </a:xfrm>
            <a:custGeom>
              <a:rect b="b" l="l" r="r" t="t"/>
              <a:pathLst>
                <a:path extrusionOk="0" h="1036" w="782">
                  <a:moveTo>
                    <a:pt x="375" y="180"/>
                  </a:moveTo>
                  <a:cubicBezTo>
                    <a:pt x="398" y="180"/>
                    <a:pt x="421" y="185"/>
                    <a:pt x="442" y="191"/>
                  </a:cubicBezTo>
                  <a:cubicBezTo>
                    <a:pt x="463" y="198"/>
                    <a:pt x="482" y="209"/>
                    <a:pt x="498" y="223"/>
                  </a:cubicBezTo>
                  <a:cubicBezTo>
                    <a:pt x="513" y="238"/>
                    <a:pt x="524" y="254"/>
                    <a:pt x="531" y="274"/>
                  </a:cubicBezTo>
                  <a:cubicBezTo>
                    <a:pt x="538" y="294"/>
                    <a:pt x="541" y="316"/>
                    <a:pt x="541" y="338"/>
                  </a:cubicBezTo>
                  <a:cubicBezTo>
                    <a:pt x="544" y="384"/>
                    <a:pt x="529" y="428"/>
                    <a:pt x="500" y="464"/>
                  </a:cubicBezTo>
                  <a:lnTo>
                    <a:pt x="500" y="462"/>
                  </a:lnTo>
                  <a:cubicBezTo>
                    <a:pt x="472" y="493"/>
                    <a:pt x="428" y="508"/>
                    <a:pt x="364" y="508"/>
                  </a:cubicBezTo>
                  <a:lnTo>
                    <a:pt x="239" y="508"/>
                  </a:lnTo>
                  <a:lnTo>
                    <a:pt x="239" y="181"/>
                  </a:lnTo>
                  <a:lnTo>
                    <a:pt x="364" y="181"/>
                  </a:lnTo>
                  <a:cubicBezTo>
                    <a:pt x="368" y="181"/>
                    <a:pt x="371" y="180"/>
                    <a:pt x="375" y="180"/>
                  </a:cubicBezTo>
                  <a:close/>
                  <a:moveTo>
                    <a:pt x="378" y="1"/>
                  </a:moveTo>
                  <a:cubicBezTo>
                    <a:pt x="374" y="1"/>
                    <a:pt x="369" y="1"/>
                    <a:pt x="364" y="1"/>
                  </a:cubicBezTo>
                  <a:lnTo>
                    <a:pt x="0" y="1"/>
                  </a:lnTo>
                  <a:lnTo>
                    <a:pt x="0" y="1036"/>
                  </a:lnTo>
                  <a:lnTo>
                    <a:pt x="239" y="1036"/>
                  </a:lnTo>
                  <a:lnTo>
                    <a:pt x="239" y="689"/>
                  </a:lnTo>
                  <a:lnTo>
                    <a:pt x="364" y="689"/>
                  </a:lnTo>
                  <a:cubicBezTo>
                    <a:pt x="369" y="689"/>
                    <a:pt x="373" y="689"/>
                    <a:pt x="378" y="689"/>
                  </a:cubicBezTo>
                  <a:cubicBezTo>
                    <a:pt x="437" y="689"/>
                    <a:pt x="494" y="681"/>
                    <a:pt x="550" y="663"/>
                  </a:cubicBezTo>
                  <a:cubicBezTo>
                    <a:pt x="597" y="648"/>
                    <a:pt x="641" y="624"/>
                    <a:pt x="680" y="591"/>
                  </a:cubicBezTo>
                  <a:cubicBezTo>
                    <a:pt x="714" y="561"/>
                    <a:pt x="739" y="523"/>
                    <a:pt x="755" y="480"/>
                  </a:cubicBezTo>
                  <a:cubicBezTo>
                    <a:pt x="773" y="436"/>
                    <a:pt x="782" y="387"/>
                    <a:pt x="780" y="338"/>
                  </a:cubicBezTo>
                  <a:cubicBezTo>
                    <a:pt x="780" y="293"/>
                    <a:pt x="773" y="247"/>
                    <a:pt x="756" y="206"/>
                  </a:cubicBezTo>
                  <a:lnTo>
                    <a:pt x="756" y="204"/>
                  </a:lnTo>
                  <a:cubicBezTo>
                    <a:pt x="740" y="163"/>
                    <a:pt x="715" y="128"/>
                    <a:pt x="681" y="98"/>
                  </a:cubicBezTo>
                  <a:cubicBezTo>
                    <a:pt x="644" y="66"/>
                    <a:pt x="600" y="41"/>
                    <a:pt x="553" y="26"/>
                  </a:cubicBezTo>
                  <a:cubicBezTo>
                    <a:pt x="497" y="10"/>
                    <a:pt x="438" y="1"/>
                    <a:pt x="3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53"/>
            <p:cNvSpPr/>
            <p:nvPr/>
          </p:nvSpPr>
          <p:spPr>
            <a:xfrm>
              <a:off x="6282775" y="368850"/>
              <a:ext cx="26200" cy="25900"/>
            </a:xfrm>
            <a:custGeom>
              <a:rect b="b" l="l" r="r" t="t"/>
              <a:pathLst>
                <a:path extrusionOk="0" h="1036" w="1048">
                  <a:moveTo>
                    <a:pt x="524" y="215"/>
                  </a:moveTo>
                  <a:cubicBezTo>
                    <a:pt x="531" y="243"/>
                    <a:pt x="540" y="269"/>
                    <a:pt x="549" y="293"/>
                  </a:cubicBezTo>
                  <a:cubicBezTo>
                    <a:pt x="556" y="318"/>
                    <a:pt x="564" y="338"/>
                    <a:pt x="569" y="358"/>
                  </a:cubicBezTo>
                  <a:lnTo>
                    <a:pt x="665" y="641"/>
                  </a:lnTo>
                  <a:lnTo>
                    <a:pt x="382" y="641"/>
                  </a:lnTo>
                  <a:lnTo>
                    <a:pt x="478" y="359"/>
                  </a:lnTo>
                  <a:cubicBezTo>
                    <a:pt x="485" y="340"/>
                    <a:pt x="493" y="319"/>
                    <a:pt x="500" y="294"/>
                  </a:cubicBezTo>
                  <a:cubicBezTo>
                    <a:pt x="509" y="271"/>
                    <a:pt x="516" y="243"/>
                    <a:pt x="524" y="215"/>
                  </a:cubicBezTo>
                  <a:close/>
                  <a:moveTo>
                    <a:pt x="401" y="1"/>
                  </a:moveTo>
                  <a:lnTo>
                    <a:pt x="0" y="1036"/>
                  </a:lnTo>
                  <a:lnTo>
                    <a:pt x="188" y="1036"/>
                  </a:lnTo>
                  <a:cubicBezTo>
                    <a:pt x="205" y="1036"/>
                    <a:pt x="223" y="1031"/>
                    <a:pt x="238" y="1019"/>
                  </a:cubicBezTo>
                  <a:cubicBezTo>
                    <a:pt x="251" y="1011"/>
                    <a:pt x="260" y="999"/>
                    <a:pt x="266" y="984"/>
                  </a:cubicBezTo>
                  <a:lnTo>
                    <a:pt x="326" y="804"/>
                  </a:lnTo>
                  <a:lnTo>
                    <a:pt x="720" y="804"/>
                  </a:lnTo>
                  <a:lnTo>
                    <a:pt x="782" y="984"/>
                  </a:lnTo>
                  <a:cubicBezTo>
                    <a:pt x="786" y="999"/>
                    <a:pt x="796" y="1012"/>
                    <a:pt x="810" y="1021"/>
                  </a:cubicBezTo>
                  <a:cubicBezTo>
                    <a:pt x="824" y="1031"/>
                    <a:pt x="842" y="1036"/>
                    <a:pt x="861" y="1036"/>
                  </a:cubicBezTo>
                  <a:lnTo>
                    <a:pt x="1047" y="1036"/>
                  </a:lnTo>
                  <a:lnTo>
                    <a:pt x="6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53"/>
            <p:cNvSpPr/>
            <p:nvPr/>
          </p:nvSpPr>
          <p:spPr>
            <a:xfrm>
              <a:off x="6314575" y="368825"/>
              <a:ext cx="21175" cy="25925"/>
            </a:xfrm>
            <a:custGeom>
              <a:rect b="b" l="l" r="r" t="t"/>
              <a:pathLst>
                <a:path extrusionOk="0" h="1037" w="847">
                  <a:moveTo>
                    <a:pt x="338" y="182"/>
                  </a:moveTo>
                  <a:cubicBezTo>
                    <a:pt x="400" y="182"/>
                    <a:pt x="446" y="194"/>
                    <a:pt x="475" y="220"/>
                  </a:cubicBezTo>
                  <a:cubicBezTo>
                    <a:pt x="505" y="247"/>
                    <a:pt x="521" y="285"/>
                    <a:pt x="519" y="326"/>
                  </a:cubicBezTo>
                  <a:cubicBezTo>
                    <a:pt x="519" y="347"/>
                    <a:pt x="517" y="369"/>
                    <a:pt x="509" y="390"/>
                  </a:cubicBezTo>
                  <a:cubicBezTo>
                    <a:pt x="503" y="409"/>
                    <a:pt x="491" y="426"/>
                    <a:pt x="477" y="441"/>
                  </a:cubicBezTo>
                  <a:cubicBezTo>
                    <a:pt x="460" y="456"/>
                    <a:pt x="441" y="468"/>
                    <a:pt x="421" y="475"/>
                  </a:cubicBezTo>
                  <a:cubicBezTo>
                    <a:pt x="394" y="484"/>
                    <a:pt x="366" y="488"/>
                    <a:pt x="338" y="488"/>
                  </a:cubicBezTo>
                  <a:lnTo>
                    <a:pt x="241" y="488"/>
                  </a:lnTo>
                  <a:lnTo>
                    <a:pt x="241" y="182"/>
                  </a:lnTo>
                  <a:close/>
                  <a:moveTo>
                    <a:pt x="1" y="0"/>
                  </a:moveTo>
                  <a:lnTo>
                    <a:pt x="1" y="1035"/>
                  </a:lnTo>
                  <a:lnTo>
                    <a:pt x="239" y="1035"/>
                  </a:lnTo>
                  <a:lnTo>
                    <a:pt x="239" y="653"/>
                  </a:lnTo>
                  <a:lnTo>
                    <a:pt x="301" y="653"/>
                  </a:lnTo>
                  <a:cubicBezTo>
                    <a:pt x="304" y="653"/>
                    <a:pt x="306" y="653"/>
                    <a:pt x="309" y="653"/>
                  </a:cubicBezTo>
                  <a:cubicBezTo>
                    <a:pt x="321" y="653"/>
                    <a:pt x="333" y="656"/>
                    <a:pt x="344" y="662"/>
                  </a:cubicBezTo>
                  <a:cubicBezTo>
                    <a:pt x="354" y="668"/>
                    <a:pt x="365" y="678"/>
                    <a:pt x="371" y="690"/>
                  </a:cubicBezTo>
                  <a:lnTo>
                    <a:pt x="542" y="991"/>
                  </a:lnTo>
                  <a:cubicBezTo>
                    <a:pt x="559" y="1019"/>
                    <a:pt x="591" y="1037"/>
                    <a:pt x="624" y="1037"/>
                  </a:cubicBezTo>
                  <a:cubicBezTo>
                    <a:pt x="626" y="1037"/>
                    <a:pt x="627" y="1037"/>
                    <a:pt x="629" y="1037"/>
                  </a:cubicBezTo>
                  <a:lnTo>
                    <a:pt x="847" y="1037"/>
                  </a:lnTo>
                  <a:lnTo>
                    <a:pt x="627" y="676"/>
                  </a:lnTo>
                  <a:cubicBezTo>
                    <a:pt x="617" y="659"/>
                    <a:pt x="605" y="645"/>
                    <a:pt x="590" y="633"/>
                  </a:cubicBezTo>
                  <a:cubicBezTo>
                    <a:pt x="577" y="621"/>
                    <a:pt x="561" y="611"/>
                    <a:pt x="545" y="603"/>
                  </a:cubicBezTo>
                  <a:cubicBezTo>
                    <a:pt x="577" y="592"/>
                    <a:pt x="606" y="574"/>
                    <a:pt x="634" y="553"/>
                  </a:cubicBezTo>
                  <a:cubicBezTo>
                    <a:pt x="660" y="534"/>
                    <a:pt x="682" y="512"/>
                    <a:pt x="699" y="485"/>
                  </a:cubicBezTo>
                  <a:cubicBezTo>
                    <a:pt x="717" y="460"/>
                    <a:pt x="730" y="432"/>
                    <a:pt x="739" y="403"/>
                  </a:cubicBezTo>
                  <a:cubicBezTo>
                    <a:pt x="749" y="372"/>
                    <a:pt x="754" y="339"/>
                    <a:pt x="754" y="308"/>
                  </a:cubicBezTo>
                  <a:cubicBezTo>
                    <a:pt x="754" y="266"/>
                    <a:pt x="746" y="224"/>
                    <a:pt x="730" y="186"/>
                  </a:cubicBezTo>
                  <a:cubicBezTo>
                    <a:pt x="714" y="148"/>
                    <a:pt x="689" y="114"/>
                    <a:pt x="657" y="89"/>
                  </a:cubicBezTo>
                  <a:cubicBezTo>
                    <a:pt x="618" y="59"/>
                    <a:pt x="574" y="37"/>
                    <a:pt x="528" y="24"/>
                  </a:cubicBezTo>
                  <a:cubicBezTo>
                    <a:pt x="465" y="8"/>
                    <a:pt x="402" y="0"/>
                    <a:pt x="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53"/>
            <p:cNvSpPr/>
            <p:nvPr/>
          </p:nvSpPr>
          <p:spPr>
            <a:xfrm>
              <a:off x="6338900" y="368850"/>
              <a:ext cx="20600" cy="25900"/>
            </a:xfrm>
            <a:custGeom>
              <a:rect b="b" l="l" r="r" t="t"/>
              <a:pathLst>
                <a:path extrusionOk="0" h="1036" w="824">
                  <a:moveTo>
                    <a:pt x="0" y="1"/>
                  </a:moveTo>
                  <a:lnTo>
                    <a:pt x="0" y="191"/>
                  </a:lnTo>
                  <a:lnTo>
                    <a:pt x="292" y="191"/>
                  </a:lnTo>
                  <a:lnTo>
                    <a:pt x="292" y="1036"/>
                  </a:lnTo>
                  <a:lnTo>
                    <a:pt x="531" y="1036"/>
                  </a:lnTo>
                  <a:lnTo>
                    <a:pt x="531" y="191"/>
                  </a:lnTo>
                  <a:lnTo>
                    <a:pt x="823" y="191"/>
                  </a:lnTo>
                  <a:lnTo>
                    <a:pt x="82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53"/>
            <p:cNvSpPr/>
            <p:nvPr/>
          </p:nvSpPr>
          <p:spPr>
            <a:xfrm>
              <a:off x="6365150" y="368850"/>
              <a:ext cx="22275" cy="26200"/>
            </a:xfrm>
            <a:custGeom>
              <a:rect b="b" l="l" r="r" t="t"/>
              <a:pathLst>
                <a:path extrusionOk="0" h="1048" w="891">
                  <a:moveTo>
                    <a:pt x="0" y="1"/>
                  </a:moveTo>
                  <a:lnTo>
                    <a:pt x="0" y="614"/>
                  </a:lnTo>
                  <a:cubicBezTo>
                    <a:pt x="0" y="673"/>
                    <a:pt x="10" y="732"/>
                    <a:pt x="31" y="788"/>
                  </a:cubicBezTo>
                  <a:cubicBezTo>
                    <a:pt x="50" y="840"/>
                    <a:pt x="81" y="887"/>
                    <a:pt x="119" y="925"/>
                  </a:cubicBezTo>
                  <a:cubicBezTo>
                    <a:pt x="159" y="965"/>
                    <a:pt x="206" y="996"/>
                    <a:pt x="259" y="1015"/>
                  </a:cubicBezTo>
                  <a:cubicBezTo>
                    <a:pt x="319" y="1036"/>
                    <a:pt x="382" y="1047"/>
                    <a:pt x="445" y="1047"/>
                  </a:cubicBezTo>
                  <a:cubicBezTo>
                    <a:pt x="508" y="1047"/>
                    <a:pt x="571" y="1036"/>
                    <a:pt x="631" y="1015"/>
                  </a:cubicBezTo>
                  <a:cubicBezTo>
                    <a:pt x="683" y="996"/>
                    <a:pt x="731" y="965"/>
                    <a:pt x="771" y="925"/>
                  </a:cubicBezTo>
                  <a:cubicBezTo>
                    <a:pt x="809" y="887"/>
                    <a:pt x="839" y="840"/>
                    <a:pt x="859" y="788"/>
                  </a:cubicBezTo>
                  <a:cubicBezTo>
                    <a:pt x="880" y="732"/>
                    <a:pt x="890" y="673"/>
                    <a:pt x="890" y="614"/>
                  </a:cubicBezTo>
                  <a:lnTo>
                    <a:pt x="890" y="1"/>
                  </a:lnTo>
                  <a:lnTo>
                    <a:pt x="649" y="1"/>
                  </a:lnTo>
                  <a:lnTo>
                    <a:pt x="649" y="614"/>
                  </a:lnTo>
                  <a:cubicBezTo>
                    <a:pt x="650" y="647"/>
                    <a:pt x="646" y="680"/>
                    <a:pt x="635" y="711"/>
                  </a:cubicBezTo>
                  <a:cubicBezTo>
                    <a:pt x="627" y="738"/>
                    <a:pt x="613" y="763"/>
                    <a:pt x="596" y="784"/>
                  </a:cubicBezTo>
                  <a:cubicBezTo>
                    <a:pt x="578" y="804"/>
                    <a:pt x="556" y="819"/>
                    <a:pt x="531" y="829"/>
                  </a:cubicBezTo>
                  <a:cubicBezTo>
                    <a:pt x="503" y="840"/>
                    <a:pt x="474" y="846"/>
                    <a:pt x="445" y="846"/>
                  </a:cubicBezTo>
                  <a:cubicBezTo>
                    <a:pt x="416" y="846"/>
                    <a:pt x="386" y="840"/>
                    <a:pt x="358" y="829"/>
                  </a:cubicBezTo>
                  <a:cubicBezTo>
                    <a:pt x="333" y="820"/>
                    <a:pt x="311" y="804"/>
                    <a:pt x="295" y="784"/>
                  </a:cubicBezTo>
                  <a:cubicBezTo>
                    <a:pt x="276" y="762"/>
                    <a:pt x="262" y="736"/>
                    <a:pt x="254" y="710"/>
                  </a:cubicBezTo>
                  <a:cubicBezTo>
                    <a:pt x="245" y="679"/>
                    <a:pt x="240" y="645"/>
                    <a:pt x="240" y="613"/>
                  </a:cubicBezTo>
                  <a:lnTo>
                    <a:pt x="24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53"/>
            <p:cNvSpPr/>
            <p:nvPr/>
          </p:nvSpPr>
          <p:spPr>
            <a:xfrm>
              <a:off x="6394800" y="368825"/>
              <a:ext cx="21225" cy="25925"/>
            </a:xfrm>
            <a:custGeom>
              <a:rect b="b" l="l" r="r" t="t"/>
              <a:pathLst>
                <a:path extrusionOk="0" h="1037" w="849">
                  <a:moveTo>
                    <a:pt x="338" y="182"/>
                  </a:moveTo>
                  <a:cubicBezTo>
                    <a:pt x="400" y="182"/>
                    <a:pt x="446" y="194"/>
                    <a:pt x="475" y="220"/>
                  </a:cubicBezTo>
                  <a:cubicBezTo>
                    <a:pt x="506" y="247"/>
                    <a:pt x="523" y="285"/>
                    <a:pt x="520" y="326"/>
                  </a:cubicBezTo>
                  <a:cubicBezTo>
                    <a:pt x="520" y="347"/>
                    <a:pt x="517" y="369"/>
                    <a:pt x="511" y="390"/>
                  </a:cubicBezTo>
                  <a:cubicBezTo>
                    <a:pt x="503" y="409"/>
                    <a:pt x="493" y="426"/>
                    <a:pt x="478" y="441"/>
                  </a:cubicBezTo>
                  <a:cubicBezTo>
                    <a:pt x="462" y="456"/>
                    <a:pt x="443" y="468"/>
                    <a:pt x="422" y="475"/>
                  </a:cubicBezTo>
                  <a:cubicBezTo>
                    <a:pt x="394" y="484"/>
                    <a:pt x="366" y="488"/>
                    <a:pt x="338" y="488"/>
                  </a:cubicBezTo>
                  <a:lnTo>
                    <a:pt x="241" y="488"/>
                  </a:lnTo>
                  <a:lnTo>
                    <a:pt x="241" y="182"/>
                  </a:lnTo>
                  <a:close/>
                  <a:moveTo>
                    <a:pt x="1" y="0"/>
                  </a:moveTo>
                  <a:lnTo>
                    <a:pt x="1" y="1035"/>
                  </a:lnTo>
                  <a:lnTo>
                    <a:pt x="239" y="1035"/>
                  </a:lnTo>
                  <a:lnTo>
                    <a:pt x="239" y="653"/>
                  </a:lnTo>
                  <a:lnTo>
                    <a:pt x="301" y="653"/>
                  </a:lnTo>
                  <a:cubicBezTo>
                    <a:pt x="304" y="653"/>
                    <a:pt x="306" y="653"/>
                    <a:pt x="309" y="653"/>
                  </a:cubicBezTo>
                  <a:cubicBezTo>
                    <a:pt x="321" y="653"/>
                    <a:pt x="333" y="656"/>
                    <a:pt x="344" y="662"/>
                  </a:cubicBezTo>
                  <a:cubicBezTo>
                    <a:pt x="356" y="668"/>
                    <a:pt x="365" y="678"/>
                    <a:pt x="371" y="690"/>
                  </a:cubicBezTo>
                  <a:lnTo>
                    <a:pt x="542" y="991"/>
                  </a:lnTo>
                  <a:cubicBezTo>
                    <a:pt x="560" y="1019"/>
                    <a:pt x="591" y="1037"/>
                    <a:pt x="625" y="1037"/>
                  </a:cubicBezTo>
                  <a:cubicBezTo>
                    <a:pt x="626" y="1037"/>
                    <a:pt x="627" y="1037"/>
                    <a:pt x="629" y="1037"/>
                  </a:cubicBezTo>
                  <a:lnTo>
                    <a:pt x="848" y="1037"/>
                  </a:lnTo>
                  <a:lnTo>
                    <a:pt x="629" y="676"/>
                  </a:lnTo>
                  <a:cubicBezTo>
                    <a:pt x="618" y="659"/>
                    <a:pt x="605" y="645"/>
                    <a:pt x="592" y="633"/>
                  </a:cubicBezTo>
                  <a:cubicBezTo>
                    <a:pt x="577" y="621"/>
                    <a:pt x="562" y="611"/>
                    <a:pt x="546" y="603"/>
                  </a:cubicBezTo>
                  <a:cubicBezTo>
                    <a:pt x="579" y="592"/>
                    <a:pt x="608" y="574"/>
                    <a:pt x="635" y="553"/>
                  </a:cubicBezTo>
                  <a:cubicBezTo>
                    <a:pt x="660" y="534"/>
                    <a:pt x="682" y="512"/>
                    <a:pt x="701" y="485"/>
                  </a:cubicBezTo>
                  <a:cubicBezTo>
                    <a:pt x="719" y="460"/>
                    <a:pt x="732" y="432"/>
                    <a:pt x="741" y="403"/>
                  </a:cubicBezTo>
                  <a:cubicBezTo>
                    <a:pt x="750" y="372"/>
                    <a:pt x="754" y="339"/>
                    <a:pt x="754" y="308"/>
                  </a:cubicBezTo>
                  <a:cubicBezTo>
                    <a:pt x="754" y="266"/>
                    <a:pt x="747" y="224"/>
                    <a:pt x="732" y="186"/>
                  </a:cubicBezTo>
                  <a:cubicBezTo>
                    <a:pt x="716" y="148"/>
                    <a:pt x="691" y="114"/>
                    <a:pt x="658" y="89"/>
                  </a:cubicBezTo>
                  <a:cubicBezTo>
                    <a:pt x="620" y="59"/>
                    <a:pt x="576" y="37"/>
                    <a:pt x="528" y="24"/>
                  </a:cubicBezTo>
                  <a:cubicBezTo>
                    <a:pt x="467" y="8"/>
                    <a:pt x="402" y="0"/>
                    <a:pt x="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53"/>
            <p:cNvSpPr/>
            <p:nvPr/>
          </p:nvSpPr>
          <p:spPr>
            <a:xfrm>
              <a:off x="6422000" y="368850"/>
              <a:ext cx="16675" cy="25900"/>
            </a:xfrm>
            <a:custGeom>
              <a:rect b="b" l="l" r="r" t="t"/>
              <a:pathLst>
                <a:path extrusionOk="0" h="1036" w="667">
                  <a:moveTo>
                    <a:pt x="1" y="1"/>
                  </a:moveTo>
                  <a:lnTo>
                    <a:pt x="1" y="1036"/>
                  </a:lnTo>
                  <a:lnTo>
                    <a:pt x="667" y="1036"/>
                  </a:lnTo>
                  <a:lnTo>
                    <a:pt x="667" y="851"/>
                  </a:lnTo>
                  <a:lnTo>
                    <a:pt x="241" y="851"/>
                  </a:lnTo>
                  <a:lnTo>
                    <a:pt x="241" y="604"/>
                  </a:lnTo>
                  <a:lnTo>
                    <a:pt x="567" y="604"/>
                  </a:lnTo>
                  <a:lnTo>
                    <a:pt x="567" y="427"/>
                  </a:lnTo>
                  <a:lnTo>
                    <a:pt x="241" y="427"/>
                  </a:lnTo>
                  <a:lnTo>
                    <a:pt x="241" y="185"/>
                  </a:lnTo>
                  <a:lnTo>
                    <a:pt x="667" y="185"/>
                  </a:lnTo>
                  <a:lnTo>
                    <a:pt x="66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53"/>
            <p:cNvSpPr/>
            <p:nvPr/>
          </p:nvSpPr>
          <p:spPr>
            <a:xfrm>
              <a:off x="6443750" y="368550"/>
              <a:ext cx="18200" cy="26475"/>
            </a:xfrm>
            <a:custGeom>
              <a:rect b="b" l="l" r="r" t="t"/>
              <a:pathLst>
                <a:path extrusionOk="0" h="1059" w="728">
                  <a:moveTo>
                    <a:pt x="384" y="1"/>
                  </a:moveTo>
                  <a:cubicBezTo>
                    <a:pt x="336" y="1"/>
                    <a:pt x="289" y="10"/>
                    <a:pt x="245" y="28"/>
                  </a:cubicBezTo>
                  <a:cubicBezTo>
                    <a:pt x="204" y="42"/>
                    <a:pt x="165" y="66"/>
                    <a:pt x="133" y="97"/>
                  </a:cubicBezTo>
                  <a:cubicBezTo>
                    <a:pt x="74" y="151"/>
                    <a:pt x="42" y="228"/>
                    <a:pt x="42" y="309"/>
                  </a:cubicBezTo>
                  <a:cubicBezTo>
                    <a:pt x="40" y="350"/>
                    <a:pt x="46" y="392"/>
                    <a:pt x="61" y="430"/>
                  </a:cubicBezTo>
                  <a:cubicBezTo>
                    <a:pt x="73" y="461"/>
                    <a:pt x="90" y="489"/>
                    <a:pt x="114" y="513"/>
                  </a:cubicBezTo>
                  <a:cubicBezTo>
                    <a:pt x="134" y="535"/>
                    <a:pt x="160" y="552"/>
                    <a:pt x="188" y="566"/>
                  </a:cubicBezTo>
                  <a:cubicBezTo>
                    <a:pt x="214" y="579"/>
                    <a:pt x="242" y="591"/>
                    <a:pt x="272" y="600"/>
                  </a:cubicBezTo>
                  <a:cubicBezTo>
                    <a:pt x="300" y="610"/>
                    <a:pt x="328" y="619"/>
                    <a:pt x="356" y="626"/>
                  </a:cubicBezTo>
                  <a:cubicBezTo>
                    <a:pt x="381" y="632"/>
                    <a:pt x="406" y="641"/>
                    <a:pt x="429" y="651"/>
                  </a:cubicBezTo>
                  <a:cubicBezTo>
                    <a:pt x="448" y="660"/>
                    <a:pt x="466" y="673"/>
                    <a:pt x="481" y="688"/>
                  </a:cubicBezTo>
                  <a:cubicBezTo>
                    <a:pt x="496" y="704"/>
                    <a:pt x="501" y="726"/>
                    <a:pt x="501" y="747"/>
                  </a:cubicBezTo>
                  <a:cubicBezTo>
                    <a:pt x="501" y="790"/>
                    <a:pt x="490" y="819"/>
                    <a:pt x="465" y="838"/>
                  </a:cubicBezTo>
                  <a:cubicBezTo>
                    <a:pt x="437" y="858"/>
                    <a:pt x="404" y="868"/>
                    <a:pt x="370" y="868"/>
                  </a:cubicBezTo>
                  <a:cubicBezTo>
                    <a:pt x="368" y="868"/>
                    <a:pt x="365" y="868"/>
                    <a:pt x="363" y="868"/>
                  </a:cubicBezTo>
                  <a:cubicBezTo>
                    <a:pt x="335" y="868"/>
                    <a:pt x="305" y="863"/>
                    <a:pt x="279" y="853"/>
                  </a:cubicBezTo>
                  <a:cubicBezTo>
                    <a:pt x="257" y="846"/>
                    <a:pt x="236" y="835"/>
                    <a:pt x="217" y="824"/>
                  </a:cubicBezTo>
                  <a:cubicBezTo>
                    <a:pt x="198" y="813"/>
                    <a:pt x="182" y="803"/>
                    <a:pt x="167" y="794"/>
                  </a:cubicBezTo>
                  <a:cubicBezTo>
                    <a:pt x="155" y="785"/>
                    <a:pt x="140" y="781"/>
                    <a:pt x="124" y="781"/>
                  </a:cubicBezTo>
                  <a:cubicBezTo>
                    <a:pt x="114" y="781"/>
                    <a:pt x="103" y="784"/>
                    <a:pt x="93" y="788"/>
                  </a:cubicBezTo>
                  <a:cubicBezTo>
                    <a:pt x="84" y="793"/>
                    <a:pt x="77" y="800"/>
                    <a:pt x="73" y="809"/>
                  </a:cubicBezTo>
                  <a:lnTo>
                    <a:pt x="0" y="921"/>
                  </a:lnTo>
                  <a:cubicBezTo>
                    <a:pt x="22" y="943"/>
                    <a:pt x="46" y="961"/>
                    <a:pt x="73" y="977"/>
                  </a:cubicBezTo>
                  <a:cubicBezTo>
                    <a:pt x="101" y="993"/>
                    <a:pt x="130" y="1008"/>
                    <a:pt x="161" y="1020"/>
                  </a:cubicBezTo>
                  <a:cubicBezTo>
                    <a:pt x="192" y="1031"/>
                    <a:pt x="224" y="1040"/>
                    <a:pt x="258" y="1048"/>
                  </a:cubicBezTo>
                  <a:cubicBezTo>
                    <a:pt x="289" y="1054"/>
                    <a:pt x="323" y="1058"/>
                    <a:pt x="356" y="1058"/>
                  </a:cubicBezTo>
                  <a:cubicBezTo>
                    <a:pt x="410" y="1058"/>
                    <a:pt x="463" y="1049"/>
                    <a:pt x="513" y="1031"/>
                  </a:cubicBezTo>
                  <a:cubicBezTo>
                    <a:pt x="556" y="1014"/>
                    <a:pt x="596" y="989"/>
                    <a:pt x="630" y="958"/>
                  </a:cubicBezTo>
                  <a:cubicBezTo>
                    <a:pt x="661" y="925"/>
                    <a:pt x="686" y="888"/>
                    <a:pt x="702" y="849"/>
                  </a:cubicBezTo>
                  <a:cubicBezTo>
                    <a:pt x="718" y="804"/>
                    <a:pt x="727" y="760"/>
                    <a:pt x="727" y="713"/>
                  </a:cubicBezTo>
                  <a:cubicBezTo>
                    <a:pt x="727" y="676"/>
                    <a:pt x="721" y="638"/>
                    <a:pt x="706" y="603"/>
                  </a:cubicBezTo>
                  <a:lnTo>
                    <a:pt x="705" y="605"/>
                  </a:lnTo>
                  <a:cubicBezTo>
                    <a:pt x="693" y="576"/>
                    <a:pt x="675" y="549"/>
                    <a:pt x="653" y="527"/>
                  </a:cubicBezTo>
                  <a:cubicBezTo>
                    <a:pt x="631" y="505"/>
                    <a:pt x="606" y="488"/>
                    <a:pt x="580" y="474"/>
                  </a:cubicBezTo>
                  <a:cubicBezTo>
                    <a:pt x="552" y="461"/>
                    <a:pt x="524" y="449"/>
                    <a:pt x="494" y="439"/>
                  </a:cubicBezTo>
                  <a:cubicBezTo>
                    <a:pt x="466" y="429"/>
                    <a:pt x="438" y="420"/>
                    <a:pt x="410" y="411"/>
                  </a:cubicBezTo>
                  <a:cubicBezTo>
                    <a:pt x="385" y="404"/>
                    <a:pt x="360" y="395"/>
                    <a:pt x="336" y="384"/>
                  </a:cubicBezTo>
                  <a:cubicBezTo>
                    <a:pt x="316" y="376"/>
                    <a:pt x="298" y="364"/>
                    <a:pt x="283" y="348"/>
                  </a:cubicBezTo>
                  <a:cubicBezTo>
                    <a:pt x="270" y="334"/>
                    <a:pt x="263" y="315"/>
                    <a:pt x="264" y="296"/>
                  </a:cubicBezTo>
                  <a:cubicBezTo>
                    <a:pt x="263" y="266"/>
                    <a:pt x="274" y="238"/>
                    <a:pt x="297" y="219"/>
                  </a:cubicBezTo>
                  <a:cubicBezTo>
                    <a:pt x="323" y="200"/>
                    <a:pt x="354" y="189"/>
                    <a:pt x="385" y="189"/>
                  </a:cubicBezTo>
                  <a:cubicBezTo>
                    <a:pt x="389" y="189"/>
                    <a:pt x="393" y="189"/>
                    <a:pt x="397" y="190"/>
                  </a:cubicBezTo>
                  <a:cubicBezTo>
                    <a:pt x="420" y="190"/>
                    <a:pt x="444" y="193"/>
                    <a:pt x="466" y="200"/>
                  </a:cubicBezTo>
                  <a:cubicBezTo>
                    <a:pt x="485" y="206"/>
                    <a:pt x="504" y="213"/>
                    <a:pt x="522" y="224"/>
                  </a:cubicBezTo>
                  <a:lnTo>
                    <a:pt x="565" y="246"/>
                  </a:lnTo>
                  <a:cubicBezTo>
                    <a:pt x="575" y="253"/>
                    <a:pt x="587" y="256"/>
                    <a:pt x="600" y="256"/>
                  </a:cubicBezTo>
                  <a:cubicBezTo>
                    <a:pt x="602" y="256"/>
                    <a:pt x="604" y="256"/>
                    <a:pt x="606" y="256"/>
                  </a:cubicBezTo>
                  <a:cubicBezTo>
                    <a:pt x="614" y="256"/>
                    <a:pt x="622" y="254"/>
                    <a:pt x="630" y="249"/>
                  </a:cubicBezTo>
                  <a:cubicBezTo>
                    <a:pt x="639" y="241"/>
                    <a:pt x="646" y="233"/>
                    <a:pt x="652" y="222"/>
                  </a:cubicBezTo>
                  <a:lnTo>
                    <a:pt x="712" y="112"/>
                  </a:lnTo>
                  <a:cubicBezTo>
                    <a:pt x="693" y="94"/>
                    <a:pt x="671" y="78"/>
                    <a:pt x="649" y="66"/>
                  </a:cubicBezTo>
                  <a:cubicBezTo>
                    <a:pt x="625" y="51"/>
                    <a:pt x="600" y="39"/>
                    <a:pt x="574" y="31"/>
                  </a:cubicBezTo>
                  <a:cubicBezTo>
                    <a:pt x="546" y="20"/>
                    <a:pt x="518" y="13"/>
                    <a:pt x="488" y="8"/>
                  </a:cubicBezTo>
                  <a:cubicBezTo>
                    <a:pt x="457" y="4"/>
                    <a:pt x="426" y="1"/>
                    <a:pt x="395" y="1"/>
                  </a:cubicBezTo>
                  <a:cubicBezTo>
                    <a:pt x="392" y="1"/>
                    <a:pt x="388" y="1"/>
                    <a:pt x="3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53"/>
            <p:cNvSpPr/>
            <p:nvPr/>
          </p:nvSpPr>
          <p:spPr>
            <a:xfrm>
              <a:off x="6448750" y="325000"/>
              <a:ext cx="172250" cy="172425"/>
            </a:xfrm>
            <a:custGeom>
              <a:rect b="b" l="l" r="r" t="t"/>
              <a:pathLst>
                <a:path extrusionOk="0" h="6897" w="6890">
                  <a:moveTo>
                    <a:pt x="1062" y="636"/>
                  </a:moveTo>
                  <a:lnTo>
                    <a:pt x="3654" y="1781"/>
                  </a:lnTo>
                  <a:lnTo>
                    <a:pt x="2992" y="2443"/>
                  </a:lnTo>
                  <a:lnTo>
                    <a:pt x="901" y="797"/>
                  </a:lnTo>
                  <a:lnTo>
                    <a:pt x="1062" y="636"/>
                  </a:lnTo>
                  <a:close/>
                  <a:moveTo>
                    <a:pt x="5053" y="3143"/>
                  </a:moveTo>
                  <a:lnTo>
                    <a:pt x="6249" y="5742"/>
                  </a:lnTo>
                  <a:lnTo>
                    <a:pt x="6090" y="5904"/>
                  </a:lnTo>
                  <a:lnTo>
                    <a:pt x="4386" y="3810"/>
                  </a:lnTo>
                  <a:lnTo>
                    <a:pt x="5053" y="3143"/>
                  </a:lnTo>
                  <a:close/>
                  <a:moveTo>
                    <a:pt x="5579" y="794"/>
                  </a:moveTo>
                  <a:cubicBezTo>
                    <a:pt x="5691" y="794"/>
                    <a:pt x="5804" y="836"/>
                    <a:pt x="5890" y="921"/>
                  </a:cubicBezTo>
                  <a:cubicBezTo>
                    <a:pt x="6065" y="1092"/>
                    <a:pt x="6068" y="1372"/>
                    <a:pt x="5897" y="1547"/>
                  </a:cubicBezTo>
                  <a:lnTo>
                    <a:pt x="2530" y="4912"/>
                  </a:lnTo>
                  <a:lnTo>
                    <a:pt x="2495" y="5776"/>
                  </a:lnTo>
                  <a:lnTo>
                    <a:pt x="2278" y="5997"/>
                  </a:lnTo>
                  <a:lnTo>
                    <a:pt x="1792" y="5047"/>
                  </a:lnTo>
                  <a:lnTo>
                    <a:pt x="897" y="4593"/>
                  </a:lnTo>
                  <a:lnTo>
                    <a:pt x="1126" y="4364"/>
                  </a:lnTo>
                  <a:lnTo>
                    <a:pt x="1930" y="4258"/>
                  </a:lnTo>
                  <a:lnTo>
                    <a:pt x="5263" y="926"/>
                  </a:lnTo>
                  <a:cubicBezTo>
                    <a:pt x="5350" y="838"/>
                    <a:pt x="5464" y="794"/>
                    <a:pt x="5579" y="794"/>
                  </a:cubicBezTo>
                  <a:close/>
                  <a:moveTo>
                    <a:pt x="943" y="1"/>
                  </a:moveTo>
                  <a:lnTo>
                    <a:pt x="100" y="844"/>
                  </a:lnTo>
                  <a:lnTo>
                    <a:pt x="2611" y="2822"/>
                  </a:lnTo>
                  <a:lnTo>
                    <a:pt x="1681" y="3752"/>
                  </a:lnTo>
                  <a:lnTo>
                    <a:pt x="876" y="3858"/>
                  </a:lnTo>
                  <a:lnTo>
                    <a:pt x="1" y="4734"/>
                  </a:lnTo>
                  <a:lnTo>
                    <a:pt x="1397" y="5442"/>
                  </a:lnTo>
                  <a:lnTo>
                    <a:pt x="2140" y="6897"/>
                  </a:lnTo>
                  <a:lnTo>
                    <a:pt x="3018" y="6003"/>
                  </a:lnTo>
                  <a:lnTo>
                    <a:pt x="3054" y="5142"/>
                  </a:lnTo>
                  <a:lnTo>
                    <a:pt x="4007" y="4189"/>
                  </a:lnTo>
                  <a:lnTo>
                    <a:pt x="6053" y="6702"/>
                  </a:lnTo>
                  <a:lnTo>
                    <a:pt x="6889" y="5853"/>
                  </a:lnTo>
                  <a:lnTo>
                    <a:pt x="5453" y="2743"/>
                  </a:lnTo>
                  <a:lnTo>
                    <a:pt x="6275" y="1921"/>
                  </a:lnTo>
                  <a:cubicBezTo>
                    <a:pt x="6640" y="1535"/>
                    <a:pt x="6630" y="928"/>
                    <a:pt x="6251" y="555"/>
                  </a:cubicBezTo>
                  <a:cubicBezTo>
                    <a:pt x="6061" y="367"/>
                    <a:pt x="5813" y="273"/>
                    <a:pt x="5565" y="273"/>
                  </a:cubicBezTo>
                  <a:cubicBezTo>
                    <a:pt x="5320" y="273"/>
                    <a:pt x="5074" y="365"/>
                    <a:pt x="4884" y="549"/>
                  </a:cubicBezTo>
                  <a:lnTo>
                    <a:pt x="4058" y="1378"/>
                  </a:lnTo>
                  <a:lnTo>
                    <a:pt x="9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53"/>
            <p:cNvSpPr/>
            <p:nvPr/>
          </p:nvSpPr>
          <p:spPr>
            <a:xfrm>
              <a:off x="6171025" y="325050"/>
              <a:ext cx="448300" cy="448300"/>
            </a:xfrm>
            <a:custGeom>
              <a:rect b="b" l="l" r="r" t="t"/>
              <a:pathLst>
                <a:path extrusionOk="0" h="17932" w="17932">
                  <a:moveTo>
                    <a:pt x="1" y="0"/>
                  </a:moveTo>
                  <a:lnTo>
                    <a:pt x="1" y="17931"/>
                  </a:lnTo>
                  <a:lnTo>
                    <a:pt x="17932" y="17931"/>
                  </a:lnTo>
                  <a:lnTo>
                    <a:pt x="17932" y="7935"/>
                  </a:lnTo>
                  <a:lnTo>
                    <a:pt x="17398" y="7935"/>
                  </a:lnTo>
                  <a:lnTo>
                    <a:pt x="17398" y="17397"/>
                  </a:lnTo>
                  <a:lnTo>
                    <a:pt x="533" y="17397"/>
                  </a:lnTo>
                  <a:lnTo>
                    <a:pt x="533" y="4545"/>
                  </a:lnTo>
                  <a:lnTo>
                    <a:pt x="10352" y="4545"/>
                  </a:lnTo>
                  <a:lnTo>
                    <a:pt x="10352" y="4013"/>
                  </a:lnTo>
                  <a:lnTo>
                    <a:pt x="535" y="4013"/>
                  </a:lnTo>
                  <a:lnTo>
                    <a:pt x="535" y="532"/>
                  </a:lnTo>
                  <a:lnTo>
                    <a:pt x="10352" y="532"/>
                  </a:lnTo>
                  <a:lnTo>
                    <a:pt x="103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53"/>
            <p:cNvSpPr/>
            <p:nvPr/>
          </p:nvSpPr>
          <p:spPr>
            <a:xfrm>
              <a:off x="6261150" y="5238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1"/>
                  </a:moveTo>
                  <a:lnTo>
                    <a:pt x="0" y="535"/>
                  </a:lnTo>
                  <a:lnTo>
                    <a:pt x="532" y="535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53"/>
            <p:cNvSpPr/>
            <p:nvPr/>
          </p:nvSpPr>
          <p:spPr>
            <a:xfrm>
              <a:off x="6207900" y="5238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1"/>
                  </a:moveTo>
                  <a:lnTo>
                    <a:pt x="0" y="535"/>
                  </a:lnTo>
                  <a:lnTo>
                    <a:pt x="532" y="535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53"/>
            <p:cNvSpPr/>
            <p:nvPr/>
          </p:nvSpPr>
          <p:spPr>
            <a:xfrm>
              <a:off x="6234500" y="52385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53"/>
            <p:cNvSpPr/>
            <p:nvPr/>
          </p:nvSpPr>
          <p:spPr>
            <a:xfrm>
              <a:off x="6309050" y="5238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0" y="1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53"/>
            <p:cNvSpPr/>
            <p:nvPr/>
          </p:nvSpPr>
          <p:spPr>
            <a:xfrm>
              <a:off x="6335700" y="5238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1"/>
                  </a:moveTo>
                  <a:lnTo>
                    <a:pt x="0" y="535"/>
                  </a:lnTo>
                  <a:lnTo>
                    <a:pt x="532" y="535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53"/>
            <p:cNvSpPr/>
            <p:nvPr/>
          </p:nvSpPr>
          <p:spPr>
            <a:xfrm>
              <a:off x="6362350" y="5238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1"/>
                  </a:moveTo>
                  <a:lnTo>
                    <a:pt x="0" y="535"/>
                  </a:lnTo>
                  <a:lnTo>
                    <a:pt x="532" y="535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53"/>
            <p:cNvSpPr/>
            <p:nvPr/>
          </p:nvSpPr>
          <p:spPr>
            <a:xfrm>
              <a:off x="6465300" y="5238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1" y="1"/>
                  </a:moveTo>
                  <a:lnTo>
                    <a:pt x="1" y="535"/>
                  </a:lnTo>
                  <a:lnTo>
                    <a:pt x="533" y="535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53"/>
            <p:cNvSpPr/>
            <p:nvPr/>
          </p:nvSpPr>
          <p:spPr>
            <a:xfrm>
              <a:off x="6412050" y="5238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1" y="1"/>
                  </a:moveTo>
                  <a:lnTo>
                    <a:pt x="1" y="535"/>
                  </a:lnTo>
                  <a:lnTo>
                    <a:pt x="533" y="535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53"/>
            <p:cNvSpPr/>
            <p:nvPr/>
          </p:nvSpPr>
          <p:spPr>
            <a:xfrm>
              <a:off x="6545175" y="52385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53"/>
            <p:cNvSpPr/>
            <p:nvPr/>
          </p:nvSpPr>
          <p:spPr>
            <a:xfrm>
              <a:off x="6438650" y="52385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1" y="1"/>
                  </a:moveTo>
                  <a:lnTo>
                    <a:pt x="1" y="535"/>
                  </a:lnTo>
                  <a:lnTo>
                    <a:pt x="533" y="535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53"/>
            <p:cNvSpPr/>
            <p:nvPr/>
          </p:nvSpPr>
          <p:spPr>
            <a:xfrm>
              <a:off x="6491900" y="5238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5"/>
                  </a:lnTo>
                  <a:lnTo>
                    <a:pt x="535" y="535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53"/>
            <p:cNvSpPr/>
            <p:nvPr/>
          </p:nvSpPr>
          <p:spPr>
            <a:xfrm>
              <a:off x="6571800" y="5238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1" y="1"/>
                  </a:moveTo>
                  <a:lnTo>
                    <a:pt x="1" y="535"/>
                  </a:lnTo>
                  <a:lnTo>
                    <a:pt x="533" y="535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53"/>
            <p:cNvSpPr/>
            <p:nvPr/>
          </p:nvSpPr>
          <p:spPr>
            <a:xfrm>
              <a:off x="6518550" y="5238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1" y="1"/>
                  </a:moveTo>
                  <a:lnTo>
                    <a:pt x="1" y="535"/>
                  </a:lnTo>
                  <a:lnTo>
                    <a:pt x="533" y="535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53"/>
            <p:cNvSpPr/>
            <p:nvPr/>
          </p:nvSpPr>
          <p:spPr>
            <a:xfrm>
              <a:off x="6261150" y="5842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53"/>
            <p:cNvSpPr/>
            <p:nvPr/>
          </p:nvSpPr>
          <p:spPr>
            <a:xfrm>
              <a:off x="6234500" y="584225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53"/>
            <p:cNvSpPr/>
            <p:nvPr/>
          </p:nvSpPr>
          <p:spPr>
            <a:xfrm>
              <a:off x="6207900" y="5842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53"/>
            <p:cNvSpPr/>
            <p:nvPr/>
          </p:nvSpPr>
          <p:spPr>
            <a:xfrm>
              <a:off x="6362350" y="5842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53"/>
            <p:cNvSpPr/>
            <p:nvPr/>
          </p:nvSpPr>
          <p:spPr>
            <a:xfrm>
              <a:off x="6309050" y="584225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53"/>
            <p:cNvSpPr/>
            <p:nvPr/>
          </p:nvSpPr>
          <p:spPr>
            <a:xfrm>
              <a:off x="6335700" y="5842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53"/>
            <p:cNvSpPr/>
            <p:nvPr/>
          </p:nvSpPr>
          <p:spPr>
            <a:xfrm>
              <a:off x="6412050" y="5842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53"/>
            <p:cNvSpPr/>
            <p:nvPr/>
          </p:nvSpPr>
          <p:spPr>
            <a:xfrm>
              <a:off x="6571800" y="5842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53"/>
            <p:cNvSpPr/>
            <p:nvPr/>
          </p:nvSpPr>
          <p:spPr>
            <a:xfrm>
              <a:off x="6545175" y="584225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53"/>
            <p:cNvSpPr/>
            <p:nvPr/>
          </p:nvSpPr>
          <p:spPr>
            <a:xfrm>
              <a:off x="6438650" y="584225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53"/>
            <p:cNvSpPr/>
            <p:nvPr/>
          </p:nvSpPr>
          <p:spPr>
            <a:xfrm>
              <a:off x="6465300" y="5842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53"/>
            <p:cNvSpPr/>
            <p:nvPr/>
          </p:nvSpPr>
          <p:spPr>
            <a:xfrm>
              <a:off x="6491900" y="584225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1" y="1"/>
                  </a:moveTo>
                  <a:lnTo>
                    <a:pt x="1" y="533"/>
                  </a:lnTo>
                  <a:lnTo>
                    <a:pt x="535" y="533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53"/>
            <p:cNvSpPr/>
            <p:nvPr/>
          </p:nvSpPr>
          <p:spPr>
            <a:xfrm>
              <a:off x="6518550" y="5842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53"/>
            <p:cNvSpPr/>
            <p:nvPr/>
          </p:nvSpPr>
          <p:spPr>
            <a:xfrm>
              <a:off x="6207900" y="6244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53"/>
            <p:cNvSpPr/>
            <p:nvPr/>
          </p:nvSpPr>
          <p:spPr>
            <a:xfrm>
              <a:off x="6234500" y="624475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0"/>
                  </a:moveTo>
                  <a:lnTo>
                    <a:pt x="0" y="532"/>
                  </a:lnTo>
                  <a:lnTo>
                    <a:pt x="534" y="532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53"/>
            <p:cNvSpPr/>
            <p:nvPr/>
          </p:nvSpPr>
          <p:spPr>
            <a:xfrm>
              <a:off x="6261150" y="6244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53"/>
            <p:cNvSpPr/>
            <p:nvPr/>
          </p:nvSpPr>
          <p:spPr>
            <a:xfrm>
              <a:off x="6335700" y="6244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53"/>
            <p:cNvSpPr/>
            <p:nvPr/>
          </p:nvSpPr>
          <p:spPr>
            <a:xfrm>
              <a:off x="6309050" y="624475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0" y="0"/>
                  </a:moveTo>
                  <a:lnTo>
                    <a:pt x="0" y="532"/>
                  </a:lnTo>
                  <a:lnTo>
                    <a:pt x="534" y="532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53"/>
            <p:cNvSpPr/>
            <p:nvPr/>
          </p:nvSpPr>
          <p:spPr>
            <a:xfrm>
              <a:off x="6362350" y="6244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53"/>
            <p:cNvSpPr/>
            <p:nvPr/>
          </p:nvSpPr>
          <p:spPr>
            <a:xfrm>
              <a:off x="6491900" y="624475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1" y="0"/>
                  </a:moveTo>
                  <a:lnTo>
                    <a:pt x="1" y="532"/>
                  </a:lnTo>
                  <a:lnTo>
                    <a:pt x="535" y="532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53"/>
            <p:cNvSpPr/>
            <p:nvPr/>
          </p:nvSpPr>
          <p:spPr>
            <a:xfrm>
              <a:off x="6465300" y="6244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0"/>
                  </a:moveTo>
                  <a:lnTo>
                    <a:pt x="1" y="532"/>
                  </a:lnTo>
                  <a:lnTo>
                    <a:pt x="533" y="532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53"/>
            <p:cNvSpPr/>
            <p:nvPr/>
          </p:nvSpPr>
          <p:spPr>
            <a:xfrm>
              <a:off x="6545175" y="624475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0"/>
                  </a:moveTo>
                  <a:lnTo>
                    <a:pt x="0" y="532"/>
                  </a:lnTo>
                  <a:lnTo>
                    <a:pt x="534" y="532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53"/>
            <p:cNvSpPr/>
            <p:nvPr/>
          </p:nvSpPr>
          <p:spPr>
            <a:xfrm>
              <a:off x="6412050" y="6244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0"/>
                  </a:moveTo>
                  <a:lnTo>
                    <a:pt x="1" y="532"/>
                  </a:lnTo>
                  <a:lnTo>
                    <a:pt x="533" y="532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53"/>
            <p:cNvSpPr/>
            <p:nvPr/>
          </p:nvSpPr>
          <p:spPr>
            <a:xfrm>
              <a:off x="6438650" y="624475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1" y="0"/>
                  </a:moveTo>
                  <a:lnTo>
                    <a:pt x="1" y="532"/>
                  </a:lnTo>
                  <a:lnTo>
                    <a:pt x="533" y="532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53"/>
            <p:cNvSpPr/>
            <p:nvPr/>
          </p:nvSpPr>
          <p:spPr>
            <a:xfrm>
              <a:off x="6571800" y="6244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0"/>
                  </a:moveTo>
                  <a:lnTo>
                    <a:pt x="1" y="532"/>
                  </a:lnTo>
                  <a:lnTo>
                    <a:pt x="533" y="532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53"/>
            <p:cNvSpPr/>
            <p:nvPr/>
          </p:nvSpPr>
          <p:spPr>
            <a:xfrm>
              <a:off x="6518550" y="6244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0"/>
                  </a:moveTo>
                  <a:lnTo>
                    <a:pt x="1" y="532"/>
                  </a:lnTo>
                  <a:lnTo>
                    <a:pt x="533" y="532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53"/>
            <p:cNvSpPr/>
            <p:nvPr/>
          </p:nvSpPr>
          <p:spPr>
            <a:xfrm>
              <a:off x="6234500" y="664700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53"/>
            <p:cNvSpPr/>
            <p:nvPr/>
          </p:nvSpPr>
          <p:spPr>
            <a:xfrm>
              <a:off x="6261150" y="6647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53"/>
            <p:cNvSpPr/>
            <p:nvPr/>
          </p:nvSpPr>
          <p:spPr>
            <a:xfrm>
              <a:off x="6207900" y="6647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53"/>
            <p:cNvSpPr/>
            <p:nvPr/>
          </p:nvSpPr>
          <p:spPr>
            <a:xfrm>
              <a:off x="6309050" y="66470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53"/>
            <p:cNvSpPr/>
            <p:nvPr/>
          </p:nvSpPr>
          <p:spPr>
            <a:xfrm>
              <a:off x="6362350" y="6647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53"/>
            <p:cNvSpPr/>
            <p:nvPr/>
          </p:nvSpPr>
          <p:spPr>
            <a:xfrm>
              <a:off x="6335700" y="6647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53"/>
            <p:cNvSpPr/>
            <p:nvPr/>
          </p:nvSpPr>
          <p:spPr>
            <a:xfrm>
              <a:off x="6518550" y="6647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53"/>
            <p:cNvSpPr/>
            <p:nvPr/>
          </p:nvSpPr>
          <p:spPr>
            <a:xfrm>
              <a:off x="6545175" y="664700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53"/>
            <p:cNvSpPr/>
            <p:nvPr/>
          </p:nvSpPr>
          <p:spPr>
            <a:xfrm>
              <a:off x="6571800" y="6647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53"/>
            <p:cNvSpPr/>
            <p:nvPr/>
          </p:nvSpPr>
          <p:spPr>
            <a:xfrm>
              <a:off x="6438650" y="664700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53"/>
            <p:cNvSpPr/>
            <p:nvPr/>
          </p:nvSpPr>
          <p:spPr>
            <a:xfrm>
              <a:off x="6465300" y="6647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53"/>
            <p:cNvSpPr/>
            <p:nvPr/>
          </p:nvSpPr>
          <p:spPr>
            <a:xfrm>
              <a:off x="6491900" y="66470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1"/>
                  </a:moveTo>
                  <a:lnTo>
                    <a:pt x="1" y="533"/>
                  </a:lnTo>
                  <a:lnTo>
                    <a:pt x="535" y="533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53"/>
            <p:cNvSpPr/>
            <p:nvPr/>
          </p:nvSpPr>
          <p:spPr>
            <a:xfrm>
              <a:off x="6412050" y="6647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53"/>
            <p:cNvSpPr/>
            <p:nvPr/>
          </p:nvSpPr>
          <p:spPr>
            <a:xfrm>
              <a:off x="6207900" y="7049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53"/>
            <p:cNvSpPr/>
            <p:nvPr/>
          </p:nvSpPr>
          <p:spPr>
            <a:xfrm>
              <a:off x="6261150" y="7049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53"/>
            <p:cNvSpPr/>
            <p:nvPr/>
          </p:nvSpPr>
          <p:spPr>
            <a:xfrm>
              <a:off x="6234500" y="704950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53"/>
            <p:cNvSpPr/>
            <p:nvPr/>
          </p:nvSpPr>
          <p:spPr>
            <a:xfrm>
              <a:off x="6309050" y="704950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53"/>
            <p:cNvSpPr/>
            <p:nvPr/>
          </p:nvSpPr>
          <p:spPr>
            <a:xfrm>
              <a:off x="6362350" y="7049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53"/>
            <p:cNvSpPr/>
            <p:nvPr/>
          </p:nvSpPr>
          <p:spPr>
            <a:xfrm>
              <a:off x="6335700" y="7049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53"/>
            <p:cNvSpPr/>
            <p:nvPr/>
          </p:nvSpPr>
          <p:spPr>
            <a:xfrm>
              <a:off x="6491900" y="704950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1" y="1"/>
                  </a:moveTo>
                  <a:lnTo>
                    <a:pt x="1" y="533"/>
                  </a:lnTo>
                  <a:lnTo>
                    <a:pt x="535" y="533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53"/>
            <p:cNvSpPr/>
            <p:nvPr/>
          </p:nvSpPr>
          <p:spPr>
            <a:xfrm>
              <a:off x="6438650" y="704950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53"/>
            <p:cNvSpPr/>
            <p:nvPr/>
          </p:nvSpPr>
          <p:spPr>
            <a:xfrm>
              <a:off x="6465300" y="7049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53"/>
            <p:cNvSpPr/>
            <p:nvPr/>
          </p:nvSpPr>
          <p:spPr>
            <a:xfrm>
              <a:off x="6545175" y="704950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1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53"/>
            <p:cNvSpPr/>
            <p:nvPr/>
          </p:nvSpPr>
          <p:spPr>
            <a:xfrm>
              <a:off x="6518550" y="7049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53"/>
            <p:cNvSpPr/>
            <p:nvPr/>
          </p:nvSpPr>
          <p:spPr>
            <a:xfrm>
              <a:off x="6412050" y="7049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53"/>
            <p:cNvSpPr/>
            <p:nvPr/>
          </p:nvSpPr>
          <p:spPr>
            <a:xfrm>
              <a:off x="6571800" y="7049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43" name="Google Shape;1443;p53"/>
          <p:cNvGrpSpPr/>
          <p:nvPr/>
        </p:nvGrpSpPr>
        <p:grpSpPr>
          <a:xfrm>
            <a:off x="6430455" y="592608"/>
            <a:ext cx="411817" cy="250307"/>
            <a:chOff x="5387100" y="372475"/>
            <a:chExt cx="449975" cy="273500"/>
          </a:xfrm>
        </p:grpSpPr>
        <p:sp>
          <p:nvSpPr>
            <p:cNvPr id="1444" name="Google Shape;1444;p53"/>
            <p:cNvSpPr/>
            <p:nvPr/>
          </p:nvSpPr>
          <p:spPr>
            <a:xfrm>
              <a:off x="5618975" y="404375"/>
              <a:ext cx="187950" cy="209625"/>
            </a:xfrm>
            <a:custGeom>
              <a:rect b="b" l="l" r="r" t="t"/>
              <a:pathLst>
                <a:path extrusionOk="0" h="8385" w="7518">
                  <a:moveTo>
                    <a:pt x="3679" y="536"/>
                  </a:moveTo>
                  <a:lnTo>
                    <a:pt x="4706" y="3188"/>
                  </a:lnTo>
                  <a:lnTo>
                    <a:pt x="3766" y="3188"/>
                  </a:lnTo>
                  <a:lnTo>
                    <a:pt x="3450" y="536"/>
                  </a:lnTo>
                  <a:close/>
                  <a:moveTo>
                    <a:pt x="1080" y="3226"/>
                  </a:moveTo>
                  <a:lnTo>
                    <a:pt x="1724" y="3723"/>
                  </a:lnTo>
                  <a:lnTo>
                    <a:pt x="6459" y="3723"/>
                  </a:lnTo>
                  <a:cubicBezTo>
                    <a:pt x="6702" y="3726"/>
                    <a:pt x="6897" y="3922"/>
                    <a:pt x="6898" y="4165"/>
                  </a:cubicBezTo>
                  <a:cubicBezTo>
                    <a:pt x="6900" y="4407"/>
                    <a:pt x="6707" y="4607"/>
                    <a:pt x="6465" y="4613"/>
                  </a:cubicBezTo>
                  <a:lnTo>
                    <a:pt x="1686" y="4613"/>
                  </a:lnTo>
                  <a:lnTo>
                    <a:pt x="1049" y="5202"/>
                  </a:lnTo>
                  <a:lnTo>
                    <a:pt x="738" y="5204"/>
                  </a:lnTo>
                  <a:lnTo>
                    <a:pt x="1068" y="4184"/>
                  </a:lnTo>
                  <a:lnTo>
                    <a:pt x="756" y="3226"/>
                  </a:lnTo>
                  <a:close/>
                  <a:moveTo>
                    <a:pt x="4731" y="5148"/>
                  </a:moveTo>
                  <a:lnTo>
                    <a:pt x="3738" y="7843"/>
                  </a:lnTo>
                  <a:lnTo>
                    <a:pt x="3509" y="7845"/>
                  </a:lnTo>
                  <a:lnTo>
                    <a:pt x="3786" y="5148"/>
                  </a:lnTo>
                  <a:close/>
                  <a:moveTo>
                    <a:pt x="2849" y="1"/>
                  </a:moveTo>
                  <a:lnTo>
                    <a:pt x="3228" y="3189"/>
                  </a:lnTo>
                  <a:lnTo>
                    <a:pt x="1907" y="3189"/>
                  </a:lnTo>
                  <a:lnTo>
                    <a:pt x="1261" y="2693"/>
                  </a:lnTo>
                  <a:lnTo>
                    <a:pt x="19" y="2693"/>
                  </a:lnTo>
                  <a:lnTo>
                    <a:pt x="507" y="4186"/>
                  </a:lnTo>
                  <a:lnTo>
                    <a:pt x="1" y="5745"/>
                  </a:lnTo>
                  <a:lnTo>
                    <a:pt x="1" y="5745"/>
                  </a:lnTo>
                  <a:lnTo>
                    <a:pt x="1260" y="5735"/>
                  </a:lnTo>
                  <a:lnTo>
                    <a:pt x="1895" y="5148"/>
                  </a:lnTo>
                  <a:lnTo>
                    <a:pt x="3250" y="5148"/>
                  </a:lnTo>
                  <a:lnTo>
                    <a:pt x="2917" y="8384"/>
                  </a:lnTo>
                  <a:lnTo>
                    <a:pt x="2917" y="8384"/>
                  </a:lnTo>
                  <a:lnTo>
                    <a:pt x="4112" y="8375"/>
                  </a:lnTo>
                  <a:lnTo>
                    <a:pt x="5302" y="5148"/>
                  </a:lnTo>
                  <a:lnTo>
                    <a:pt x="6468" y="5148"/>
                  </a:lnTo>
                  <a:cubicBezTo>
                    <a:pt x="6864" y="5146"/>
                    <a:pt x="7220" y="4904"/>
                    <a:pt x="7368" y="4537"/>
                  </a:cubicBezTo>
                  <a:cubicBezTo>
                    <a:pt x="7517" y="4168"/>
                    <a:pt x="7430" y="3748"/>
                    <a:pt x="7147" y="3469"/>
                  </a:cubicBezTo>
                  <a:cubicBezTo>
                    <a:pt x="6966" y="3289"/>
                    <a:pt x="6721" y="3188"/>
                    <a:pt x="6466" y="3188"/>
                  </a:cubicBezTo>
                  <a:cubicBezTo>
                    <a:pt x="6462" y="3188"/>
                    <a:pt x="6458" y="3188"/>
                    <a:pt x="6455" y="3188"/>
                  </a:cubicBezTo>
                  <a:lnTo>
                    <a:pt x="5278" y="3188"/>
                  </a:lnTo>
                  <a:lnTo>
                    <a:pt x="40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53"/>
            <p:cNvSpPr/>
            <p:nvPr/>
          </p:nvSpPr>
          <p:spPr>
            <a:xfrm>
              <a:off x="5545350" y="5025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53"/>
            <p:cNvSpPr/>
            <p:nvPr/>
          </p:nvSpPr>
          <p:spPr>
            <a:xfrm>
              <a:off x="5572075" y="5025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53"/>
            <p:cNvSpPr/>
            <p:nvPr/>
          </p:nvSpPr>
          <p:spPr>
            <a:xfrm>
              <a:off x="5598825" y="50252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53"/>
            <p:cNvSpPr/>
            <p:nvPr/>
          </p:nvSpPr>
          <p:spPr>
            <a:xfrm>
              <a:off x="5387100" y="372475"/>
              <a:ext cx="449975" cy="273500"/>
            </a:xfrm>
            <a:custGeom>
              <a:rect b="b" l="l" r="r" t="t"/>
              <a:pathLst>
                <a:path extrusionOk="0" h="10940" w="17999">
                  <a:moveTo>
                    <a:pt x="16661" y="534"/>
                  </a:moveTo>
                  <a:cubicBezTo>
                    <a:pt x="17103" y="535"/>
                    <a:pt x="17463" y="894"/>
                    <a:pt x="17463" y="1336"/>
                  </a:cubicBezTo>
                  <a:lnTo>
                    <a:pt x="17463" y="9604"/>
                  </a:lnTo>
                  <a:cubicBezTo>
                    <a:pt x="17463" y="10046"/>
                    <a:pt x="17103" y="10405"/>
                    <a:pt x="16661" y="10406"/>
                  </a:cubicBezTo>
                  <a:lnTo>
                    <a:pt x="1338" y="10406"/>
                  </a:lnTo>
                  <a:cubicBezTo>
                    <a:pt x="894" y="10405"/>
                    <a:pt x="536" y="10046"/>
                    <a:pt x="536" y="9604"/>
                  </a:cubicBezTo>
                  <a:lnTo>
                    <a:pt x="536" y="8108"/>
                  </a:lnTo>
                  <a:cubicBezTo>
                    <a:pt x="1540" y="7613"/>
                    <a:pt x="2175" y="6590"/>
                    <a:pt x="2175" y="5471"/>
                  </a:cubicBezTo>
                  <a:cubicBezTo>
                    <a:pt x="2175" y="4350"/>
                    <a:pt x="1540" y="3329"/>
                    <a:pt x="536" y="2832"/>
                  </a:cubicBezTo>
                  <a:lnTo>
                    <a:pt x="536" y="1336"/>
                  </a:lnTo>
                  <a:cubicBezTo>
                    <a:pt x="536" y="894"/>
                    <a:pt x="894" y="535"/>
                    <a:pt x="1338" y="534"/>
                  </a:cubicBezTo>
                  <a:close/>
                  <a:moveTo>
                    <a:pt x="1338" y="0"/>
                  </a:moveTo>
                  <a:cubicBezTo>
                    <a:pt x="599" y="0"/>
                    <a:pt x="2" y="599"/>
                    <a:pt x="1" y="1336"/>
                  </a:cubicBezTo>
                  <a:lnTo>
                    <a:pt x="1" y="3183"/>
                  </a:lnTo>
                  <a:lnTo>
                    <a:pt x="165" y="3251"/>
                  </a:lnTo>
                  <a:cubicBezTo>
                    <a:pt x="1059" y="3625"/>
                    <a:pt x="1640" y="4501"/>
                    <a:pt x="1640" y="5469"/>
                  </a:cubicBezTo>
                  <a:cubicBezTo>
                    <a:pt x="1640" y="6439"/>
                    <a:pt x="1059" y="7313"/>
                    <a:pt x="165" y="7689"/>
                  </a:cubicBezTo>
                  <a:lnTo>
                    <a:pt x="1" y="7757"/>
                  </a:lnTo>
                  <a:lnTo>
                    <a:pt x="1" y="9604"/>
                  </a:lnTo>
                  <a:cubicBezTo>
                    <a:pt x="2" y="10341"/>
                    <a:pt x="599" y="10940"/>
                    <a:pt x="1338" y="10940"/>
                  </a:cubicBezTo>
                  <a:lnTo>
                    <a:pt x="16661" y="10940"/>
                  </a:lnTo>
                  <a:cubicBezTo>
                    <a:pt x="17398" y="10940"/>
                    <a:pt x="17997" y="10341"/>
                    <a:pt x="17998" y="9604"/>
                  </a:cubicBezTo>
                  <a:lnTo>
                    <a:pt x="17998" y="1336"/>
                  </a:lnTo>
                  <a:cubicBezTo>
                    <a:pt x="17997" y="599"/>
                    <a:pt x="17398" y="0"/>
                    <a:pt x="166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53"/>
            <p:cNvSpPr/>
            <p:nvPr/>
          </p:nvSpPr>
          <p:spPr>
            <a:xfrm>
              <a:off x="5459750" y="404525"/>
              <a:ext cx="55225" cy="13375"/>
            </a:xfrm>
            <a:custGeom>
              <a:rect b="b" l="l" r="r" t="t"/>
              <a:pathLst>
                <a:path extrusionOk="0" h="535" w="2209">
                  <a:moveTo>
                    <a:pt x="0" y="1"/>
                  </a:moveTo>
                  <a:lnTo>
                    <a:pt x="0" y="534"/>
                  </a:lnTo>
                  <a:lnTo>
                    <a:pt x="2209" y="534"/>
                  </a:lnTo>
                  <a:lnTo>
                    <a:pt x="2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53"/>
            <p:cNvSpPr/>
            <p:nvPr/>
          </p:nvSpPr>
          <p:spPr>
            <a:xfrm>
              <a:off x="5459750" y="432750"/>
              <a:ext cx="55225" cy="13425"/>
            </a:xfrm>
            <a:custGeom>
              <a:rect b="b" l="l" r="r" t="t"/>
              <a:pathLst>
                <a:path extrusionOk="0" h="537" w="2209">
                  <a:moveTo>
                    <a:pt x="0" y="1"/>
                  </a:moveTo>
                  <a:lnTo>
                    <a:pt x="0" y="536"/>
                  </a:lnTo>
                  <a:lnTo>
                    <a:pt x="2209" y="536"/>
                  </a:lnTo>
                  <a:lnTo>
                    <a:pt x="2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53"/>
            <p:cNvSpPr/>
            <p:nvPr/>
          </p:nvSpPr>
          <p:spPr>
            <a:xfrm>
              <a:off x="5459750" y="461025"/>
              <a:ext cx="55225" cy="13400"/>
            </a:xfrm>
            <a:custGeom>
              <a:rect b="b" l="l" r="r" t="t"/>
              <a:pathLst>
                <a:path extrusionOk="0" h="536" w="2209">
                  <a:moveTo>
                    <a:pt x="0" y="1"/>
                  </a:moveTo>
                  <a:lnTo>
                    <a:pt x="0" y="536"/>
                  </a:lnTo>
                  <a:lnTo>
                    <a:pt x="2209" y="536"/>
                  </a:lnTo>
                  <a:lnTo>
                    <a:pt x="2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53"/>
            <p:cNvSpPr/>
            <p:nvPr/>
          </p:nvSpPr>
          <p:spPr>
            <a:xfrm>
              <a:off x="5459750" y="489300"/>
              <a:ext cx="55225" cy="13350"/>
            </a:xfrm>
            <a:custGeom>
              <a:rect b="b" l="l" r="r" t="t"/>
              <a:pathLst>
                <a:path extrusionOk="0" h="534" w="2209">
                  <a:moveTo>
                    <a:pt x="0" y="0"/>
                  </a:moveTo>
                  <a:lnTo>
                    <a:pt x="0" y="534"/>
                  </a:lnTo>
                  <a:lnTo>
                    <a:pt x="2209" y="53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53"/>
            <p:cNvSpPr/>
            <p:nvPr/>
          </p:nvSpPr>
          <p:spPr>
            <a:xfrm>
              <a:off x="5459750" y="517550"/>
              <a:ext cx="55225" cy="13375"/>
            </a:xfrm>
            <a:custGeom>
              <a:rect b="b" l="l" r="r" t="t"/>
              <a:pathLst>
                <a:path extrusionOk="0" h="535" w="2209">
                  <a:moveTo>
                    <a:pt x="0" y="1"/>
                  </a:moveTo>
                  <a:lnTo>
                    <a:pt x="0" y="534"/>
                  </a:lnTo>
                  <a:lnTo>
                    <a:pt x="2209" y="534"/>
                  </a:lnTo>
                  <a:lnTo>
                    <a:pt x="2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53"/>
            <p:cNvSpPr/>
            <p:nvPr/>
          </p:nvSpPr>
          <p:spPr>
            <a:xfrm>
              <a:off x="5459750" y="545800"/>
              <a:ext cx="55225" cy="13400"/>
            </a:xfrm>
            <a:custGeom>
              <a:rect b="b" l="l" r="r" t="t"/>
              <a:pathLst>
                <a:path extrusionOk="0" h="536" w="2209">
                  <a:moveTo>
                    <a:pt x="0" y="0"/>
                  </a:moveTo>
                  <a:lnTo>
                    <a:pt x="0" y="535"/>
                  </a:lnTo>
                  <a:lnTo>
                    <a:pt x="2209" y="535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53"/>
            <p:cNvSpPr/>
            <p:nvPr/>
          </p:nvSpPr>
          <p:spPr>
            <a:xfrm>
              <a:off x="5459750" y="574050"/>
              <a:ext cx="55225" cy="13400"/>
            </a:xfrm>
            <a:custGeom>
              <a:rect b="b" l="l" r="r" t="t"/>
              <a:pathLst>
                <a:path extrusionOk="0" h="536" w="2209">
                  <a:moveTo>
                    <a:pt x="0" y="1"/>
                  </a:moveTo>
                  <a:lnTo>
                    <a:pt x="0" y="536"/>
                  </a:lnTo>
                  <a:lnTo>
                    <a:pt x="2209" y="536"/>
                  </a:lnTo>
                  <a:lnTo>
                    <a:pt x="22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53"/>
            <p:cNvSpPr/>
            <p:nvPr/>
          </p:nvSpPr>
          <p:spPr>
            <a:xfrm>
              <a:off x="5459750" y="602325"/>
              <a:ext cx="55225" cy="13350"/>
            </a:xfrm>
            <a:custGeom>
              <a:rect b="b" l="l" r="r" t="t"/>
              <a:pathLst>
                <a:path extrusionOk="0" h="534" w="2209">
                  <a:moveTo>
                    <a:pt x="0" y="0"/>
                  </a:moveTo>
                  <a:lnTo>
                    <a:pt x="0" y="534"/>
                  </a:lnTo>
                  <a:lnTo>
                    <a:pt x="2209" y="534"/>
                  </a:lnTo>
                  <a:lnTo>
                    <a:pt x="220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7" name="Google Shape;1457;p53"/>
          <p:cNvGrpSpPr/>
          <p:nvPr/>
        </p:nvGrpSpPr>
        <p:grpSpPr>
          <a:xfrm>
            <a:off x="5769375" y="618062"/>
            <a:ext cx="411748" cy="199399"/>
            <a:chOff x="4741425" y="405775"/>
            <a:chExt cx="449900" cy="217875"/>
          </a:xfrm>
        </p:grpSpPr>
        <p:sp>
          <p:nvSpPr>
            <p:cNvPr id="1458" name="Google Shape;1458;p53"/>
            <p:cNvSpPr/>
            <p:nvPr/>
          </p:nvSpPr>
          <p:spPr>
            <a:xfrm>
              <a:off x="5058875" y="510275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53"/>
            <p:cNvSpPr/>
            <p:nvPr/>
          </p:nvSpPr>
          <p:spPr>
            <a:xfrm>
              <a:off x="5058875" y="53690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53"/>
            <p:cNvSpPr/>
            <p:nvPr/>
          </p:nvSpPr>
          <p:spPr>
            <a:xfrm>
              <a:off x="5058875" y="563600"/>
              <a:ext cx="13350" cy="13350"/>
            </a:xfrm>
            <a:custGeom>
              <a:rect b="b" l="l" r="r" t="t"/>
              <a:pathLst>
                <a:path extrusionOk="0" h="534" w="534">
                  <a:moveTo>
                    <a:pt x="0" y="0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53"/>
            <p:cNvSpPr/>
            <p:nvPr/>
          </p:nvSpPr>
          <p:spPr>
            <a:xfrm>
              <a:off x="5058875" y="48357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53"/>
            <p:cNvSpPr/>
            <p:nvPr/>
          </p:nvSpPr>
          <p:spPr>
            <a:xfrm>
              <a:off x="5058875" y="45690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3"/>
            <p:cNvSpPr/>
            <p:nvPr/>
          </p:nvSpPr>
          <p:spPr>
            <a:xfrm>
              <a:off x="5141550" y="456900"/>
              <a:ext cx="13350" cy="120950"/>
            </a:xfrm>
            <a:custGeom>
              <a:rect b="b" l="l" r="r" t="t"/>
              <a:pathLst>
                <a:path extrusionOk="0" h="4838" w="534">
                  <a:moveTo>
                    <a:pt x="1" y="1"/>
                  </a:moveTo>
                  <a:lnTo>
                    <a:pt x="1" y="4837"/>
                  </a:lnTo>
                  <a:lnTo>
                    <a:pt x="533" y="4837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3"/>
            <p:cNvSpPr/>
            <p:nvPr/>
          </p:nvSpPr>
          <p:spPr>
            <a:xfrm>
              <a:off x="5113075" y="456900"/>
              <a:ext cx="13375" cy="120950"/>
            </a:xfrm>
            <a:custGeom>
              <a:rect b="b" l="l" r="r" t="t"/>
              <a:pathLst>
                <a:path extrusionOk="0" h="4838" w="535">
                  <a:moveTo>
                    <a:pt x="0" y="1"/>
                  </a:moveTo>
                  <a:lnTo>
                    <a:pt x="0" y="4837"/>
                  </a:lnTo>
                  <a:lnTo>
                    <a:pt x="534" y="4837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3"/>
            <p:cNvSpPr/>
            <p:nvPr/>
          </p:nvSpPr>
          <p:spPr>
            <a:xfrm>
              <a:off x="4838775" y="459100"/>
              <a:ext cx="186750" cy="13375"/>
            </a:xfrm>
            <a:custGeom>
              <a:rect b="b" l="l" r="r" t="t"/>
              <a:pathLst>
                <a:path extrusionOk="0" h="535" w="7470">
                  <a:moveTo>
                    <a:pt x="1" y="1"/>
                  </a:moveTo>
                  <a:lnTo>
                    <a:pt x="1" y="535"/>
                  </a:lnTo>
                  <a:lnTo>
                    <a:pt x="7470" y="535"/>
                  </a:lnTo>
                  <a:lnTo>
                    <a:pt x="74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3"/>
            <p:cNvSpPr/>
            <p:nvPr/>
          </p:nvSpPr>
          <p:spPr>
            <a:xfrm>
              <a:off x="4838775" y="492900"/>
              <a:ext cx="186750" cy="13375"/>
            </a:xfrm>
            <a:custGeom>
              <a:rect b="b" l="l" r="r" t="t"/>
              <a:pathLst>
                <a:path extrusionOk="0" h="535" w="7470">
                  <a:moveTo>
                    <a:pt x="1" y="1"/>
                  </a:moveTo>
                  <a:lnTo>
                    <a:pt x="1" y="534"/>
                  </a:lnTo>
                  <a:lnTo>
                    <a:pt x="7470" y="534"/>
                  </a:lnTo>
                  <a:lnTo>
                    <a:pt x="74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3"/>
            <p:cNvSpPr/>
            <p:nvPr/>
          </p:nvSpPr>
          <p:spPr>
            <a:xfrm>
              <a:off x="4838775" y="528475"/>
              <a:ext cx="186750" cy="13350"/>
            </a:xfrm>
            <a:custGeom>
              <a:rect b="b" l="l" r="r" t="t"/>
              <a:pathLst>
                <a:path extrusionOk="0" h="534" w="7470">
                  <a:moveTo>
                    <a:pt x="1" y="0"/>
                  </a:moveTo>
                  <a:lnTo>
                    <a:pt x="1" y="534"/>
                  </a:lnTo>
                  <a:lnTo>
                    <a:pt x="7470" y="534"/>
                  </a:lnTo>
                  <a:lnTo>
                    <a:pt x="747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3"/>
            <p:cNvSpPr/>
            <p:nvPr/>
          </p:nvSpPr>
          <p:spPr>
            <a:xfrm>
              <a:off x="4838775" y="564025"/>
              <a:ext cx="186750" cy="13375"/>
            </a:xfrm>
            <a:custGeom>
              <a:rect b="b" l="l" r="r" t="t"/>
              <a:pathLst>
                <a:path extrusionOk="0" h="535" w="7470">
                  <a:moveTo>
                    <a:pt x="1" y="1"/>
                  </a:moveTo>
                  <a:lnTo>
                    <a:pt x="1" y="534"/>
                  </a:lnTo>
                  <a:lnTo>
                    <a:pt x="7470" y="534"/>
                  </a:lnTo>
                  <a:lnTo>
                    <a:pt x="74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3"/>
            <p:cNvSpPr/>
            <p:nvPr/>
          </p:nvSpPr>
          <p:spPr>
            <a:xfrm>
              <a:off x="4741425" y="405775"/>
              <a:ext cx="449900" cy="217875"/>
            </a:xfrm>
            <a:custGeom>
              <a:rect b="b" l="l" r="r" t="t"/>
              <a:pathLst>
                <a:path extrusionOk="0" h="8715" w="17996">
                  <a:moveTo>
                    <a:pt x="17019" y="535"/>
                  </a:moveTo>
                  <a:cubicBezTo>
                    <a:pt x="17265" y="535"/>
                    <a:pt x="17462" y="734"/>
                    <a:pt x="17464" y="978"/>
                  </a:cubicBezTo>
                  <a:lnTo>
                    <a:pt x="17464" y="7737"/>
                  </a:lnTo>
                  <a:cubicBezTo>
                    <a:pt x="17462" y="7982"/>
                    <a:pt x="17265" y="8181"/>
                    <a:pt x="17019" y="8182"/>
                  </a:cubicBezTo>
                  <a:lnTo>
                    <a:pt x="14081" y="8182"/>
                  </a:lnTo>
                  <a:cubicBezTo>
                    <a:pt x="13944" y="7678"/>
                    <a:pt x="13487" y="7329"/>
                    <a:pt x="12965" y="7329"/>
                  </a:cubicBezTo>
                  <a:cubicBezTo>
                    <a:pt x="12443" y="7329"/>
                    <a:pt x="11985" y="7678"/>
                    <a:pt x="11849" y="8182"/>
                  </a:cubicBezTo>
                  <a:lnTo>
                    <a:pt x="534" y="8182"/>
                  </a:lnTo>
                  <a:lnTo>
                    <a:pt x="534" y="6561"/>
                  </a:lnTo>
                  <a:cubicBezTo>
                    <a:pt x="1595" y="6409"/>
                    <a:pt x="2382" y="5501"/>
                    <a:pt x="2382" y="4431"/>
                  </a:cubicBezTo>
                  <a:cubicBezTo>
                    <a:pt x="2382" y="3359"/>
                    <a:pt x="1595" y="2451"/>
                    <a:pt x="534" y="2299"/>
                  </a:cubicBezTo>
                  <a:lnTo>
                    <a:pt x="534" y="535"/>
                  </a:lnTo>
                  <a:lnTo>
                    <a:pt x="11849" y="535"/>
                  </a:lnTo>
                  <a:cubicBezTo>
                    <a:pt x="11986" y="1037"/>
                    <a:pt x="12443" y="1388"/>
                    <a:pt x="12965" y="1388"/>
                  </a:cubicBezTo>
                  <a:cubicBezTo>
                    <a:pt x="13487" y="1388"/>
                    <a:pt x="13945" y="1037"/>
                    <a:pt x="14081" y="535"/>
                  </a:cubicBezTo>
                  <a:close/>
                  <a:moveTo>
                    <a:pt x="0" y="1"/>
                  </a:moveTo>
                  <a:lnTo>
                    <a:pt x="0" y="2806"/>
                  </a:lnTo>
                  <a:lnTo>
                    <a:pt x="263" y="2811"/>
                  </a:lnTo>
                  <a:cubicBezTo>
                    <a:pt x="1138" y="2827"/>
                    <a:pt x="1850" y="3552"/>
                    <a:pt x="1850" y="4428"/>
                  </a:cubicBezTo>
                  <a:cubicBezTo>
                    <a:pt x="1850" y="5303"/>
                    <a:pt x="1138" y="6030"/>
                    <a:pt x="263" y="6046"/>
                  </a:cubicBezTo>
                  <a:lnTo>
                    <a:pt x="0" y="6051"/>
                  </a:lnTo>
                  <a:lnTo>
                    <a:pt x="0" y="8714"/>
                  </a:lnTo>
                  <a:lnTo>
                    <a:pt x="12334" y="8714"/>
                  </a:lnTo>
                  <a:lnTo>
                    <a:pt x="12343" y="8458"/>
                  </a:lnTo>
                  <a:cubicBezTo>
                    <a:pt x="12356" y="8123"/>
                    <a:pt x="12630" y="7859"/>
                    <a:pt x="12965" y="7859"/>
                  </a:cubicBezTo>
                  <a:cubicBezTo>
                    <a:pt x="13300" y="7859"/>
                    <a:pt x="13574" y="8123"/>
                    <a:pt x="13587" y="8458"/>
                  </a:cubicBezTo>
                  <a:lnTo>
                    <a:pt x="13597" y="8714"/>
                  </a:lnTo>
                  <a:lnTo>
                    <a:pt x="17019" y="8714"/>
                  </a:lnTo>
                  <a:cubicBezTo>
                    <a:pt x="17558" y="8713"/>
                    <a:pt x="17996" y="8275"/>
                    <a:pt x="17996" y="7736"/>
                  </a:cubicBezTo>
                  <a:lnTo>
                    <a:pt x="17996" y="978"/>
                  </a:lnTo>
                  <a:cubicBezTo>
                    <a:pt x="17996" y="439"/>
                    <a:pt x="17558" y="1"/>
                    <a:pt x="17019" y="1"/>
                  </a:cubicBezTo>
                  <a:lnTo>
                    <a:pt x="13597" y="1"/>
                  </a:lnTo>
                  <a:lnTo>
                    <a:pt x="13587" y="256"/>
                  </a:lnTo>
                  <a:cubicBezTo>
                    <a:pt x="13572" y="589"/>
                    <a:pt x="13298" y="853"/>
                    <a:pt x="12965" y="853"/>
                  </a:cubicBezTo>
                  <a:cubicBezTo>
                    <a:pt x="12632" y="853"/>
                    <a:pt x="12358" y="589"/>
                    <a:pt x="12344" y="256"/>
                  </a:cubicBezTo>
                  <a:lnTo>
                    <a:pt x="123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70" name="Google Shape;1470;p53"/>
          <p:cNvGrpSpPr/>
          <p:nvPr/>
        </p:nvGrpSpPr>
        <p:grpSpPr>
          <a:xfrm>
            <a:off x="5108250" y="618279"/>
            <a:ext cx="411794" cy="198964"/>
            <a:chOff x="4108300" y="407325"/>
            <a:chExt cx="449950" cy="217400"/>
          </a:xfrm>
        </p:grpSpPr>
        <p:sp>
          <p:nvSpPr>
            <p:cNvPr id="1471" name="Google Shape;1471;p53"/>
            <p:cNvSpPr/>
            <p:nvPr/>
          </p:nvSpPr>
          <p:spPr>
            <a:xfrm>
              <a:off x="4108300" y="407325"/>
              <a:ext cx="449950" cy="217400"/>
            </a:xfrm>
            <a:custGeom>
              <a:rect b="b" l="l" r="r" t="t"/>
              <a:pathLst>
                <a:path extrusionOk="0" h="8696" w="17998">
                  <a:moveTo>
                    <a:pt x="15601" y="533"/>
                  </a:moveTo>
                  <a:cubicBezTo>
                    <a:pt x="15726" y="1391"/>
                    <a:pt x="16425" y="2050"/>
                    <a:pt x="17288" y="2124"/>
                  </a:cubicBezTo>
                  <a:lnTo>
                    <a:pt x="17336" y="2203"/>
                  </a:lnTo>
                  <a:lnTo>
                    <a:pt x="17035" y="2585"/>
                  </a:lnTo>
                  <a:lnTo>
                    <a:pt x="17319" y="2945"/>
                  </a:lnTo>
                  <a:lnTo>
                    <a:pt x="17035" y="3304"/>
                  </a:lnTo>
                  <a:lnTo>
                    <a:pt x="17319" y="3665"/>
                  </a:lnTo>
                  <a:lnTo>
                    <a:pt x="17035" y="4025"/>
                  </a:lnTo>
                  <a:lnTo>
                    <a:pt x="17319" y="4385"/>
                  </a:lnTo>
                  <a:lnTo>
                    <a:pt x="17035" y="4746"/>
                  </a:lnTo>
                  <a:lnTo>
                    <a:pt x="17319" y="5106"/>
                  </a:lnTo>
                  <a:lnTo>
                    <a:pt x="17035" y="5464"/>
                  </a:lnTo>
                  <a:lnTo>
                    <a:pt x="17319" y="5824"/>
                  </a:lnTo>
                  <a:lnTo>
                    <a:pt x="17035" y="6183"/>
                  </a:lnTo>
                  <a:lnTo>
                    <a:pt x="17336" y="6565"/>
                  </a:lnTo>
                  <a:lnTo>
                    <a:pt x="17290" y="6643"/>
                  </a:lnTo>
                  <a:cubicBezTo>
                    <a:pt x="16451" y="6712"/>
                    <a:pt x="15763" y="7336"/>
                    <a:pt x="15612" y="8163"/>
                  </a:cubicBezTo>
                  <a:lnTo>
                    <a:pt x="2385" y="8163"/>
                  </a:lnTo>
                  <a:cubicBezTo>
                    <a:pt x="2235" y="7336"/>
                    <a:pt x="1546" y="6712"/>
                    <a:pt x="708" y="6643"/>
                  </a:cubicBezTo>
                  <a:lnTo>
                    <a:pt x="662" y="6565"/>
                  </a:lnTo>
                  <a:lnTo>
                    <a:pt x="963" y="6183"/>
                  </a:lnTo>
                  <a:lnTo>
                    <a:pt x="678" y="5824"/>
                  </a:lnTo>
                  <a:lnTo>
                    <a:pt x="963" y="5464"/>
                  </a:lnTo>
                  <a:lnTo>
                    <a:pt x="678" y="5104"/>
                  </a:lnTo>
                  <a:lnTo>
                    <a:pt x="963" y="4746"/>
                  </a:lnTo>
                  <a:lnTo>
                    <a:pt x="678" y="4385"/>
                  </a:lnTo>
                  <a:lnTo>
                    <a:pt x="963" y="4025"/>
                  </a:lnTo>
                  <a:lnTo>
                    <a:pt x="678" y="3665"/>
                  </a:lnTo>
                  <a:lnTo>
                    <a:pt x="963" y="3306"/>
                  </a:lnTo>
                  <a:lnTo>
                    <a:pt x="678" y="2946"/>
                  </a:lnTo>
                  <a:lnTo>
                    <a:pt x="963" y="2585"/>
                  </a:lnTo>
                  <a:lnTo>
                    <a:pt x="661" y="2203"/>
                  </a:lnTo>
                  <a:lnTo>
                    <a:pt x="708" y="2124"/>
                  </a:lnTo>
                  <a:cubicBezTo>
                    <a:pt x="1572" y="2050"/>
                    <a:pt x="2272" y="1391"/>
                    <a:pt x="2397" y="533"/>
                  </a:cubicBezTo>
                  <a:close/>
                  <a:moveTo>
                    <a:pt x="1883" y="1"/>
                  </a:moveTo>
                  <a:lnTo>
                    <a:pt x="1883" y="268"/>
                  </a:lnTo>
                  <a:cubicBezTo>
                    <a:pt x="1883" y="1002"/>
                    <a:pt x="1287" y="1597"/>
                    <a:pt x="553" y="1599"/>
                  </a:cubicBezTo>
                  <a:lnTo>
                    <a:pt x="400" y="1599"/>
                  </a:lnTo>
                  <a:lnTo>
                    <a:pt x="18" y="2246"/>
                  </a:lnTo>
                  <a:lnTo>
                    <a:pt x="285" y="2585"/>
                  </a:lnTo>
                  <a:lnTo>
                    <a:pt x="0" y="2945"/>
                  </a:lnTo>
                  <a:lnTo>
                    <a:pt x="285" y="3306"/>
                  </a:lnTo>
                  <a:lnTo>
                    <a:pt x="0" y="3665"/>
                  </a:lnTo>
                  <a:lnTo>
                    <a:pt x="285" y="4025"/>
                  </a:lnTo>
                  <a:lnTo>
                    <a:pt x="0" y="4385"/>
                  </a:lnTo>
                  <a:lnTo>
                    <a:pt x="285" y="4746"/>
                  </a:lnTo>
                  <a:lnTo>
                    <a:pt x="0" y="5106"/>
                  </a:lnTo>
                  <a:lnTo>
                    <a:pt x="285" y="5464"/>
                  </a:lnTo>
                  <a:lnTo>
                    <a:pt x="0" y="5824"/>
                  </a:lnTo>
                  <a:lnTo>
                    <a:pt x="285" y="6183"/>
                  </a:lnTo>
                  <a:lnTo>
                    <a:pt x="18" y="6522"/>
                  </a:lnTo>
                  <a:lnTo>
                    <a:pt x="400" y="7169"/>
                  </a:lnTo>
                  <a:lnTo>
                    <a:pt x="553" y="7169"/>
                  </a:lnTo>
                  <a:cubicBezTo>
                    <a:pt x="554" y="7169"/>
                    <a:pt x="555" y="7169"/>
                    <a:pt x="556" y="7169"/>
                  </a:cubicBezTo>
                  <a:cubicBezTo>
                    <a:pt x="1266" y="7169"/>
                    <a:pt x="1852" y="7730"/>
                    <a:pt x="1881" y="8442"/>
                  </a:cubicBezTo>
                  <a:lnTo>
                    <a:pt x="1893" y="8695"/>
                  </a:lnTo>
                  <a:lnTo>
                    <a:pt x="16105" y="8695"/>
                  </a:lnTo>
                  <a:lnTo>
                    <a:pt x="16115" y="8442"/>
                  </a:lnTo>
                  <a:cubicBezTo>
                    <a:pt x="16146" y="7730"/>
                    <a:pt x="16731" y="7169"/>
                    <a:pt x="17442" y="7169"/>
                  </a:cubicBezTo>
                  <a:cubicBezTo>
                    <a:pt x="17443" y="7169"/>
                    <a:pt x="17444" y="7169"/>
                    <a:pt x="17445" y="7169"/>
                  </a:cubicBezTo>
                  <a:lnTo>
                    <a:pt x="17596" y="7169"/>
                  </a:lnTo>
                  <a:lnTo>
                    <a:pt x="17980" y="6522"/>
                  </a:lnTo>
                  <a:lnTo>
                    <a:pt x="17713" y="6183"/>
                  </a:lnTo>
                  <a:lnTo>
                    <a:pt x="17997" y="5824"/>
                  </a:lnTo>
                  <a:lnTo>
                    <a:pt x="17713" y="5464"/>
                  </a:lnTo>
                  <a:lnTo>
                    <a:pt x="17997" y="5104"/>
                  </a:lnTo>
                  <a:lnTo>
                    <a:pt x="17713" y="4746"/>
                  </a:lnTo>
                  <a:lnTo>
                    <a:pt x="17997" y="4385"/>
                  </a:lnTo>
                  <a:lnTo>
                    <a:pt x="17713" y="4025"/>
                  </a:lnTo>
                  <a:lnTo>
                    <a:pt x="17997" y="3664"/>
                  </a:lnTo>
                  <a:lnTo>
                    <a:pt x="17713" y="3304"/>
                  </a:lnTo>
                  <a:lnTo>
                    <a:pt x="17996" y="2945"/>
                  </a:lnTo>
                  <a:lnTo>
                    <a:pt x="17713" y="2585"/>
                  </a:lnTo>
                  <a:lnTo>
                    <a:pt x="17980" y="2246"/>
                  </a:lnTo>
                  <a:lnTo>
                    <a:pt x="17596" y="1599"/>
                  </a:lnTo>
                  <a:lnTo>
                    <a:pt x="17445" y="1599"/>
                  </a:lnTo>
                  <a:cubicBezTo>
                    <a:pt x="16711" y="1597"/>
                    <a:pt x="16116" y="1002"/>
                    <a:pt x="16115" y="268"/>
                  </a:cubicBezTo>
                  <a:lnTo>
                    <a:pt x="161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3"/>
            <p:cNvSpPr/>
            <p:nvPr/>
          </p:nvSpPr>
          <p:spPr>
            <a:xfrm>
              <a:off x="4182450" y="585675"/>
              <a:ext cx="301650" cy="13325"/>
            </a:xfrm>
            <a:custGeom>
              <a:rect b="b" l="l" r="r" t="t"/>
              <a:pathLst>
                <a:path extrusionOk="0" h="533" w="12066">
                  <a:moveTo>
                    <a:pt x="0" y="0"/>
                  </a:moveTo>
                  <a:lnTo>
                    <a:pt x="0" y="532"/>
                  </a:lnTo>
                  <a:lnTo>
                    <a:pt x="12066" y="532"/>
                  </a:lnTo>
                  <a:lnTo>
                    <a:pt x="1206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3"/>
            <p:cNvSpPr/>
            <p:nvPr/>
          </p:nvSpPr>
          <p:spPr>
            <a:xfrm>
              <a:off x="4192425" y="460500"/>
              <a:ext cx="13325" cy="13350"/>
            </a:xfrm>
            <a:custGeom>
              <a:rect b="b" l="l" r="r" t="t"/>
              <a:pathLst>
                <a:path extrusionOk="0" h="534" w="533">
                  <a:moveTo>
                    <a:pt x="0" y="1"/>
                  </a:moveTo>
                  <a:lnTo>
                    <a:pt x="0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3"/>
            <p:cNvSpPr/>
            <p:nvPr/>
          </p:nvSpPr>
          <p:spPr>
            <a:xfrm>
              <a:off x="4223275" y="460500"/>
              <a:ext cx="268750" cy="110550"/>
            </a:xfrm>
            <a:custGeom>
              <a:rect b="b" l="l" r="r" t="t"/>
              <a:pathLst>
                <a:path extrusionOk="0" h="4422" w="10750">
                  <a:moveTo>
                    <a:pt x="7037" y="533"/>
                  </a:moveTo>
                  <a:cubicBezTo>
                    <a:pt x="7510" y="533"/>
                    <a:pt x="7963" y="722"/>
                    <a:pt x="8298" y="1056"/>
                  </a:cubicBezTo>
                  <a:lnTo>
                    <a:pt x="8908" y="1667"/>
                  </a:lnTo>
                  <a:lnTo>
                    <a:pt x="6772" y="1668"/>
                  </a:lnTo>
                  <a:cubicBezTo>
                    <a:pt x="6102" y="1667"/>
                    <a:pt x="5525" y="1191"/>
                    <a:pt x="5397" y="533"/>
                  </a:cubicBezTo>
                  <a:lnTo>
                    <a:pt x="7032" y="533"/>
                  </a:lnTo>
                  <a:cubicBezTo>
                    <a:pt x="7034" y="533"/>
                    <a:pt x="7035" y="533"/>
                    <a:pt x="7037" y="533"/>
                  </a:cubicBezTo>
                  <a:close/>
                  <a:moveTo>
                    <a:pt x="7043" y="1"/>
                  </a:moveTo>
                  <a:cubicBezTo>
                    <a:pt x="7039" y="1"/>
                    <a:pt x="7035" y="1"/>
                    <a:pt x="7032" y="1"/>
                  </a:cubicBezTo>
                  <a:lnTo>
                    <a:pt x="0" y="1"/>
                  </a:lnTo>
                  <a:lnTo>
                    <a:pt x="0" y="533"/>
                  </a:lnTo>
                  <a:lnTo>
                    <a:pt x="4859" y="533"/>
                  </a:lnTo>
                  <a:cubicBezTo>
                    <a:pt x="4992" y="1488"/>
                    <a:pt x="5808" y="2199"/>
                    <a:pt x="6772" y="2200"/>
                  </a:cubicBezTo>
                  <a:lnTo>
                    <a:pt x="9440" y="2200"/>
                  </a:lnTo>
                  <a:lnTo>
                    <a:pt x="9836" y="2594"/>
                  </a:lnTo>
                  <a:lnTo>
                    <a:pt x="6772" y="2594"/>
                  </a:lnTo>
                  <a:lnTo>
                    <a:pt x="6772" y="3126"/>
                  </a:lnTo>
                  <a:lnTo>
                    <a:pt x="10116" y="3126"/>
                  </a:lnTo>
                  <a:cubicBezTo>
                    <a:pt x="10117" y="3142"/>
                    <a:pt x="10119" y="3158"/>
                    <a:pt x="10119" y="3175"/>
                  </a:cubicBezTo>
                  <a:cubicBezTo>
                    <a:pt x="10117" y="3570"/>
                    <a:pt x="9797" y="3890"/>
                    <a:pt x="9402" y="3890"/>
                  </a:cubicBezTo>
                  <a:lnTo>
                    <a:pt x="0" y="3890"/>
                  </a:lnTo>
                  <a:lnTo>
                    <a:pt x="0" y="4422"/>
                  </a:lnTo>
                  <a:lnTo>
                    <a:pt x="9402" y="4422"/>
                  </a:lnTo>
                  <a:cubicBezTo>
                    <a:pt x="9908" y="4422"/>
                    <a:pt x="10362" y="4118"/>
                    <a:pt x="10556" y="3651"/>
                  </a:cubicBezTo>
                  <a:cubicBezTo>
                    <a:pt x="10749" y="3185"/>
                    <a:pt x="10642" y="2647"/>
                    <a:pt x="10285" y="2290"/>
                  </a:cubicBezTo>
                  <a:lnTo>
                    <a:pt x="10285" y="2292"/>
                  </a:lnTo>
                  <a:lnTo>
                    <a:pt x="8674" y="681"/>
                  </a:lnTo>
                  <a:cubicBezTo>
                    <a:pt x="8242" y="247"/>
                    <a:pt x="7655" y="1"/>
                    <a:pt x="70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3"/>
            <p:cNvSpPr/>
            <p:nvPr/>
          </p:nvSpPr>
          <p:spPr>
            <a:xfrm>
              <a:off x="4191700" y="5577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3"/>
            <p:cNvSpPr/>
            <p:nvPr/>
          </p:nvSpPr>
          <p:spPr>
            <a:xfrm>
              <a:off x="4224125" y="4863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3"/>
            <p:cNvSpPr/>
            <p:nvPr/>
          </p:nvSpPr>
          <p:spPr>
            <a:xfrm>
              <a:off x="4303975" y="4863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3"/>
            <p:cNvSpPr/>
            <p:nvPr/>
          </p:nvSpPr>
          <p:spPr>
            <a:xfrm>
              <a:off x="4250725" y="4863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1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3"/>
            <p:cNvSpPr/>
            <p:nvPr/>
          </p:nvSpPr>
          <p:spPr>
            <a:xfrm>
              <a:off x="4277375" y="4863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80" name="Google Shape;1480;p53"/>
          <p:cNvGrpSpPr/>
          <p:nvPr/>
        </p:nvGrpSpPr>
        <p:grpSpPr>
          <a:xfrm>
            <a:off x="8243163" y="1816400"/>
            <a:ext cx="411771" cy="198987"/>
            <a:chOff x="6701925" y="5053650"/>
            <a:chExt cx="449925" cy="217425"/>
          </a:xfrm>
        </p:grpSpPr>
        <p:sp>
          <p:nvSpPr>
            <p:cNvPr id="1481" name="Google Shape;1481;p53"/>
            <p:cNvSpPr/>
            <p:nvPr/>
          </p:nvSpPr>
          <p:spPr>
            <a:xfrm>
              <a:off x="6701925" y="5053650"/>
              <a:ext cx="449925" cy="217425"/>
            </a:xfrm>
            <a:custGeom>
              <a:rect b="b" l="l" r="r" t="t"/>
              <a:pathLst>
                <a:path extrusionOk="0" h="8697" w="17997">
                  <a:moveTo>
                    <a:pt x="15601" y="533"/>
                  </a:moveTo>
                  <a:cubicBezTo>
                    <a:pt x="15727" y="1391"/>
                    <a:pt x="16425" y="2050"/>
                    <a:pt x="17291" y="2123"/>
                  </a:cubicBezTo>
                  <a:lnTo>
                    <a:pt x="17336" y="2203"/>
                  </a:lnTo>
                  <a:lnTo>
                    <a:pt x="17036" y="2585"/>
                  </a:lnTo>
                  <a:lnTo>
                    <a:pt x="17319" y="2944"/>
                  </a:lnTo>
                  <a:lnTo>
                    <a:pt x="17036" y="3304"/>
                  </a:lnTo>
                  <a:lnTo>
                    <a:pt x="17319" y="3665"/>
                  </a:lnTo>
                  <a:lnTo>
                    <a:pt x="17036" y="4025"/>
                  </a:lnTo>
                  <a:lnTo>
                    <a:pt x="17319" y="4385"/>
                  </a:lnTo>
                  <a:lnTo>
                    <a:pt x="17036" y="4744"/>
                  </a:lnTo>
                  <a:lnTo>
                    <a:pt x="17319" y="5104"/>
                  </a:lnTo>
                  <a:lnTo>
                    <a:pt x="17036" y="5464"/>
                  </a:lnTo>
                  <a:lnTo>
                    <a:pt x="17319" y="5823"/>
                  </a:lnTo>
                  <a:lnTo>
                    <a:pt x="17036" y="6185"/>
                  </a:lnTo>
                  <a:lnTo>
                    <a:pt x="17336" y="6565"/>
                  </a:lnTo>
                  <a:lnTo>
                    <a:pt x="17289" y="6644"/>
                  </a:lnTo>
                  <a:cubicBezTo>
                    <a:pt x="16450" y="6712"/>
                    <a:pt x="15763" y="7336"/>
                    <a:pt x="15613" y="8164"/>
                  </a:cubicBezTo>
                  <a:lnTo>
                    <a:pt x="6426" y="8164"/>
                  </a:lnTo>
                  <a:lnTo>
                    <a:pt x="6426" y="7756"/>
                  </a:lnTo>
                  <a:lnTo>
                    <a:pt x="5894" y="7756"/>
                  </a:lnTo>
                  <a:lnTo>
                    <a:pt x="5894" y="8164"/>
                  </a:lnTo>
                  <a:lnTo>
                    <a:pt x="2386" y="8164"/>
                  </a:lnTo>
                  <a:cubicBezTo>
                    <a:pt x="2234" y="7336"/>
                    <a:pt x="1547" y="6712"/>
                    <a:pt x="708" y="6644"/>
                  </a:cubicBezTo>
                  <a:lnTo>
                    <a:pt x="663" y="6565"/>
                  </a:lnTo>
                  <a:lnTo>
                    <a:pt x="963" y="6185"/>
                  </a:lnTo>
                  <a:lnTo>
                    <a:pt x="679" y="5823"/>
                  </a:lnTo>
                  <a:lnTo>
                    <a:pt x="963" y="5464"/>
                  </a:lnTo>
                  <a:lnTo>
                    <a:pt x="679" y="5104"/>
                  </a:lnTo>
                  <a:lnTo>
                    <a:pt x="963" y="4744"/>
                  </a:lnTo>
                  <a:lnTo>
                    <a:pt x="679" y="4385"/>
                  </a:lnTo>
                  <a:lnTo>
                    <a:pt x="963" y="4025"/>
                  </a:lnTo>
                  <a:lnTo>
                    <a:pt x="679" y="3664"/>
                  </a:lnTo>
                  <a:lnTo>
                    <a:pt x="963" y="3304"/>
                  </a:lnTo>
                  <a:lnTo>
                    <a:pt x="679" y="2944"/>
                  </a:lnTo>
                  <a:lnTo>
                    <a:pt x="963" y="2585"/>
                  </a:lnTo>
                  <a:lnTo>
                    <a:pt x="661" y="2203"/>
                  </a:lnTo>
                  <a:lnTo>
                    <a:pt x="708" y="2123"/>
                  </a:lnTo>
                  <a:cubicBezTo>
                    <a:pt x="1572" y="2050"/>
                    <a:pt x="2272" y="1391"/>
                    <a:pt x="2398" y="533"/>
                  </a:cubicBezTo>
                  <a:lnTo>
                    <a:pt x="5894" y="533"/>
                  </a:lnTo>
                  <a:lnTo>
                    <a:pt x="5894" y="835"/>
                  </a:lnTo>
                  <a:lnTo>
                    <a:pt x="6426" y="835"/>
                  </a:lnTo>
                  <a:lnTo>
                    <a:pt x="6426" y="533"/>
                  </a:lnTo>
                  <a:close/>
                  <a:moveTo>
                    <a:pt x="1883" y="1"/>
                  </a:moveTo>
                  <a:lnTo>
                    <a:pt x="1883" y="267"/>
                  </a:lnTo>
                  <a:cubicBezTo>
                    <a:pt x="1882" y="1002"/>
                    <a:pt x="1286" y="1597"/>
                    <a:pt x="552" y="1597"/>
                  </a:cubicBezTo>
                  <a:lnTo>
                    <a:pt x="400" y="1597"/>
                  </a:lnTo>
                  <a:lnTo>
                    <a:pt x="17" y="2246"/>
                  </a:lnTo>
                  <a:lnTo>
                    <a:pt x="284" y="2585"/>
                  </a:lnTo>
                  <a:lnTo>
                    <a:pt x="1" y="2944"/>
                  </a:lnTo>
                  <a:lnTo>
                    <a:pt x="284" y="3304"/>
                  </a:lnTo>
                  <a:lnTo>
                    <a:pt x="1" y="3664"/>
                  </a:lnTo>
                  <a:lnTo>
                    <a:pt x="284" y="4025"/>
                  </a:lnTo>
                  <a:lnTo>
                    <a:pt x="1" y="4385"/>
                  </a:lnTo>
                  <a:lnTo>
                    <a:pt x="284" y="4744"/>
                  </a:lnTo>
                  <a:lnTo>
                    <a:pt x="1" y="5104"/>
                  </a:lnTo>
                  <a:lnTo>
                    <a:pt x="284" y="5464"/>
                  </a:lnTo>
                  <a:lnTo>
                    <a:pt x="1" y="5823"/>
                  </a:lnTo>
                  <a:lnTo>
                    <a:pt x="284" y="6185"/>
                  </a:lnTo>
                  <a:lnTo>
                    <a:pt x="17" y="6522"/>
                  </a:lnTo>
                  <a:lnTo>
                    <a:pt x="400" y="7171"/>
                  </a:lnTo>
                  <a:lnTo>
                    <a:pt x="552" y="7171"/>
                  </a:lnTo>
                  <a:cubicBezTo>
                    <a:pt x="554" y="7171"/>
                    <a:pt x="556" y="7171"/>
                    <a:pt x="558" y="7171"/>
                  </a:cubicBezTo>
                  <a:cubicBezTo>
                    <a:pt x="1267" y="7171"/>
                    <a:pt x="1851" y="7731"/>
                    <a:pt x="1882" y="8441"/>
                  </a:cubicBezTo>
                  <a:lnTo>
                    <a:pt x="1892" y="8696"/>
                  </a:lnTo>
                  <a:lnTo>
                    <a:pt x="16104" y="8696"/>
                  </a:lnTo>
                  <a:lnTo>
                    <a:pt x="16116" y="8441"/>
                  </a:lnTo>
                  <a:cubicBezTo>
                    <a:pt x="16145" y="7731"/>
                    <a:pt x="16729" y="7171"/>
                    <a:pt x="17440" y="7171"/>
                  </a:cubicBezTo>
                  <a:cubicBezTo>
                    <a:pt x="17442" y="7171"/>
                    <a:pt x="17444" y="7171"/>
                    <a:pt x="17445" y="7171"/>
                  </a:cubicBezTo>
                  <a:lnTo>
                    <a:pt x="17597" y="7171"/>
                  </a:lnTo>
                  <a:lnTo>
                    <a:pt x="17980" y="6522"/>
                  </a:lnTo>
                  <a:lnTo>
                    <a:pt x="17712" y="6185"/>
                  </a:lnTo>
                  <a:lnTo>
                    <a:pt x="17997" y="5823"/>
                  </a:lnTo>
                  <a:lnTo>
                    <a:pt x="17712" y="5464"/>
                  </a:lnTo>
                  <a:lnTo>
                    <a:pt x="17997" y="5104"/>
                  </a:lnTo>
                  <a:lnTo>
                    <a:pt x="17712" y="4744"/>
                  </a:lnTo>
                  <a:lnTo>
                    <a:pt x="17997" y="4385"/>
                  </a:lnTo>
                  <a:lnTo>
                    <a:pt x="17714" y="4025"/>
                  </a:lnTo>
                  <a:lnTo>
                    <a:pt x="17997" y="3664"/>
                  </a:lnTo>
                  <a:lnTo>
                    <a:pt x="17712" y="3304"/>
                  </a:lnTo>
                  <a:lnTo>
                    <a:pt x="17997" y="2944"/>
                  </a:lnTo>
                  <a:lnTo>
                    <a:pt x="17712" y="2585"/>
                  </a:lnTo>
                  <a:lnTo>
                    <a:pt x="17980" y="2246"/>
                  </a:lnTo>
                  <a:lnTo>
                    <a:pt x="17597" y="1597"/>
                  </a:lnTo>
                  <a:lnTo>
                    <a:pt x="17445" y="1597"/>
                  </a:lnTo>
                  <a:cubicBezTo>
                    <a:pt x="16710" y="1597"/>
                    <a:pt x="16114" y="1002"/>
                    <a:pt x="16114" y="267"/>
                  </a:cubicBezTo>
                  <a:lnTo>
                    <a:pt x="16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3"/>
            <p:cNvSpPr/>
            <p:nvPr/>
          </p:nvSpPr>
          <p:spPr>
            <a:xfrm>
              <a:off x="6763075" y="5080000"/>
              <a:ext cx="75175" cy="164750"/>
            </a:xfrm>
            <a:custGeom>
              <a:rect b="b" l="l" r="r" t="t"/>
              <a:pathLst>
                <a:path extrusionOk="0" h="6590" w="3007">
                  <a:moveTo>
                    <a:pt x="609" y="1"/>
                  </a:moveTo>
                  <a:lnTo>
                    <a:pt x="534" y="142"/>
                  </a:lnTo>
                  <a:cubicBezTo>
                    <a:pt x="412" y="371"/>
                    <a:pt x="258" y="580"/>
                    <a:pt x="77" y="766"/>
                  </a:cubicBezTo>
                  <a:lnTo>
                    <a:pt x="0" y="844"/>
                  </a:lnTo>
                  <a:lnTo>
                    <a:pt x="5" y="5816"/>
                  </a:lnTo>
                  <a:lnTo>
                    <a:pt x="80" y="5893"/>
                  </a:lnTo>
                  <a:cubicBezTo>
                    <a:pt x="244" y="6062"/>
                    <a:pt x="385" y="6249"/>
                    <a:pt x="502" y="6454"/>
                  </a:cubicBezTo>
                  <a:lnTo>
                    <a:pt x="578" y="6590"/>
                  </a:lnTo>
                  <a:lnTo>
                    <a:pt x="3006" y="6590"/>
                  </a:lnTo>
                  <a:lnTo>
                    <a:pt x="3006" y="6058"/>
                  </a:lnTo>
                  <a:lnTo>
                    <a:pt x="883" y="6058"/>
                  </a:lnTo>
                  <a:cubicBezTo>
                    <a:pt x="780" y="5896"/>
                    <a:pt x="665" y="5744"/>
                    <a:pt x="535" y="5602"/>
                  </a:cubicBezTo>
                  <a:lnTo>
                    <a:pt x="533" y="1058"/>
                  </a:lnTo>
                  <a:cubicBezTo>
                    <a:pt x="680" y="897"/>
                    <a:pt x="810" y="720"/>
                    <a:pt x="923" y="533"/>
                  </a:cubicBezTo>
                  <a:lnTo>
                    <a:pt x="3005" y="533"/>
                  </a:lnTo>
                  <a:lnTo>
                    <a:pt x="30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3"/>
            <p:cNvSpPr/>
            <p:nvPr/>
          </p:nvSpPr>
          <p:spPr>
            <a:xfrm>
              <a:off x="6873675" y="5080000"/>
              <a:ext cx="217075" cy="164750"/>
            </a:xfrm>
            <a:custGeom>
              <a:rect b="b" l="l" r="r" t="t"/>
              <a:pathLst>
                <a:path extrusionOk="0" h="6590" w="8683">
                  <a:moveTo>
                    <a:pt x="0" y="1"/>
                  </a:moveTo>
                  <a:lnTo>
                    <a:pt x="0" y="534"/>
                  </a:lnTo>
                  <a:lnTo>
                    <a:pt x="7760" y="534"/>
                  </a:lnTo>
                  <a:cubicBezTo>
                    <a:pt x="7872" y="721"/>
                    <a:pt x="8003" y="897"/>
                    <a:pt x="8150" y="1059"/>
                  </a:cubicBezTo>
                  <a:lnTo>
                    <a:pt x="8146" y="5604"/>
                  </a:lnTo>
                  <a:cubicBezTo>
                    <a:pt x="8018" y="5744"/>
                    <a:pt x="7901" y="5897"/>
                    <a:pt x="7800" y="6058"/>
                  </a:cubicBezTo>
                  <a:lnTo>
                    <a:pt x="0" y="6058"/>
                  </a:lnTo>
                  <a:lnTo>
                    <a:pt x="0" y="6590"/>
                  </a:lnTo>
                  <a:lnTo>
                    <a:pt x="8106" y="6590"/>
                  </a:lnTo>
                  <a:lnTo>
                    <a:pt x="8181" y="6456"/>
                  </a:lnTo>
                  <a:cubicBezTo>
                    <a:pt x="8298" y="6251"/>
                    <a:pt x="8439" y="6062"/>
                    <a:pt x="8603" y="5894"/>
                  </a:cubicBezTo>
                  <a:lnTo>
                    <a:pt x="8678" y="5817"/>
                  </a:lnTo>
                  <a:lnTo>
                    <a:pt x="8683" y="845"/>
                  </a:lnTo>
                  <a:lnTo>
                    <a:pt x="8607" y="766"/>
                  </a:lnTo>
                  <a:cubicBezTo>
                    <a:pt x="8426" y="580"/>
                    <a:pt x="8271" y="371"/>
                    <a:pt x="8149" y="142"/>
                  </a:cubicBezTo>
                  <a:lnTo>
                    <a:pt x="80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3"/>
            <p:cNvSpPr/>
            <p:nvPr/>
          </p:nvSpPr>
          <p:spPr>
            <a:xfrm>
              <a:off x="6849275" y="51676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3"/>
            <p:cNvSpPr/>
            <p:nvPr/>
          </p:nvSpPr>
          <p:spPr>
            <a:xfrm>
              <a:off x="6849275" y="51942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3"/>
            <p:cNvSpPr/>
            <p:nvPr/>
          </p:nvSpPr>
          <p:spPr>
            <a:xfrm>
              <a:off x="6849275" y="52209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3"/>
            <p:cNvSpPr/>
            <p:nvPr/>
          </p:nvSpPr>
          <p:spPr>
            <a:xfrm>
              <a:off x="6849275" y="5141025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1"/>
                  </a:moveTo>
                  <a:lnTo>
                    <a:pt x="0" y="534"/>
                  </a:lnTo>
                  <a:lnTo>
                    <a:pt x="532" y="534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3"/>
            <p:cNvSpPr/>
            <p:nvPr/>
          </p:nvSpPr>
          <p:spPr>
            <a:xfrm>
              <a:off x="6849275" y="51144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3"/>
            <p:cNvSpPr/>
            <p:nvPr/>
          </p:nvSpPr>
          <p:spPr>
            <a:xfrm>
              <a:off x="6849275" y="50878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3"/>
            <p:cNvSpPr/>
            <p:nvPr/>
          </p:nvSpPr>
          <p:spPr>
            <a:xfrm>
              <a:off x="6895325" y="5109525"/>
              <a:ext cx="155300" cy="116725"/>
            </a:xfrm>
            <a:custGeom>
              <a:rect b="b" l="l" r="r" t="t"/>
              <a:pathLst>
                <a:path extrusionOk="0" h="4669" w="6212">
                  <a:moveTo>
                    <a:pt x="2842" y="534"/>
                  </a:moveTo>
                  <a:lnTo>
                    <a:pt x="2842" y="2060"/>
                  </a:lnTo>
                  <a:lnTo>
                    <a:pt x="1457" y="2060"/>
                  </a:lnTo>
                  <a:lnTo>
                    <a:pt x="1459" y="978"/>
                  </a:lnTo>
                  <a:cubicBezTo>
                    <a:pt x="1459" y="732"/>
                    <a:pt x="1658" y="534"/>
                    <a:pt x="1903" y="534"/>
                  </a:cubicBezTo>
                  <a:close/>
                  <a:moveTo>
                    <a:pt x="4314" y="534"/>
                  </a:moveTo>
                  <a:cubicBezTo>
                    <a:pt x="4560" y="534"/>
                    <a:pt x="4758" y="732"/>
                    <a:pt x="4758" y="978"/>
                  </a:cubicBezTo>
                  <a:lnTo>
                    <a:pt x="4758" y="2060"/>
                  </a:lnTo>
                  <a:lnTo>
                    <a:pt x="3375" y="2060"/>
                  </a:lnTo>
                  <a:lnTo>
                    <a:pt x="3375" y="534"/>
                  </a:lnTo>
                  <a:close/>
                  <a:moveTo>
                    <a:pt x="4759" y="2592"/>
                  </a:moveTo>
                  <a:lnTo>
                    <a:pt x="4759" y="3692"/>
                  </a:lnTo>
                  <a:lnTo>
                    <a:pt x="1459" y="3692"/>
                  </a:lnTo>
                  <a:lnTo>
                    <a:pt x="1459" y="2592"/>
                  </a:lnTo>
                  <a:close/>
                  <a:moveTo>
                    <a:pt x="1901" y="0"/>
                  </a:moveTo>
                  <a:cubicBezTo>
                    <a:pt x="1362" y="0"/>
                    <a:pt x="924" y="438"/>
                    <a:pt x="924" y="978"/>
                  </a:cubicBezTo>
                  <a:lnTo>
                    <a:pt x="924" y="995"/>
                  </a:lnTo>
                  <a:lnTo>
                    <a:pt x="1" y="995"/>
                  </a:lnTo>
                  <a:lnTo>
                    <a:pt x="1" y="2113"/>
                  </a:lnTo>
                  <a:lnTo>
                    <a:pt x="533" y="2113"/>
                  </a:lnTo>
                  <a:lnTo>
                    <a:pt x="533" y="1528"/>
                  </a:lnTo>
                  <a:lnTo>
                    <a:pt x="924" y="1528"/>
                  </a:lnTo>
                  <a:lnTo>
                    <a:pt x="924" y="4225"/>
                  </a:lnTo>
                  <a:lnTo>
                    <a:pt x="1705" y="4225"/>
                  </a:lnTo>
                  <a:lnTo>
                    <a:pt x="1705" y="4669"/>
                  </a:lnTo>
                  <a:lnTo>
                    <a:pt x="2237" y="4669"/>
                  </a:lnTo>
                  <a:lnTo>
                    <a:pt x="2237" y="4225"/>
                  </a:lnTo>
                  <a:lnTo>
                    <a:pt x="3977" y="4225"/>
                  </a:lnTo>
                  <a:lnTo>
                    <a:pt x="3977" y="4669"/>
                  </a:lnTo>
                  <a:lnTo>
                    <a:pt x="4509" y="4669"/>
                  </a:lnTo>
                  <a:lnTo>
                    <a:pt x="4509" y="4225"/>
                  </a:lnTo>
                  <a:lnTo>
                    <a:pt x="5289" y="4225"/>
                  </a:lnTo>
                  <a:lnTo>
                    <a:pt x="5289" y="1528"/>
                  </a:lnTo>
                  <a:lnTo>
                    <a:pt x="5679" y="1528"/>
                  </a:lnTo>
                  <a:lnTo>
                    <a:pt x="5679" y="2113"/>
                  </a:lnTo>
                  <a:lnTo>
                    <a:pt x="6211" y="2113"/>
                  </a:lnTo>
                  <a:lnTo>
                    <a:pt x="6211" y="995"/>
                  </a:lnTo>
                  <a:lnTo>
                    <a:pt x="5291" y="995"/>
                  </a:lnTo>
                  <a:lnTo>
                    <a:pt x="5291" y="978"/>
                  </a:lnTo>
                  <a:cubicBezTo>
                    <a:pt x="5291" y="438"/>
                    <a:pt x="4854" y="0"/>
                    <a:pt x="43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3"/>
            <p:cNvSpPr/>
            <p:nvPr/>
          </p:nvSpPr>
          <p:spPr>
            <a:xfrm>
              <a:off x="6941500" y="5181425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1" y="0"/>
                  </a:moveTo>
                  <a:lnTo>
                    <a:pt x="1" y="533"/>
                  </a:lnTo>
                  <a:lnTo>
                    <a:pt x="535" y="533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3"/>
            <p:cNvSpPr/>
            <p:nvPr/>
          </p:nvSpPr>
          <p:spPr>
            <a:xfrm>
              <a:off x="6991225" y="51814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1" y="0"/>
                  </a:moveTo>
                  <a:lnTo>
                    <a:pt x="1" y="533"/>
                  </a:lnTo>
                  <a:lnTo>
                    <a:pt x="533" y="533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3" name="Google Shape;1493;p53"/>
          <p:cNvGrpSpPr/>
          <p:nvPr/>
        </p:nvGrpSpPr>
        <p:grpSpPr>
          <a:xfrm>
            <a:off x="8243168" y="2444048"/>
            <a:ext cx="411794" cy="277077"/>
            <a:chOff x="6035650" y="5046700"/>
            <a:chExt cx="449950" cy="302750"/>
          </a:xfrm>
        </p:grpSpPr>
        <p:sp>
          <p:nvSpPr>
            <p:cNvPr id="1494" name="Google Shape;1494;p53"/>
            <p:cNvSpPr/>
            <p:nvPr/>
          </p:nvSpPr>
          <p:spPr>
            <a:xfrm>
              <a:off x="6062400" y="526227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3"/>
            <p:cNvSpPr/>
            <p:nvPr/>
          </p:nvSpPr>
          <p:spPr>
            <a:xfrm>
              <a:off x="6062400" y="5170700"/>
              <a:ext cx="13350" cy="14350"/>
            </a:xfrm>
            <a:custGeom>
              <a:rect b="b" l="l" r="r" t="t"/>
              <a:pathLst>
                <a:path extrusionOk="0" h="574" w="534">
                  <a:moveTo>
                    <a:pt x="0" y="0"/>
                  </a:moveTo>
                  <a:lnTo>
                    <a:pt x="0" y="574"/>
                  </a:lnTo>
                  <a:lnTo>
                    <a:pt x="534" y="57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3"/>
            <p:cNvSpPr/>
            <p:nvPr/>
          </p:nvSpPr>
          <p:spPr>
            <a:xfrm>
              <a:off x="6062400" y="5231750"/>
              <a:ext cx="13350" cy="14325"/>
            </a:xfrm>
            <a:custGeom>
              <a:rect b="b" l="l" r="r" t="t"/>
              <a:pathLst>
                <a:path extrusionOk="0" h="573" w="534">
                  <a:moveTo>
                    <a:pt x="0" y="1"/>
                  </a:moveTo>
                  <a:lnTo>
                    <a:pt x="0" y="573"/>
                  </a:lnTo>
                  <a:lnTo>
                    <a:pt x="534" y="57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3"/>
            <p:cNvSpPr/>
            <p:nvPr/>
          </p:nvSpPr>
          <p:spPr>
            <a:xfrm>
              <a:off x="6062400" y="5201250"/>
              <a:ext cx="13350" cy="14325"/>
            </a:xfrm>
            <a:custGeom>
              <a:rect b="b" l="l" r="r" t="t"/>
              <a:pathLst>
                <a:path extrusionOk="0" h="573" w="534">
                  <a:moveTo>
                    <a:pt x="0" y="0"/>
                  </a:moveTo>
                  <a:lnTo>
                    <a:pt x="0" y="572"/>
                  </a:lnTo>
                  <a:lnTo>
                    <a:pt x="534" y="572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3"/>
            <p:cNvSpPr/>
            <p:nvPr/>
          </p:nvSpPr>
          <p:spPr>
            <a:xfrm>
              <a:off x="6062400" y="5141100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3"/>
            <p:cNvSpPr/>
            <p:nvPr/>
          </p:nvSpPr>
          <p:spPr>
            <a:xfrm>
              <a:off x="6233425" y="5141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3"/>
            <p:cNvSpPr/>
            <p:nvPr/>
          </p:nvSpPr>
          <p:spPr>
            <a:xfrm>
              <a:off x="6176425" y="5141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3"/>
            <p:cNvSpPr/>
            <p:nvPr/>
          </p:nvSpPr>
          <p:spPr>
            <a:xfrm>
              <a:off x="6204950" y="5141100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3"/>
            <p:cNvSpPr/>
            <p:nvPr/>
          </p:nvSpPr>
          <p:spPr>
            <a:xfrm>
              <a:off x="6147925" y="51411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3"/>
            <p:cNvSpPr/>
            <p:nvPr/>
          </p:nvSpPr>
          <p:spPr>
            <a:xfrm>
              <a:off x="6090875" y="5141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3"/>
            <p:cNvSpPr/>
            <p:nvPr/>
          </p:nvSpPr>
          <p:spPr>
            <a:xfrm>
              <a:off x="6119400" y="51411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3"/>
            <p:cNvSpPr/>
            <p:nvPr/>
          </p:nvSpPr>
          <p:spPr>
            <a:xfrm>
              <a:off x="6261950" y="51411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3"/>
            <p:cNvSpPr/>
            <p:nvPr/>
          </p:nvSpPr>
          <p:spPr>
            <a:xfrm>
              <a:off x="6261950" y="5231750"/>
              <a:ext cx="13375" cy="14325"/>
            </a:xfrm>
            <a:custGeom>
              <a:rect b="b" l="l" r="r" t="t"/>
              <a:pathLst>
                <a:path extrusionOk="0" h="573" w="535">
                  <a:moveTo>
                    <a:pt x="1" y="1"/>
                  </a:moveTo>
                  <a:lnTo>
                    <a:pt x="1" y="573"/>
                  </a:lnTo>
                  <a:lnTo>
                    <a:pt x="534" y="573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3"/>
            <p:cNvSpPr/>
            <p:nvPr/>
          </p:nvSpPr>
          <p:spPr>
            <a:xfrm>
              <a:off x="6261950" y="5170700"/>
              <a:ext cx="13375" cy="14350"/>
            </a:xfrm>
            <a:custGeom>
              <a:rect b="b" l="l" r="r" t="t"/>
              <a:pathLst>
                <a:path extrusionOk="0" h="574" w="535">
                  <a:moveTo>
                    <a:pt x="1" y="0"/>
                  </a:moveTo>
                  <a:lnTo>
                    <a:pt x="1" y="574"/>
                  </a:lnTo>
                  <a:lnTo>
                    <a:pt x="534" y="57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3"/>
            <p:cNvSpPr/>
            <p:nvPr/>
          </p:nvSpPr>
          <p:spPr>
            <a:xfrm>
              <a:off x="6261950" y="5201250"/>
              <a:ext cx="13375" cy="14325"/>
            </a:xfrm>
            <a:custGeom>
              <a:rect b="b" l="l" r="r" t="t"/>
              <a:pathLst>
                <a:path extrusionOk="0" h="573" w="535">
                  <a:moveTo>
                    <a:pt x="1" y="0"/>
                  </a:moveTo>
                  <a:lnTo>
                    <a:pt x="1" y="572"/>
                  </a:lnTo>
                  <a:lnTo>
                    <a:pt x="534" y="572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3"/>
            <p:cNvSpPr/>
            <p:nvPr/>
          </p:nvSpPr>
          <p:spPr>
            <a:xfrm>
              <a:off x="6261950" y="52622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3"/>
            <p:cNvSpPr/>
            <p:nvPr/>
          </p:nvSpPr>
          <p:spPr>
            <a:xfrm>
              <a:off x="6204950" y="526227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3"/>
            <p:cNvSpPr/>
            <p:nvPr/>
          </p:nvSpPr>
          <p:spPr>
            <a:xfrm>
              <a:off x="6233425" y="52622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3"/>
            <p:cNvSpPr/>
            <p:nvPr/>
          </p:nvSpPr>
          <p:spPr>
            <a:xfrm>
              <a:off x="6090875" y="52622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3"/>
            <p:cNvSpPr/>
            <p:nvPr/>
          </p:nvSpPr>
          <p:spPr>
            <a:xfrm>
              <a:off x="6176425" y="52622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3"/>
            <p:cNvSpPr/>
            <p:nvPr/>
          </p:nvSpPr>
          <p:spPr>
            <a:xfrm>
              <a:off x="6119400" y="52622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3"/>
            <p:cNvSpPr/>
            <p:nvPr/>
          </p:nvSpPr>
          <p:spPr>
            <a:xfrm>
              <a:off x="6147925" y="52622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3"/>
            <p:cNvSpPr/>
            <p:nvPr/>
          </p:nvSpPr>
          <p:spPr>
            <a:xfrm>
              <a:off x="6035650" y="5046700"/>
              <a:ext cx="449950" cy="302750"/>
            </a:xfrm>
            <a:custGeom>
              <a:rect b="b" l="l" r="r" t="t"/>
              <a:pathLst>
                <a:path extrusionOk="0" h="12110" w="17998">
                  <a:moveTo>
                    <a:pt x="4633" y="1271"/>
                  </a:moveTo>
                  <a:lnTo>
                    <a:pt x="4633" y="2767"/>
                  </a:lnTo>
                  <a:lnTo>
                    <a:pt x="1284" y="2767"/>
                  </a:lnTo>
                  <a:cubicBezTo>
                    <a:pt x="870" y="2767"/>
                    <a:pt x="535" y="2431"/>
                    <a:pt x="535" y="2018"/>
                  </a:cubicBezTo>
                  <a:cubicBezTo>
                    <a:pt x="535" y="1605"/>
                    <a:pt x="870" y="1271"/>
                    <a:pt x="1284" y="1271"/>
                  </a:cubicBezTo>
                  <a:close/>
                  <a:moveTo>
                    <a:pt x="8724" y="1389"/>
                  </a:moveTo>
                  <a:cubicBezTo>
                    <a:pt x="8414" y="1794"/>
                    <a:pt x="8203" y="2266"/>
                    <a:pt x="8111" y="2767"/>
                  </a:cubicBezTo>
                  <a:lnTo>
                    <a:pt x="6237" y="2767"/>
                  </a:lnTo>
                  <a:lnTo>
                    <a:pt x="6237" y="2765"/>
                  </a:lnTo>
                  <a:lnTo>
                    <a:pt x="6237" y="1389"/>
                  </a:lnTo>
                  <a:close/>
                  <a:moveTo>
                    <a:pt x="11286" y="2538"/>
                  </a:moveTo>
                  <a:lnTo>
                    <a:pt x="11239" y="3023"/>
                  </a:lnTo>
                  <a:cubicBezTo>
                    <a:pt x="11180" y="3000"/>
                    <a:pt x="11127" y="2967"/>
                    <a:pt x="11081" y="2925"/>
                  </a:cubicBezTo>
                  <a:cubicBezTo>
                    <a:pt x="11040" y="2883"/>
                    <a:pt x="11018" y="2829"/>
                    <a:pt x="11020" y="2771"/>
                  </a:cubicBezTo>
                  <a:cubicBezTo>
                    <a:pt x="11020" y="2743"/>
                    <a:pt x="11025" y="2717"/>
                    <a:pt x="11035" y="2692"/>
                  </a:cubicBezTo>
                  <a:cubicBezTo>
                    <a:pt x="11044" y="2665"/>
                    <a:pt x="11060" y="2643"/>
                    <a:pt x="11081" y="2624"/>
                  </a:cubicBezTo>
                  <a:cubicBezTo>
                    <a:pt x="11105" y="2602"/>
                    <a:pt x="11133" y="2584"/>
                    <a:pt x="11162" y="2571"/>
                  </a:cubicBezTo>
                  <a:cubicBezTo>
                    <a:pt x="11202" y="2555"/>
                    <a:pt x="11243" y="2544"/>
                    <a:pt x="11286" y="2538"/>
                  </a:cubicBezTo>
                  <a:close/>
                  <a:moveTo>
                    <a:pt x="11486" y="3572"/>
                  </a:moveTo>
                  <a:cubicBezTo>
                    <a:pt x="11544" y="3591"/>
                    <a:pt x="11597" y="3623"/>
                    <a:pt x="11641" y="3663"/>
                  </a:cubicBezTo>
                  <a:cubicBezTo>
                    <a:pt x="11681" y="3702"/>
                    <a:pt x="11703" y="3755"/>
                    <a:pt x="11700" y="3809"/>
                  </a:cubicBezTo>
                  <a:cubicBezTo>
                    <a:pt x="11700" y="3973"/>
                    <a:pt x="11612" y="4070"/>
                    <a:pt x="11436" y="4101"/>
                  </a:cubicBezTo>
                  <a:lnTo>
                    <a:pt x="11486" y="3572"/>
                  </a:lnTo>
                  <a:close/>
                  <a:moveTo>
                    <a:pt x="13192" y="1389"/>
                  </a:moveTo>
                  <a:cubicBezTo>
                    <a:pt x="14325" y="2465"/>
                    <a:pt x="14325" y="4271"/>
                    <a:pt x="13192" y="5345"/>
                  </a:cubicBezTo>
                  <a:lnTo>
                    <a:pt x="10656" y="5345"/>
                  </a:lnTo>
                  <a:lnTo>
                    <a:pt x="10656" y="4341"/>
                  </a:lnTo>
                  <a:cubicBezTo>
                    <a:pt x="10683" y="4358"/>
                    <a:pt x="10711" y="4372"/>
                    <a:pt x="10742" y="4386"/>
                  </a:cubicBezTo>
                  <a:cubicBezTo>
                    <a:pt x="10854" y="4436"/>
                    <a:pt x="10972" y="4472"/>
                    <a:pt x="11094" y="4492"/>
                  </a:cubicBezTo>
                  <a:lnTo>
                    <a:pt x="11062" y="4822"/>
                  </a:lnTo>
                  <a:lnTo>
                    <a:pt x="11245" y="4822"/>
                  </a:lnTo>
                  <a:cubicBezTo>
                    <a:pt x="11246" y="4822"/>
                    <a:pt x="11248" y="4822"/>
                    <a:pt x="11250" y="4822"/>
                  </a:cubicBezTo>
                  <a:cubicBezTo>
                    <a:pt x="11283" y="4822"/>
                    <a:pt x="11314" y="4809"/>
                    <a:pt x="11337" y="4785"/>
                  </a:cubicBezTo>
                  <a:cubicBezTo>
                    <a:pt x="11360" y="4764"/>
                    <a:pt x="11373" y="4735"/>
                    <a:pt x="11377" y="4704"/>
                  </a:cubicBezTo>
                  <a:lnTo>
                    <a:pt x="11395" y="4503"/>
                  </a:lnTo>
                  <a:cubicBezTo>
                    <a:pt x="11510" y="4496"/>
                    <a:pt x="11620" y="4470"/>
                    <a:pt x="11725" y="4424"/>
                  </a:cubicBezTo>
                  <a:cubicBezTo>
                    <a:pt x="11817" y="4384"/>
                    <a:pt x="11899" y="4328"/>
                    <a:pt x="11970" y="4257"/>
                  </a:cubicBezTo>
                  <a:cubicBezTo>
                    <a:pt x="12035" y="4189"/>
                    <a:pt x="12086" y="4108"/>
                    <a:pt x="12120" y="4020"/>
                  </a:cubicBezTo>
                  <a:cubicBezTo>
                    <a:pt x="12156" y="3929"/>
                    <a:pt x="12172" y="3831"/>
                    <a:pt x="12172" y="3734"/>
                  </a:cubicBezTo>
                  <a:cubicBezTo>
                    <a:pt x="12172" y="3674"/>
                    <a:pt x="12164" y="3612"/>
                    <a:pt x="12147" y="3554"/>
                  </a:cubicBezTo>
                  <a:cubicBezTo>
                    <a:pt x="12130" y="3503"/>
                    <a:pt x="12105" y="3455"/>
                    <a:pt x="12074" y="3414"/>
                  </a:cubicBezTo>
                  <a:cubicBezTo>
                    <a:pt x="12044" y="3373"/>
                    <a:pt x="12008" y="3337"/>
                    <a:pt x="11967" y="3308"/>
                  </a:cubicBezTo>
                  <a:cubicBezTo>
                    <a:pt x="11926" y="3277"/>
                    <a:pt x="11880" y="3250"/>
                    <a:pt x="11834" y="3228"/>
                  </a:cubicBezTo>
                  <a:cubicBezTo>
                    <a:pt x="11786" y="3205"/>
                    <a:pt x="11737" y="3184"/>
                    <a:pt x="11687" y="3166"/>
                  </a:cubicBezTo>
                  <a:cubicBezTo>
                    <a:pt x="11635" y="3149"/>
                    <a:pt x="11584" y="3133"/>
                    <a:pt x="11532" y="3118"/>
                  </a:cubicBezTo>
                  <a:lnTo>
                    <a:pt x="11588" y="2549"/>
                  </a:lnTo>
                  <a:cubicBezTo>
                    <a:pt x="11619" y="2558"/>
                    <a:pt x="11651" y="2569"/>
                    <a:pt x="11681" y="2583"/>
                  </a:cubicBezTo>
                  <a:lnTo>
                    <a:pt x="11763" y="2620"/>
                  </a:lnTo>
                  <a:cubicBezTo>
                    <a:pt x="11790" y="2631"/>
                    <a:pt x="11814" y="2640"/>
                    <a:pt x="11834" y="2648"/>
                  </a:cubicBezTo>
                  <a:cubicBezTo>
                    <a:pt x="11853" y="2655"/>
                    <a:pt x="11873" y="2658"/>
                    <a:pt x="11892" y="2659"/>
                  </a:cubicBezTo>
                  <a:cubicBezTo>
                    <a:pt x="11915" y="2659"/>
                    <a:pt x="11939" y="2653"/>
                    <a:pt x="11959" y="2640"/>
                  </a:cubicBezTo>
                  <a:cubicBezTo>
                    <a:pt x="11980" y="2624"/>
                    <a:pt x="11999" y="2605"/>
                    <a:pt x="12014" y="2581"/>
                  </a:cubicBezTo>
                  <a:lnTo>
                    <a:pt x="12136" y="2404"/>
                  </a:lnTo>
                  <a:cubicBezTo>
                    <a:pt x="12072" y="2344"/>
                    <a:pt x="12001" y="2292"/>
                    <a:pt x="11924" y="2251"/>
                  </a:cubicBezTo>
                  <a:cubicBezTo>
                    <a:pt x="11831" y="2199"/>
                    <a:pt x="11731" y="2164"/>
                    <a:pt x="11626" y="2146"/>
                  </a:cubicBezTo>
                  <a:lnTo>
                    <a:pt x="11659" y="1831"/>
                  </a:lnTo>
                  <a:lnTo>
                    <a:pt x="11476" y="1831"/>
                  </a:lnTo>
                  <a:cubicBezTo>
                    <a:pt x="11474" y="1831"/>
                    <a:pt x="11472" y="1831"/>
                    <a:pt x="11471" y="1831"/>
                  </a:cubicBezTo>
                  <a:cubicBezTo>
                    <a:pt x="11437" y="1831"/>
                    <a:pt x="11406" y="1844"/>
                    <a:pt x="11383" y="1868"/>
                  </a:cubicBezTo>
                  <a:cubicBezTo>
                    <a:pt x="11361" y="1890"/>
                    <a:pt x="11346" y="1919"/>
                    <a:pt x="11343" y="1950"/>
                  </a:cubicBezTo>
                  <a:lnTo>
                    <a:pt x="11324" y="2132"/>
                  </a:lnTo>
                  <a:cubicBezTo>
                    <a:pt x="11318" y="2131"/>
                    <a:pt x="11311" y="2131"/>
                    <a:pt x="11304" y="2131"/>
                  </a:cubicBezTo>
                  <a:cubicBezTo>
                    <a:pt x="11199" y="2131"/>
                    <a:pt x="11092" y="2153"/>
                    <a:pt x="10994" y="2194"/>
                  </a:cubicBezTo>
                  <a:cubicBezTo>
                    <a:pt x="10904" y="2230"/>
                    <a:pt x="10821" y="2283"/>
                    <a:pt x="10752" y="2351"/>
                  </a:cubicBezTo>
                  <a:cubicBezTo>
                    <a:pt x="10687" y="2413"/>
                    <a:pt x="10637" y="2487"/>
                    <a:pt x="10602" y="2569"/>
                  </a:cubicBezTo>
                  <a:cubicBezTo>
                    <a:pt x="10568" y="2648"/>
                    <a:pt x="10550" y="2732"/>
                    <a:pt x="10550" y="2817"/>
                  </a:cubicBezTo>
                  <a:cubicBezTo>
                    <a:pt x="10550" y="2932"/>
                    <a:pt x="10569" y="3026"/>
                    <a:pt x="10608" y="3103"/>
                  </a:cubicBezTo>
                  <a:cubicBezTo>
                    <a:pt x="10643" y="3175"/>
                    <a:pt x="10693" y="3240"/>
                    <a:pt x="10755" y="3292"/>
                  </a:cubicBezTo>
                  <a:cubicBezTo>
                    <a:pt x="10817" y="3342"/>
                    <a:pt x="10886" y="3382"/>
                    <a:pt x="10962" y="3410"/>
                  </a:cubicBezTo>
                  <a:cubicBezTo>
                    <a:pt x="11037" y="3438"/>
                    <a:pt x="11113" y="3463"/>
                    <a:pt x="11190" y="3485"/>
                  </a:cubicBezTo>
                  <a:lnTo>
                    <a:pt x="11131" y="4091"/>
                  </a:lnTo>
                  <a:cubicBezTo>
                    <a:pt x="11087" y="4079"/>
                    <a:pt x="11043" y="4063"/>
                    <a:pt x="11001" y="4042"/>
                  </a:cubicBezTo>
                  <a:cubicBezTo>
                    <a:pt x="10964" y="4021"/>
                    <a:pt x="10931" y="4002"/>
                    <a:pt x="10898" y="3983"/>
                  </a:cubicBezTo>
                  <a:cubicBezTo>
                    <a:pt x="10867" y="3964"/>
                    <a:pt x="10838" y="3948"/>
                    <a:pt x="10811" y="3934"/>
                  </a:cubicBezTo>
                  <a:cubicBezTo>
                    <a:pt x="10786" y="3921"/>
                    <a:pt x="10760" y="3915"/>
                    <a:pt x="10733" y="3914"/>
                  </a:cubicBezTo>
                  <a:cubicBezTo>
                    <a:pt x="10708" y="3914"/>
                    <a:pt x="10684" y="3921"/>
                    <a:pt x="10662" y="3933"/>
                  </a:cubicBezTo>
                  <a:cubicBezTo>
                    <a:pt x="10659" y="3934"/>
                    <a:pt x="10656" y="3937"/>
                    <a:pt x="10653" y="3939"/>
                  </a:cubicBezTo>
                  <a:lnTo>
                    <a:pt x="10653" y="3746"/>
                  </a:lnTo>
                  <a:cubicBezTo>
                    <a:pt x="10653" y="3205"/>
                    <a:pt x="10214" y="2767"/>
                    <a:pt x="9673" y="2765"/>
                  </a:cubicBezTo>
                  <a:lnTo>
                    <a:pt x="8656" y="2765"/>
                  </a:lnTo>
                  <a:cubicBezTo>
                    <a:pt x="8774" y="2239"/>
                    <a:pt x="9047" y="1760"/>
                    <a:pt x="9439" y="1389"/>
                  </a:cubicBezTo>
                  <a:close/>
                  <a:moveTo>
                    <a:pt x="16394" y="1390"/>
                  </a:moveTo>
                  <a:lnTo>
                    <a:pt x="16394" y="5345"/>
                  </a:lnTo>
                  <a:lnTo>
                    <a:pt x="13907" y="5345"/>
                  </a:lnTo>
                  <a:cubicBezTo>
                    <a:pt x="14799" y="4178"/>
                    <a:pt x="14799" y="2558"/>
                    <a:pt x="13907" y="1390"/>
                  </a:cubicBezTo>
                  <a:close/>
                  <a:moveTo>
                    <a:pt x="17462" y="534"/>
                  </a:moveTo>
                  <a:lnTo>
                    <a:pt x="17462" y="6200"/>
                  </a:lnTo>
                  <a:lnTo>
                    <a:pt x="10656" y="6200"/>
                  </a:lnTo>
                  <a:lnTo>
                    <a:pt x="10656" y="5880"/>
                  </a:lnTo>
                  <a:lnTo>
                    <a:pt x="16929" y="5880"/>
                  </a:lnTo>
                  <a:lnTo>
                    <a:pt x="16929" y="855"/>
                  </a:lnTo>
                  <a:lnTo>
                    <a:pt x="5702" y="855"/>
                  </a:lnTo>
                  <a:lnTo>
                    <a:pt x="5702" y="2765"/>
                  </a:lnTo>
                  <a:lnTo>
                    <a:pt x="5168" y="2765"/>
                  </a:lnTo>
                  <a:lnTo>
                    <a:pt x="5168" y="534"/>
                  </a:lnTo>
                  <a:close/>
                  <a:moveTo>
                    <a:pt x="13355" y="6735"/>
                  </a:moveTo>
                  <a:cubicBezTo>
                    <a:pt x="13339" y="7015"/>
                    <a:pt x="13280" y="7292"/>
                    <a:pt x="13180" y="7555"/>
                  </a:cubicBezTo>
                  <a:cubicBezTo>
                    <a:pt x="12913" y="8254"/>
                    <a:pt x="12372" y="8814"/>
                    <a:pt x="11682" y="9101"/>
                  </a:cubicBezTo>
                  <a:lnTo>
                    <a:pt x="10656" y="8711"/>
                  </a:lnTo>
                  <a:lnTo>
                    <a:pt x="10656" y="6735"/>
                  </a:lnTo>
                  <a:close/>
                  <a:moveTo>
                    <a:pt x="535" y="3060"/>
                  </a:moveTo>
                  <a:cubicBezTo>
                    <a:pt x="543" y="3066"/>
                    <a:pt x="550" y="3071"/>
                    <a:pt x="556" y="3075"/>
                  </a:cubicBezTo>
                  <a:lnTo>
                    <a:pt x="571" y="3085"/>
                  </a:lnTo>
                  <a:cubicBezTo>
                    <a:pt x="585" y="3096"/>
                    <a:pt x="602" y="3106"/>
                    <a:pt x="618" y="3115"/>
                  </a:cubicBezTo>
                  <a:lnTo>
                    <a:pt x="627" y="3121"/>
                  </a:lnTo>
                  <a:cubicBezTo>
                    <a:pt x="640" y="3128"/>
                    <a:pt x="653" y="3137"/>
                    <a:pt x="666" y="3144"/>
                  </a:cubicBezTo>
                  <a:lnTo>
                    <a:pt x="684" y="3153"/>
                  </a:lnTo>
                  <a:cubicBezTo>
                    <a:pt x="694" y="3159"/>
                    <a:pt x="706" y="3165"/>
                    <a:pt x="718" y="3171"/>
                  </a:cubicBezTo>
                  <a:lnTo>
                    <a:pt x="736" y="3180"/>
                  </a:lnTo>
                  <a:cubicBezTo>
                    <a:pt x="749" y="3186"/>
                    <a:pt x="761" y="3190"/>
                    <a:pt x="774" y="3196"/>
                  </a:cubicBezTo>
                  <a:cubicBezTo>
                    <a:pt x="778" y="3199"/>
                    <a:pt x="783" y="3200"/>
                    <a:pt x="789" y="3202"/>
                  </a:cubicBezTo>
                  <a:cubicBezTo>
                    <a:pt x="805" y="3209"/>
                    <a:pt x="823" y="3217"/>
                    <a:pt x="840" y="3224"/>
                  </a:cubicBezTo>
                  <a:lnTo>
                    <a:pt x="854" y="3228"/>
                  </a:lnTo>
                  <a:cubicBezTo>
                    <a:pt x="868" y="3233"/>
                    <a:pt x="882" y="3237"/>
                    <a:pt x="895" y="3242"/>
                  </a:cubicBezTo>
                  <a:lnTo>
                    <a:pt x="914" y="3248"/>
                  </a:lnTo>
                  <a:lnTo>
                    <a:pt x="951" y="3258"/>
                  </a:lnTo>
                  <a:lnTo>
                    <a:pt x="970" y="3264"/>
                  </a:lnTo>
                  <a:cubicBezTo>
                    <a:pt x="985" y="3267"/>
                    <a:pt x="1001" y="3271"/>
                    <a:pt x="1016" y="3274"/>
                  </a:cubicBezTo>
                  <a:cubicBezTo>
                    <a:pt x="1020" y="3274"/>
                    <a:pt x="1023" y="3276"/>
                    <a:pt x="1026" y="3277"/>
                  </a:cubicBezTo>
                  <a:cubicBezTo>
                    <a:pt x="1045" y="3280"/>
                    <a:pt x="1064" y="3283"/>
                    <a:pt x="1084" y="3286"/>
                  </a:cubicBezTo>
                  <a:lnTo>
                    <a:pt x="1100" y="3289"/>
                  </a:lnTo>
                  <a:cubicBezTo>
                    <a:pt x="1115" y="3292"/>
                    <a:pt x="1128" y="3293"/>
                    <a:pt x="1143" y="3295"/>
                  </a:cubicBezTo>
                  <a:lnTo>
                    <a:pt x="1162" y="3296"/>
                  </a:lnTo>
                  <a:cubicBezTo>
                    <a:pt x="1176" y="3298"/>
                    <a:pt x="1190" y="3299"/>
                    <a:pt x="1204" y="3299"/>
                  </a:cubicBezTo>
                  <a:lnTo>
                    <a:pt x="1222" y="3301"/>
                  </a:lnTo>
                  <a:cubicBezTo>
                    <a:pt x="1243" y="3301"/>
                    <a:pt x="1263" y="3302"/>
                    <a:pt x="1283" y="3302"/>
                  </a:cubicBezTo>
                  <a:lnTo>
                    <a:pt x="9675" y="3302"/>
                  </a:lnTo>
                  <a:cubicBezTo>
                    <a:pt x="9921" y="3302"/>
                    <a:pt x="10120" y="3501"/>
                    <a:pt x="10121" y="3747"/>
                  </a:cubicBezTo>
                  <a:lnTo>
                    <a:pt x="10121" y="5880"/>
                  </a:lnTo>
                  <a:lnTo>
                    <a:pt x="10121" y="9200"/>
                  </a:lnTo>
                  <a:cubicBezTo>
                    <a:pt x="10121" y="9216"/>
                    <a:pt x="10121" y="9231"/>
                    <a:pt x="10120" y="9246"/>
                  </a:cubicBezTo>
                  <a:cubicBezTo>
                    <a:pt x="10118" y="9254"/>
                    <a:pt x="10117" y="9265"/>
                    <a:pt x="10115" y="9272"/>
                  </a:cubicBezTo>
                  <a:cubicBezTo>
                    <a:pt x="10115" y="9278"/>
                    <a:pt x="10114" y="9284"/>
                    <a:pt x="10112" y="9290"/>
                  </a:cubicBezTo>
                  <a:cubicBezTo>
                    <a:pt x="10111" y="9299"/>
                    <a:pt x="10108" y="9309"/>
                    <a:pt x="10105" y="9318"/>
                  </a:cubicBezTo>
                  <a:cubicBezTo>
                    <a:pt x="10104" y="9322"/>
                    <a:pt x="10102" y="9328"/>
                    <a:pt x="10101" y="9334"/>
                  </a:cubicBezTo>
                  <a:cubicBezTo>
                    <a:pt x="10099" y="9338"/>
                    <a:pt x="10096" y="9349"/>
                    <a:pt x="10093" y="9356"/>
                  </a:cubicBezTo>
                  <a:cubicBezTo>
                    <a:pt x="10090" y="9364"/>
                    <a:pt x="10089" y="9369"/>
                    <a:pt x="10086" y="9375"/>
                  </a:cubicBezTo>
                  <a:cubicBezTo>
                    <a:pt x="10083" y="9383"/>
                    <a:pt x="10080" y="9386"/>
                    <a:pt x="10077" y="9392"/>
                  </a:cubicBezTo>
                  <a:cubicBezTo>
                    <a:pt x="10074" y="9400"/>
                    <a:pt x="10070" y="9409"/>
                    <a:pt x="10065" y="9417"/>
                  </a:cubicBezTo>
                  <a:cubicBezTo>
                    <a:pt x="10064" y="9420"/>
                    <a:pt x="10061" y="9423"/>
                    <a:pt x="10059" y="9425"/>
                  </a:cubicBezTo>
                  <a:cubicBezTo>
                    <a:pt x="10053" y="9437"/>
                    <a:pt x="10046" y="9446"/>
                    <a:pt x="10040" y="9456"/>
                  </a:cubicBezTo>
                  <a:cubicBezTo>
                    <a:pt x="10039" y="9458"/>
                    <a:pt x="10037" y="9459"/>
                    <a:pt x="10037" y="9459"/>
                  </a:cubicBezTo>
                  <a:cubicBezTo>
                    <a:pt x="10020" y="9484"/>
                    <a:pt x="9999" y="9507"/>
                    <a:pt x="9977" y="9527"/>
                  </a:cubicBezTo>
                  <a:lnTo>
                    <a:pt x="9965" y="9537"/>
                  </a:lnTo>
                  <a:cubicBezTo>
                    <a:pt x="9885" y="9607"/>
                    <a:pt x="9782" y="9645"/>
                    <a:pt x="9676" y="9645"/>
                  </a:cubicBezTo>
                  <a:lnTo>
                    <a:pt x="1284" y="9645"/>
                  </a:lnTo>
                  <a:cubicBezTo>
                    <a:pt x="870" y="9645"/>
                    <a:pt x="535" y="9310"/>
                    <a:pt x="535" y="8898"/>
                  </a:cubicBezTo>
                  <a:lnTo>
                    <a:pt x="535" y="3060"/>
                  </a:lnTo>
                  <a:close/>
                  <a:moveTo>
                    <a:pt x="16009" y="6735"/>
                  </a:moveTo>
                  <a:lnTo>
                    <a:pt x="14675" y="10241"/>
                  </a:lnTo>
                  <a:lnTo>
                    <a:pt x="12352" y="9356"/>
                  </a:lnTo>
                  <a:cubicBezTo>
                    <a:pt x="12959" y="8979"/>
                    <a:pt x="13425" y="8413"/>
                    <a:pt x="13680" y="7745"/>
                  </a:cubicBezTo>
                  <a:cubicBezTo>
                    <a:pt x="13804" y="7422"/>
                    <a:pt x="13874" y="7080"/>
                    <a:pt x="13891" y="6735"/>
                  </a:cubicBezTo>
                  <a:close/>
                  <a:moveTo>
                    <a:pt x="17153" y="6734"/>
                  </a:moveTo>
                  <a:lnTo>
                    <a:pt x="15371" y="11420"/>
                  </a:lnTo>
                  <a:lnTo>
                    <a:pt x="10572" y="9594"/>
                  </a:lnTo>
                  <a:cubicBezTo>
                    <a:pt x="10617" y="9495"/>
                    <a:pt x="10643" y="9389"/>
                    <a:pt x="10652" y="9281"/>
                  </a:cubicBezTo>
                  <a:lnTo>
                    <a:pt x="11684" y="9673"/>
                  </a:lnTo>
                  <a:lnTo>
                    <a:pt x="14986" y="10929"/>
                  </a:lnTo>
                  <a:lnTo>
                    <a:pt x="16581" y="6734"/>
                  </a:lnTo>
                  <a:close/>
                  <a:moveTo>
                    <a:pt x="4633" y="0"/>
                  </a:moveTo>
                  <a:lnTo>
                    <a:pt x="4633" y="736"/>
                  </a:lnTo>
                  <a:lnTo>
                    <a:pt x="1284" y="736"/>
                  </a:lnTo>
                  <a:cubicBezTo>
                    <a:pt x="575" y="736"/>
                    <a:pt x="2" y="1311"/>
                    <a:pt x="0" y="2018"/>
                  </a:cubicBezTo>
                  <a:lnTo>
                    <a:pt x="0" y="8896"/>
                  </a:lnTo>
                  <a:cubicBezTo>
                    <a:pt x="2" y="9604"/>
                    <a:pt x="575" y="10179"/>
                    <a:pt x="1284" y="10179"/>
                  </a:cubicBezTo>
                  <a:lnTo>
                    <a:pt x="9676" y="10179"/>
                  </a:lnTo>
                  <a:cubicBezTo>
                    <a:pt x="9862" y="10179"/>
                    <a:pt x="10045" y="10126"/>
                    <a:pt x="10201" y="10025"/>
                  </a:cubicBezTo>
                  <a:lnTo>
                    <a:pt x="15680" y="12110"/>
                  </a:lnTo>
                  <a:lnTo>
                    <a:pt x="17725" y="6735"/>
                  </a:lnTo>
                  <a:lnTo>
                    <a:pt x="17997" y="6735"/>
                  </a:lnTo>
                  <a:lnTo>
                    <a:pt x="1799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3"/>
            <p:cNvSpPr/>
            <p:nvPr/>
          </p:nvSpPr>
          <p:spPr>
            <a:xfrm>
              <a:off x="6069075" y="5091250"/>
              <a:ext cx="67725" cy="13350"/>
            </a:xfrm>
            <a:custGeom>
              <a:rect b="b" l="l" r="r" t="t"/>
              <a:pathLst>
                <a:path extrusionOk="0" h="534" w="2709">
                  <a:moveTo>
                    <a:pt x="0" y="0"/>
                  </a:moveTo>
                  <a:lnTo>
                    <a:pt x="0" y="534"/>
                  </a:lnTo>
                  <a:lnTo>
                    <a:pt x="2708" y="534"/>
                  </a:lnTo>
                  <a:lnTo>
                    <a:pt x="27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8" name="Google Shape;1518;p53"/>
          <p:cNvGrpSpPr/>
          <p:nvPr/>
        </p:nvGrpSpPr>
        <p:grpSpPr>
          <a:xfrm>
            <a:off x="8243215" y="3054377"/>
            <a:ext cx="411771" cy="289478"/>
            <a:chOff x="5447325" y="4994900"/>
            <a:chExt cx="449925" cy="316300"/>
          </a:xfrm>
        </p:grpSpPr>
        <p:sp>
          <p:nvSpPr>
            <p:cNvPr id="1519" name="Google Shape;1519;p53"/>
            <p:cNvSpPr/>
            <p:nvPr/>
          </p:nvSpPr>
          <p:spPr>
            <a:xfrm>
              <a:off x="5447325" y="4994900"/>
              <a:ext cx="449925" cy="316300"/>
            </a:xfrm>
            <a:custGeom>
              <a:rect b="b" l="l" r="r" t="t"/>
              <a:pathLst>
                <a:path extrusionOk="0" h="12652" w="17997">
                  <a:moveTo>
                    <a:pt x="9265" y="1605"/>
                  </a:moveTo>
                  <a:lnTo>
                    <a:pt x="9265" y="3138"/>
                  </a:lnTo>
                  <a:lnTo>
                    <a:pt x="8730" y="3138"/>
                  </a:lnTo>
                  <a:lnTo>
                    <a:pt x="8730" y="1605"/>
                  </a:lnTo>
                  <a:close/>
                  <a:moveTo>
                    <a:pt x="9265" y="3671"/>
                  </a:moveTo>
                  <a:lnTo>
                    <a:pt x="9265" y="5205"/>
                  </a:lnTo>
                  <a:lnTo>
                    <a:pt x="8730" y="5205"/>
                  </a:lnTo>
                  <a:lnTo>
                    <a:pt x="8730" y="3671"/>
                  </a:lnTo>
                  <a:close/>
                  <a:moveTo>
                    <a:pt x="9265" y="5738"/>
                  </a:moveTo>
                  <a:lnTo>
                    <a:pt x="9265" y="7271"/>
                  </a:lnTo>
                  <a:lnTo>
                    <a:pt x="8730" y="7271"/>
                  </a:lnTo>
                  <a:lnTo>
                    <a:pt x="8730" y="5738"/>
                  </a:lnTo>
                  <a:close/>
                  <a:moveTo>
                    <a:pt x="9265" y="7806"/>
                  </a:moveTo>
                  <a:lnTo>
                    <a:pt x="9265" y="9338"/>
                  </a:lnTo>
                  <a:lnTo>
                    <a:pt x="8730" y="9338"/>
                  </a:lnTo>
                  <a:lnTo>
                    <a:pt x="8730" y="7806"/>
                  </a:lnTo>
                  <a:close/>
                  <a:moveTo>
                    <a:pt x="8197" y="535"/>
                  </a:moveTo>
                  <a:lnTo>
                    <a:pt x="8197" y="1070"/>
                  </a:lnTo>
                  <a:lnTo>
                    <a:pt x="7572" y="1070"/>
                  </a:lnTo>
                  <a:lnTo>
                    <a:pt x="7572" y="1605"/>
                  </a:lnTo>
                  <a:lnTo>
                    <a:pt x="8197" y="1605"/>
                  </a:lnTo>
                  <a:lnTo>
                    <a:pt x="8197" y="3136"/>
                  </a:lnTo>
                  <a:lnTo>
                    <a:pt x="7572" y="3136"/>
                  </a:lnTo>
                  <a:lnTo>
                    <a:pt x="7572" y="3671"/>
                  </a:lnTo>
                  <a:lnTo>
                    <a:pt x="8197" y="3671"/>
                  </a:lnTo>
                  <a:lnTo>
                    <a:pt x="8197" y="5203"/>
                  </a:lnTo>
                  <a:lnTo>
                    <a:pt x="7572" y="5203"/>
                  </a:lnTo>
                  <a:lnTo>
                    <a:pt x="7572" y="5738"/>
                  </a:lnTo>
                  <a:lnTo>
                    <a:pt x="8197" y="5738"/>
                  </a:lnTo>
                  <a:lnTo>
                    <a:pt x="8197" y="7270"/>
                  </a:lnTo>
                  <a:lnTo>
                    <a:pt x="7572" y="7270"/>
                  </a:lnTo>
                  <a:lnTo>
                    <a:pt x="7572" y="7805"/>
                  </a:lnTo>
                  <a:lnTo>
                    <a:pt x="8197" y="7805"/>
                  </a:lnTo>
                  <a:lnTo>
                    <a:pt x="8197" y="9336"/>
                  </a:lnTo>
                  <a:lnTo>
                    <a:pt x="7572" y="9336"/>
                  </a:lnTo>
                  <a:lnTo>
                    <a:pt x="7572" y="9872"/>
                  </a:lnTo>
                  <a:lnTo>
                    <a:pt x="8197" y="9872"/>
                  </a:lnTo>
                  <a:lnTo>
                    <a:pt x="8197" y="10548"/>
                  </a:lnTo>
                  <a:lnTo>
                    <a:pt x="534" y="10548"/>
                  </a:lnTo>
                  <a:lnTo>
                    <a:pt x="534" y="535"/>
                  </a:lnTo>
                  <a:close/>
                  <a:moveTo>
                    <a:pt x="17461" y="538"/>
                  </a:moveTo>
                  <a:lnTo>
                    <a:pt x="17461" y="10550"/>
                  </a:lnTo>
                  <a:lnTo>
                    <a:pt x="9799" y="10550"/>
                  </a:lnTo>
                  <a:lnTo>
                    <a:pt x="9799" y="9873"/>
                  </a:lnTo>
                  <a:lnTo>
                    <a:pt x="10422" y="9873"/>
                  </a:lnTo>
                  <a:lnTo>
                    <a:pt x="10422" y="9338"/>
                  </a:lnTo>
                  <a:lnTo>
                    <a:pt x="9799" y="9338"/>
                  </a:lnTo>
                  <a:lnTo>
                    <a:pt x="9799" y="7806"/>
                  </a:lnTo>
                  <a:lnTo>
                    <a:pt x="10422" y="7806"/>
                  </a:lnTo>
                  <a:lnTo>
                    <a:pt x="10422" y="7271"/>
                  </a:lnTo>
                  <a:lnTo>
                    <a:pt x="9799" y="7271"/>
                  </a:lnTo>
                  <a:lnTo>
                    <a:pt x="9799" y="5740"/>
                  </a:lnTo>
                  <a:lnTo>
                    <a:pt x="10422" y="5740"/>
                  </a:lnTo>
                  <a:lnTo>
                    <a:pt x="10422" y="5205"/>
                  </a:lnTo>
                  <a:lnTo>
                    <a:pt x="9799" y="5205"/>
                  </a:lnTo>
                  <a:lnTo>
                    <a:pt x="9799" y="3673"/>
                  </a:lnTo>
                  <a:lnTo>
                    <a:pt x="10422" y="3673"/>
                  </a:lnTo>
                  <a:lnTo>
                    <a:pt x="10422" y="3138"/>
                  </a:lnTo>
                  <a:lnTo>
                    <a:pt x="9799" y="3138"/>
                  </a:lnTo>
                  <a:lnTo>
                    <a:pt x="9799" y="1606"/>
                  </a:lnTo>
                  <a:lnTo>
                    <a:pt x="10422" y="1606"/>
                  </a:lnTo>
                  <a:lnTo>
                    <a:pt x="10422" y="1071"/>
                  </a:lnTo>
                  <a:lnTo>
                    <a:pt x="9799" y="1071"/>
                  </a:lnTo>
                  <a:lnTo>
                    <a:pt x="9799" y="538"/>
                  </a:lnTo>
                  <a:close/>
                  <a:moveTo>
                    <a:pt x="1" y="1"/>
                  </a:moveTo>
                  <a:lnTo>
                    <a:pt x="1" y="11085"/>
                  </a:lnTo>
                  <a:lnTo>
                    <a:pt x="7548" y="11085"/>
                  </a:lnTo>
                  <a:cubicBezTo>
                    <a:pt x="7504" y="11163"/>
                    <a:pt x="7470" y="11247"/>
                    <a:pt x="7446" y="11334"/>
                  </a:cubicBezTo>
                  <a:lnTo>
                    <a:pt x="624" y="11334"/>
                  </a:lnTo>
                  <a:lnTo>
                    <a:pt x="624" y="11869"/>
                  </a:lnTo>
                  <a:lnTo>
                    <a:pt x="7446" y="11869"/>
                  </a:lnTo>
                  <a:cubicBezTo>
                    <a:pt x="7470" y="11956"/>
                    <a:pt x="7504" y="12038"/>
                    <a:pt x="7548" y="12118"/>
                  </a:cubicBezTo>
                  <a:lnTo>
                    <a:pt x="267" y="12118"/>
                  </a:lnTo>
                  <a:lnTo>
                    <a:pt x="267" y="12652"/>
                  </a:lnTo>
                  <a:lnTo>
                    <a:pt x="8463" y="12652"/>
                  </a:lnTo>
                  <a:lnTo>
                    <a:pt x="8463" y="12118"/>
                  </a:lnTo>
                  <a:cubicBezTo>
                    <a:pt x="8179" y="12118"/>
                    <a:pt x="7947" y="11887"/>
                    <a:pt x="7947" y="11601"/>
                  </a:cubicBezTo>
                  <a:cubicBezTo>
                    <a:pt x="7947" y="11316"/>
                    <a:pt x="8179" y="11085"/>
                    <a:pt x="8463" y="11085"/>
                  </a:cubicBezTo>
                  <a:lnTo>
                    <a:pt x="8730" y="11085"/>
                  </a:lnTo>
                  <a:lnTo>
                    <a:pt x="8730" y="9873"/>
                  </a:lnTo>
                  <a:lnTo>
                    <a:pt x="9265" y="9873"/>
                  </a:lnTo>
                  <a:lnTo>
                    <a:pt x="9265" y="11085"/>
                  </a:lnTo>
                  <a:lnTo>
                    <a:pt x="9532" y="11085"/>
                  </a:lnTo>
                  <a:cubicBezTo>
                    <a:pt x="9817" y="11085"/>
                    <a:pt x="10048" y="11316"/>
                    <a:pt x="10048" y="11601"/>
                  </a:cubicBezTo>
                  <a:cubicBezTo>
                    <a:pt x="10048" y="11887"/>
                    <a:pt x="9817" y="12118"/>
                    <a:pt x="9532" y="12118"/>
                  </a:cubicBezTo>
                  <a:lnTo>
                    <a:pt x="9532" y="12652"/>
                  </a:lnTo>
                  <a:lnTo>
                    <a:pt x="17728" y="12652"/>
                  </a:lnTo>
                  <a:lnTo>
                    <a:pt x="17728" y="12118"/>
                  </a:lnTo>
                  <a:lnTo>
                    <a:pt x="10448" y="12118"/>
                  </a:lnTo>
                  <a:cubicBezTo>
                    <a:pt x="10492" y="12038"/>
                    <a:pt x="10526" y="11956"/>
                    <a:pt x="10549" y="11869"/>
                  </a:cubicBezTo>
                  <a:lnTo>
                    <a:pt x="17444" y="11869"/>
                  </a:lnTo>
                  <a:lnTo>
                    <a:pt x="17444" y="11334"/>
                  </a:lnTo>
                  <a:lnTo>
                    <a:pt x="10549" y="11334"/>
                  </a:lnTo>
                  <a:cubicBezTo>
                    <a:pt x="10526" y="11247"/>
                    <a:pt x="10492" y="11163"/>
                    <a:pt x="10448" y="11085"/>
                  </a:cubicBezTo>
                  <a:lnTo>
                    <a:pt x="17996" y="11085"/>
                  </a:lnTo>
                  <a:lnTo>
                    <a:pt x="17996" y="1"/>
                  </a:lnTo>
                  <a:lnTo>
                    <a:pt x="9265" y="1"/>
                  </a:lnTo>
                  <a:lnTo>
                    <a:pt x="9265" y="1070"/>
                  </a:lnTo>
                  <a:lnTo>
                    <a:pt x="8730" y="1070"/>
                  </a:lnTo>
                  <a:lnTo>
                    <a:pt x="87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3"/>
            <p:cNvSpPr/>
            <p:nvPr/>
          </p:nvSpPr>
          <p:spPr>
            <a:xfrm>
              <a:off x="5474050" y="5028775"/>
              <a:ext cx="145225" cy="188025"/>
            </a:xfrm>
            <a:custGeom>
              <a:rect b="b" l="l" r="r" t="t"/>
              <a:pathLst>
                <a:path extrusionOk="0" h="7521" w="5809">
                  <a:moveTo>
                    <a:pt x="5275" y="536"/>
                  </a:moveTo>
                  <a:lnTo>
                    <a:pt x="5275" y="6985"/>
                  </a:lnTo>
                  <a:lnTo>
                    <a:pt x="534" y="6985"/>
                  </a:lnTo>
                  <a:lnTo>
                    <a:pt x="534" y="536"/>
                  </a:lnTo>
                  <a:close/>
                  <a:moveTo>
                    <a:pt x="0" y="1"/>
                  </a:moveTo>
                  <a:lnTo>
                    <a:pt x="0" y="7520"/>
                  </a:lnTo>
                  <a:lnTo>
                    <a:pt x="5808" y="7520"/>
                  </a:lnTo>
                  <a:lnTo>
                    <a:pt x="58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3"/>
            <p:cNvSpPr/>
            <p:nvPr/>
          </p:nvSpPr>
          <p:spPr>
            <a:xfrm>
              <a:off x="5497200" y="5051950"/>
              <a:ext cx="98925" cy="114950"/>
            </a:xfrm>
            <a:custGeom>
              <a:rect b="b" l="l" r="r" t="t"/>
              <a:pathLst>
                <a:path extrusionOk="0" h="4598" w="3957">
                  <a:moveTo>
                    <a:pt x="3421" y="534"/>
                  </a:moveTo>
                  <a:lnTo>
                    <a:pt x="3421" y="4063"/>
                  </a:lnTo>
                  <a:lnTo>
                    <a:pt x="535" y="4063"/>
                  </a:lnTo>
                  <a:lnTo>
                    <a:pt x="535" y="534"/>
                  </a:lnTo>
                  <a:close/>
                  <a:moveTo>
                    <a:pt x="0" y="1"/>
                  </a:moveTo>
                  <a:lnTo>
                    <a:pt x="0" y="4597"/>
                  </a:lnTo>
                  <a:lnTo>
                    <a:pt x="3957" y="4597"/>
                  </a:lnTo>
                  <a:lnTo>
                    <a:pt x="395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3"/>
            <p:cNvSpPr/>
            <p:nvPr/>
          </p:nvSpPr>
          <p:spPr>
            <a:xfrm>
              <a:off x="5727075" y="5028775"/>
              <a:ext cx="145225" cy="188025"/>
            </a:xfrm>
            <a:custGeom>
              <a:rect b="b" l="l" r="r" t="t"/>
              <a:pathLst>
                <a:path extrusionOk="0" h="7521" w="5809">
                  <a:moveTo>
                    <a:pt x="5275" y="536"/>
                  </a:moveTo>
                  <a:lnTo>
                    <a:pt x="5275" y="6985"/>
                  </a:lnTo>
                  <a:lnTo>
                    <a:pt x="534" y="6985"/>
                  </a:lnTo>
                  <a:lnTo>
                    <a:pt x="534" y="536"/>
                  </a:lnTo>
                  <a:close/>
                  <a:moveTo>
                    <a:pt x="0" y="1"/>
                  </a:moveTo>
                  <a:lnTo>
                    <a:pt x="0" y="7520"/>
                  </a:lnTo>
                  <a:lnTo>
                    <a:pt x="5808" y="7520"/>
                  </a:lnTo>
                  <a:lnTo>
                    <a:pt x="580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3"/>
            <p:cNvSpPr/>
            <p:nvPr/>
          </p:nvSpPr>
          <p:spPr>
            <a:xfrm>
              <a:off x="5750225" y="5051950"/>
              <a:ext cx="98925" cy="114950"/>
            </a:xfrm>
            <a:custGeom>
              <a:rect b="b" l="l" r="r" t="t"/>
              <a:pathLst>
                <a:path extrusionOk="0" h="4598" w="3957">
                  <a:moveTo>
                    <a:pt x="3422" y="534"/>
                  </a:moveTo>
                  <a:lnTo>
                    <a:pt x="3422" y="4063"/>
                  </a:lnTo>
                  <a:lnTo>
                    <a:pt x="535" y="4063"/>
                  </a:lnTo>
                  <a:lnTo>
                    <a:pt x="535" y="534"/>
                  </a:lnTo>
                  <a:close/>
                  <a:moveTo>
                    <a:pt x="0" y="1"/>
                  </a:moveTo>
                  <a:lnTo>
                    <a:pt x="0" y="4597"/>
                  </a:lnTo>
                  <a:lnTo>
                    <a:pt x="3957" y="4597"/>
                  </a:lnTo>
                  <a:lnTo>
                    <a:pt x="395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3"/>
            <p:cNvSpPr/>
            <p:nvPr/>
          </p:nvSpPr>
          <p:spPr>
            <a:xfrm>
              <a:off x="5541750" y="512990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3"/>
            <p:cNvSpPr/>
            <p:nvPr/>
          </p:nvSpPr>
          <p:spPr>
            <a:xfrm>
              <a:off x="5541750" y="5103175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3"/>
            <p:cNvSpPr/>
            <p:nvPr/>
          </p:nvSpPr>
          <p:spPr>
            <a:xfrm>
              <a:off x="5541750" y="5076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3"/>
            <p:cNvSpPr/>
            <p:nvPr/>
          </p:nvSpPr>
          <p:spPr>
            <a:xfrm>
              <a:off x="5794775" y="50764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3"/>
            <p:cNvSpPr/>
            <p:nvPr/>
          </p:nvSpPr>
          <p:spPr>
            <a:xfrm>
              <a:off x="5794775" y="510317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3"/>
            <p:cNvSpPr/>
            <p:nvPr/>
          </p:nvSpPr>
          <p:spPr>
            <a:xfrm>
              <a:off x="5794775" y="512990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0" name="Google Shape;1530;p53"/>
          <p:cNvGrpSpPr/>
          <p:nvPr/>
        </p:nvGrpSpPr>
        <p:grpSpPr>
          <a:xfrm>
            <a:off x="8239764" y="3610135"/>
            <a:ext cx="415249" cy="410742"/>
            <a:chOff x="4810800" y="4881375"/>
            <a:chExt cx="453725" cy="448800"/>
          </a:xfrm>
        </p:grpSpPr>
        <p:sp>
          <p:nvSpPr>
            <p:cNvPr id="1531" name="Google Shape;1531;p53"/>
            <p:cNvSpPr/>
            <p:nvPr/>
          </p:nvSpPr>
          <p:spPr>
            <a:xfrm>
              <a:off x="4810800" y="5135975"/>
              <a:ext cx="177875" cy="182575"/>
            </a:xfrm>
            <a:custGeom>
              <a:rect b="b" l="l" r="r" t="t"/>
              <a:pathLst>
                <a:path extrusionOk="0" h="7303" w="7115">
                  <a:moveTo>
                    <a:pt x="5930" y="788"/>
                  </a:moveTo>
                  <a:lnTo>
                    <a:pt x="6110" y="929"/>
                  </a:lnTo>
                  <a:lnTo>
                    <a:pt x="5249" y="3660"/>
                  </a:lnTo>
                  <a:lnTo>
                    <a:pt x="4504" y="3082"/>
                  </a:lnTo>
                  <a:lnTo>
                    <a:pt x="5930" y="788"/>
                  </a:lnTo>
                  <a:close/>
                  <a:moveTo>
                    <a:pt x="2155" y="1204"/>
                  </a:moveTo>
                  <a:lnTo>
                    <a:pt x="2402" y="1398"/>
                  </a:lnTo>
                  <a:lnTo>
                    <a:pt x="2554" y="2241"/>
                  </a:lnTo>
                  <a:lnTo>
                    <a:pt x="6288" y="5138"/>
                  </a:lnTo>
                  <a:cubicBezTo>
                    <a:pt x="6481" y="5290"/>
                    <a:pt x="6513" y="5570"/>
                    <a:pt x="6362" y="5762"/>
                  </a:cubicBezTo>
                  <a:lnTo>
                    <a:pt x="6363" y="5763"/>
                  </a:lnTo>
                  <a:cubicBezTo>
                    <a:pt x="6275" y="5874"/>
                    <a:pt x="6145" y="5932"/>
                    <a:pt x="6013" y="5932"/>
                  </a:cubicBezTo>
                  <a:cubicBezTo>
                    <a:pt x="5917" y="5932"/>
                    <a:pt x="5821" y="5902"/>
                    <a:pt x="5740" y="5838"/>
                  </a:cubicBezTo>
                  <a:lnTo>
                    <a:pt x="2012" y="2872"/>
                  </a:lnTo>
                  <a:lnTo>
                    <a:pt x="1155" y="2924"/>
                  </a:lnTo>
                  <a:lnTo>
                    <a:pt x="910" y="2731"/>
                  </a:lnTo>
                  <a:lnTo>
                    <a:pt x="1804" y="2141"/>
                  </a:lnTo>
                  <a:lnTo>
                    <a:pt x="2155" y="1204"/>
                  </a:lnTo>
                  <a:close/>
                  <a:moveTo>
                    <a:pt x="3316" y="4593"/>
                  </a:moveTo>
                  <a:lnTo>
                    <a:pt x="4053" y="5178"/>
                  </a:lnTo>
                  <a:lnTo>
                    <a:pt x="1605" y="6656"/>
                  </a:lnTo>
                  <a:lnTo>
                    <a:pt x="1425" y="6515"/>
                  </a:lnTo>
                  <a:lnTo>
                    <a:pt x="3316" y="4593"/>
                  </a:lnTo>
                  <a:close/>
                  <a:moveTo>
                    <a:pt x="5791" y="1"/>
                  </a:moveTo>
                  <a:lnTo>
                    <a:pt x="4081" y="2753"/>
                  </a:lnTo>
                  <a:lnTo>
                    <a:pt x="3042" y="1948"/>
                  </a:lnTo>
                  <a:lnTo>
                    <a:pt x="2890" y="1106"/>
                  </a:lnTo>
                  <a:lnTo>
                    <a:pt x="1910" y="334"/>
                  </a:lnTo>
                  <a:lnTo>
                    <a:pt x="1364" y="1793"/>
                  </a:lnTo>
                  <a:lnTo>
                    <a:pt x="1" y="2695"/>
                  </a:lnTo>
                  <a:lnTo>
                    <a:pt x="986" y="3469"/>
                  </a:lnTo>
                  <a:lnTo>
                    <a:pt x="1839" y="3418"/>
                  </a:lnTo>
                  <a:lnTo>
                    <a:pt x="2896" y="4258"/>
                  </a:lnTo>
                  <a:lnTo>
                    <a:pt x="627" y="6565"/>
                  </a:lnTo>
                  <a:lnTo>
                    <a:pt x="1565" y="7302"/>
                  </a:lnTo>
                  <a:lnTo>
                    <a:pt x="4498" y="5532"/>
                  </a:lnTo>
                  <a:lnTo>
                    <a:pt x="5409" y="6257"/>
                  </a:lnTo>
                  <a:cubicBezTo>
                    <a:pt x="5588" y="6397"/>
                    <a:pt x="5801" y="6465"/>
                    <a:pt x="6012" y="6465"/>
                  </a:cubicBezTo>
                  <a:cubicBezTo>
                    <a:pt x="6302" y="6465"/>
                    <a:pt x="6589" y="6337"/>
                    <a:pt x="6782" y="6092"/>
                  </a:cubicBezTo>
                  <a:cubicBezTo>
                    <a:pt x="7115" y="5666"/>
                    <a:pt x="7041" y="5053"/>
                    <a:pt x="6617" y="4718"/>
                  </a:cubicBezTo>
                  <a:lnTo>
                    <a:pt x="6617" y="4719"/>
                  </a:lnTo>
                  <a:lnTo>
                    <a:pt x="5698" y="4007"/>
                  </a:lnTo>
                  <a:lnTo>
                    <a:pt x="6729" y="738"/>
                  </a:lnTo>
                  <a:lnTo>
                    <a:pt x="579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3"/>
            <p:cNvSpPr/>
            <p:nvPr/>
          </p:nvSpPr>
          <p:spPr>
            <a:xfrm>
              <a:off x="4810875" y="4881375"/>
              <a:ext cx="453650" cy="448800"/>
            </a:xfrm>
            <a:custGeom>
              <a:rect b="b" l="l" r="r" t="t"/>
              <a:pathLst>
                <a:path extrusionOk="0" h="17952" w="18146">
                  <a:moveTo>
                    <a:pt x="9005" y="0"/>
                  </a:moveTo>
                  <a:cubicBezTo>
                    <a:pt x="6857" y="0"/>
                    <a:pt x="4803" y="762"/>
                    <a:pt x="3158" y="2179"/>
                  </a:cubicBezTo>
                  <a:cubicBezTo>
                    <a:pt x="1342" y="3744"/>
                    <a:pt x="246" y="5923"/>
                    <a:pt x="69" y="8314"/>
                  </a:cubicBezTo>
                  <a:cubicBezTo>
                    <a:pt x="1" y="9222"/>
                    <a:pt x="72" y="10135"/>
                    <a:pt x="278" y="11022"/>
                  </a:cubicBezTo>
                  <a:lnTo>
                    <a:pt x="797" y="10901"/>
                  </a:lnTo>
                  <a:cubicBezTo>
                    <a:pt x="602" y="10067"/>
                    <a:pt x="536" y="9207"/>
                    <a:pt x="601" y="8353"/>
                  </a:cubicBezTo>
                  <a:cubicBezTo>
                    <a:pt x="766" y="6105"/>
                    <a:pt x="1798" y="4054"/>
                    <a:pt x="3506" y="2583"/>
                  </a:cubicBezTo>
                  <a:cubicBezTo>
                    <a:pt x="5052" y="1250"/>
                    <a:pt x="6983" y="534"/>
                    <a:pt x="9003" y="534"/>
                  </a:cubicBezTo>
                  <a:cubicBezTo>
                    <a:pt x="9215" y="534"/>
                    <a:pt x="9429" y="541"/>
                    <a:pt x="9643" y="557"/>
                  </a:cubicBezTo>
                  <a:cubicBezTo>
                    <a:pt x="11892" y="724"/>
                    <a:pt x="13940" y="1754"/>
                    <a:pt x="15413" y="3463"/>
                  </a:cubicBezTo>
                  <a:cubicBezTo>
                    <a:pt x="16885" y="5173"/>
                    <a:pt x="17605" y="7350"/>
                    <a:pt x="17438" y="9600"/>
                  </a:cubicBezTo>
                  <a:cubicBezTo>
                    <a:pt x="17271" y="11849"/>
                    <a:pt x="16241" y="13898"/>
                    <a:pt x="14533" y="15369"/>
                  </a:cubicBezTo>
                  <a:cubicBezTo>
                    <a:pt x="12986" y="16702"/>
                    <a:pt x="11054" y="17418"/>
                    <a:pt x="9033" y="17418"/>
                  </a:cubicBezTo>
                  <a:cubicBezTo>
                    <a:pt x="8821" y="17418"/>
                    <a:pt x="8609" y="17410"/>
                    <a:pt x="8396" y="17395"/>
                  </a:cubicBezTo>
                  <a:cubicBezTo>
                    <a:pt x="8207" y="17381"/>
                    <a:pt x="8017" y="17361"/>
                    <a:pt x="7831" y="17334"/>
                  </a:cubicBezTo>
                  <a:lnTo>
                    <a:pt x="7756" y="17862"/>
                  </a:lnTo>
                  <a:cubicBezTo>
                    <a:pt x="7955" y="17890"/>
                    <a:pt x="8157" y="17912"/>
                    <a:pt x="8356" y="17927"/>
                  </a:cubicBezTo>
                  <a:cubicBezTo>
                    <a:pt x="8583" y="17943"/>
                    <a:pt x="8809" y="17952"/>
                    <a:pt x="9033" y="17952"/>
                  </a:cubicBezTo>
                  <a:cubicBezTo>
                    <a:pt x="11180" y="17952"/>
                    <a:pt x="13235" y="17191"/>
                    <a:pt x="14879" y="15773"/>
                  </a:cubicBezTo>
                  <a:cubicBezTo>
                    <a:pt x="16695" y="14208"/>
                    <a:pt x="17792" y="12029"/>
                    <a:pt x="17969" y="9639"/>
                  </a:cubicBezTo>
                  <a:cubicBezTo>
                    <a:pt x="18146" y="7248"/>
                    <a:pt x="17382" y="4931"/>
                    <a:pt x="15816" y="3117"/>
                  </a:cubicBezTo>
                  <a:cubicBezTo>
                    <a:pt x="14250" y="1300"/>
                    <a:pt x="12072" y="204"/>
                    <a:pt x="9681" y="25"/>
                  </a:cubicBezTo>
                  <a:cubicBezTo>
                    <a:pt x="9455" y="9"/>
                    <a:pt x="9230" y="0"/>
                    <a:pt x="90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3"/>
            <p:cNvSpPr/>
            <p:nvPr/>
          </p:nvSpPr>
          <p:spPr>
            <a:xfrm>
              <a:off x="4856275" y="4926225"/>
              <a:ext cx="359900" cy="359925"/>
            </a:xfrm>
            <a:custGeom>
              <a:rect b="b" l="l" r="r" t="t"/>
              <a:pathLst>
                <a:path extrusionOk="0" h="14397" w="14396">
                  <a:moveTo>
                    <a:pt x="7199" y="0"/>
                  </a:moveTo>
                  <a:cubicBezTo>
                    <a:pt x="3229" y="0"/>
                    <a:pt x="1" y="3230"/>
                    <a:pt x="1" y="7198"/>
                  </a:cubicBezTo>
                  <a:lnTo>
                    <a:pt x="535" y="7198"/>
                  </a:lnTo>
                  <a:cubicBezTo>
                    <a:pt x="535" y="3523"/>
                    <a:pt x="3524" y="534"/>
                    <a:pt x="7199" y="534"/>
                  </a:cubicBezTo>
                  <a:cubicBezTo>
                    <a:pt x="10874" y="534"/>
                    <a:pt x="13863" y="3523"/>
                    <a:pt x="13863" y="7198"/>
                  </a:cubicBezTo>
                  <a:cubicBezTo>
                    <a:pt x="13863" y="10873"/>
                    <a:pt x="10874" y="13863"/>
                    <a:pt x="7199" y="13863"/>
                  </a:cubicBezTo>
                  <a:lnTo>
                    <a:pt x="7199" y="14396"/>
                  </a:lnTo>
                  <a:cubicBezTo>
                    <a:pt x="11167" y="14396"/>
                    <a:pt x="14396" y="11168"/>
                    <a:pt x="14396" y="7198"/>
                  </a:cubicBezTo>
                  <a:cubicBezTo>
                    <a:pt x="14396" y="3230"/>
                    <a:pt x="11167" y="0"/>
                    <a:pt x="7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3"/>
            <p:cNvSpPr/>
            <p:nvPr/>
          </p:nvSpPr>
          <p:spPr>
            <a:xfrm>
              <a:off x="5029575" y="49613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3"/>
            <p:cNvSpPr/>
            <p:nvPr/>
          </p:nvSpPr>
          <p:spPr>
            <a:xfrm>
              <a:off x="5029575" y="524035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0"/>
                  </a:moveTo>
                  <a:lnTo>
                    <a:pt x="0" y="534"/>
                  </a:lnTo>
                  <a:lnTo>
                    <a:pt x="532" y="534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3"/>
            <p:cNvSpPr/>
            <p:nvPr/>
          </p:nvSpPr>
          <p:spPr>
            <a:xfrm>
              <a:off x="4890050" y="510082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3"/>
            <p:cNvSpPr/>
            <p:nvPr/>
          </p:nvSpPr>
          <p:spPr>
            <a:xfrm>
              <a:off x="5169100" y="5100825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1"/>
                  </a:moveTo>
                  <a:lnTo>
                    <a:pt x="0" y="534"/>
                  </a:lnTo>
                  <a:lnTo>
                    <a:pt x="532" y="534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3"/>
            <p:cNvSpPr/>
            <p:nvPr/>
          </p:nvSpPr>
          <p:spPr>
            <a:xfrm>
              <a:off x="5006275" y="4994200"/>
              <a:ext cx="109950" cy="135950"/>
            </a:xfrm>
            <a:custGeom>
              <a:rect b="b" l="l" r="r" t="t"/>
              <a:pathLst>
                <a:path extrusionOk="0" h="5438" w="4398">
                  <a:moveTo>
                    <a:pt x="1213" y="4016"/>
                  </a:moveTo>
                  <a:cubicBezTo>
                    <a:pt x="1441" y="4016"/>
                    <a:pt x="1660" y="4193"/>
                    <a:pt x="1660" y="4462"/>
                  </a:cubicBezTo>
                  <a:cubicBezTo>
                    <a:pt x="1660" y="4706"/>
                    <a:pt x="1461" y="4905"/>
                    <a:pt x="1217" y="4905"/>
                  </a:cubicBezTo>
                  <a:cubicBezTo>
                    <a:pt x="820" y="4905"/>
                    <a:pt x="623" y="4428"/>
                    <a:pt x="903" y="4148"/>
                  </a:cubicBezTo>
                  <a:cubicBezTo>
                    <a:pt x="993" y="4057"/>
                    <a:pt x="1104" y="4016"/>
                    <a:pt x="1213" y="4016"/>
                  </a:cubicBezTo>
                  <a:close/>
                  <a:moveTo>
                    <a:pt x="950" y="1"/>
                  </a:moveTo>
                  <a:lnTo>
                    <a:pt x="950" y="3521"/>
                  </a:lnTo>
                  <a:cubicBezTo>
                    <a:pt x="233" y="3726"/>
                    <a:pt x="1" y="4624"/>
                    <a:pt x="527" y="5151"/>
                  </a:cubicBezTo>
                  <a:cubicBezTo>
                    <a:pt x="713" y="5337"/>
                    <a:pt x="962" y="5437"/>
                    <a:pt x="1218" y="5437"/>
                  </a:cubicBezTo>
                  <a:cubicBezTo>
                    <a:pt x="1300" y="5437"/>
                    <a:pt x="1382" y="5427"/>
                    <a:pt x="1463" y="5406"/>
                  </a:cubicBezTo>
                  <a:cubicBezTo>
                    <a:pt x="1797" y="5320"/>
                    <a:pt x="2061" y="5062"/>
                    <a:pt x="2156" y="4728"/>
                  </a:cubicBezTo>
                  <a:lnTo>
                    <a:pt x="4398" y="4728"/>
                  </a:lnTo>
                  <a:lnTo>
                    <a:pt x="4398" y="4195"/>
                  </a:lnTo>
                  <a:lnTo>
                    <a:pt x="2156" y="4195"/>
                  </a:lnTo>
                  <a:cubicBezTo>
                    <a:pt x="2063" y="3869"/>
                    <a:pt x="1809" y="3614"/>
                    <a:pt x="1483" y="3521"/>
                  </a:cubicBezTo>
                  <a:lnTo>
                    <a:pt x="148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9" name="Google Shape;1539;p53"/>
          <p:cNvGrpSpPr/>
          <p:nvPr/>
        </p:nvGrpSpPr>
        <p:grpSpPr>
          <a:xfrm>
            <a:off x="8367871" y="4219906"/>
            <a:ext cx="287167" cy="411886"/>
            <a:chOff x="4340725" y="4907375"/>
            <a:chExt cx="313775" cy="450050"/>
          </a:xfrm>
        </p:grpSpPr>
        <p:sp>
          <p:nvSpPr>
            <p:cNvPr id="1540" name="Google Shape;1540;p53"/>
            <p:cNvSpPr/>
            <p:nvPr/>
          </p:nvSpPr>
          <p:spPr>
            <a:xfrm>
              <a:off x="4340725" y="4907375"/>
              <a:ext cx="313775" cy="450050"/>
            </a:xfrm>
            <a:custGeom>
              <a:rect b="b" l="l" r="r" t="t"/>
              <a:pathLst>
                <a:path extrusionOk="0" h="18002" w="12551">
                  <a:moveTo>
                    <a:pt x="12019" y="533"/>
                  </a:moveTo>
                  <a:lnTo>
                    <a:pt x="12019" y="13616"/>
                  </a:lnTo>
                  <a:lnTo>
                    <a:pt x="10956" y="13616"/>
                  </a:lnTo>
                  <a:lnTo>
                    <a:pt x="10956" y="533"/>
                  </a:lnTo>
                  <a:close/>
                  <a:moveTo>
                    <a:pt x="8723" y="532"/>
                  </a:moveTo>
                  <a:lnTo>
                    <a:pt x="8723" y="13614"/>
                  </a:lnTo>
                  <a:lnTo>
                    <a:pt x="1684" y="13614"/>
                  </a:lnTo>
                  <a:cubicBezTo>
                    <a:pt x="1656" y="13614"/>
                    <a:pt x="1628" y="13614"/>
                    <a:pt x="1600" y="13617"/>
                  </a:cubicBezTo>
                  <a:cubicBezTo>
                    <a:pt x="1592" y="13617"/>
                    <a:pt x="1586" y="13617"/>
                    <a:pt x="1581" y="13619"/>
                  </a:cubicBezTo>
                  <a:cubicBezTo>
                    <a:pt x="1558" y="13620"/>
                    <a:pt x="1536" y="13622"/>
                    <a:pt x="1514" y="13623"/>
                  </a:cubicBezTo>
                  <a:lnTo>
                    <a:pt x="1498" y="13625"/>
                  </a:lnTo>
                  <a:cubicBezTo>
                    <a:pt x="1476" y="13628"/>
                    <a:pt x="1452" y="13630"/>
                    <a:pt x="1430" y="13633"/>
                  </a:cubicBezTo>
                  <a:lnTo>
                    <a:pt x="1418" y="13636"/>
                  </a:lnTo>
                  <a:cubicBezTo>
                    <a:pt x="1395" y="13639"/>
                    <a:pt x="1371" y="13644"/>
                    <a:pt x="1346" y="13648"/>
                  </a:cubicBezTo>
                  <a:lnTo>
                    <a:pt x="1342" y="13648"/>
                  </a:lnTo>
                  <a:cubicBezTo>
                    <a:pt x="1038" y="13712"/>
                    <a:pt x="758" y="13856"/>
                    <a:pt x="532" y="14068"/>
                  </a:cubicBezTo>
                  <a:lnTo>
                    <a:pt x="532" y="1684"/>
                  </a:lnTo>
                  <a:cubicBezTo>
                    <a:pt x="532" y="1048"/>
                    <a:pt x="1048" y="533"/>
                    <a:pt x="1685" y="532"/>
                  </a:cubicBezTo>
                  <a:close/>
                  <a:moveTo>
                    <a:pt x="10424" y="533"/>
                  </a:moveTo>
                  <a:lnTo>
                    <a:pt x="10424" y="14146"/>
                  </a:lnTo>
                  <a:lnTo>
                    <a:pt x="10424" y="16450"/>
                  </a:lnTo>
                  <a:lnTo>
                    <a:pt x="9255" y="16450"/>
                  </a:lnTo>
                  <a:lnTo>
                    <a:pt x="9255" y="533"/>
                  </a:lnTo>
                  <a:close/>
                  <a:moveTo>
                    <a:pt x="4504" y="15529"/>
                  </a:moveTo>
                  <a:lnTo>
                    <a:pt x="4502" y="17279"/>
                  </a:lnTo>
                  <a:lnTo>
                    <a:pt x="3607" y="17006"/>
                  </a:lnTo>
                  <a:lnTo>
                    <a:pt x="2624" y="17286"/>
                  </a:lnTo>
                  <a:lnTo>
                    <a:pt x="2624" y="15529"/>
                  </a:lnTo>
                  <a:close/>
                  <a:moveTo>
                    <a:pt x="1684" y="1"/>
                  </a:moveTo>
                  <a:cubicBezTo>
                    <a:pt x="755" y="2"/>
                    <a:pt x="2" y="756"/>
                    <a:pt x="0" y="1684"/>
                  </a:cubicBezTo>
                  <a:lnTo>
                    <a:pt x="0" y="15228"/>
                  </a:lnTo>
                  <a:lnTo>
                    <a:pt x="0" y="15284"/>
                  </a:lnTo>
                  <a:lnTo>
                    <a:pt x="0" y="15299"/>
                  </a:lnTo>
                  <a:lnTo>
                    <a:pt x="0" y="15327"/>
                  </a:lnTo>
                  <a:lnTo>
                    <a:pt x="0" y="15494"/>
                  </a:lnTo>
                  <a:lnTo>
                    <a:pt x="11" y="15494"/>
                  </a:lnTo>
                  <a:cubicBezTo>
                    <a:pt x="108" y="16327"/>
                    <a:pt x="802" y="16960"/>
                    <a:pt x="1641" y="16981"/>
                  </a:cubicBezTo>
                  <a:lnTo>
                    <a:pt x="1654" y="16450"/>
                  </a:lnTo>
                  <a:cubicBezTo>
                    <a:pt x="1034" y="16434"/>
                    <a:pt x="529" y="15918"/>
                    <a:pt x="529" y="15299"/>
                  </a:cubicBezTo>
                  <a:cubicBezTo>
                    <a:pt x="529" y="15280"/>
                    <a:pt x="529" y="15261"/>
                    <a:pt x="531" y="15242"/>
                  </a:cubicBezTo>
                  <a:cubicBezTo>
                    <a:pt x="531" y="15230"/>
                    <a:pt x="532" y="15218"/>
                    <a:pt x="534" y="15205"/>
                  </a:cubicBezTo>
                  <a:cubicBezTo>
                    <a:pt x="534" y="15197"/>
                    <a:pt x="535" y="15190"/>
                    <a:pt x="535" y="15183"/>
                  </a:cubicBezTo>
                  <a:cubicBezTo>
                    <a:pt x="535" y="15175"/>
                    <a:pt x="537" y="15171"/>
                    <a:pt x="538" y="15164"/>
                  </a:cubicBezTo>
                  <a:cubicBezTo>
                    <a:pt x="540" y="15150"/>
                    <a:pt x="541" y="15137"/>
                    <a:pt x="543" y="15124"/>
                  </a:cubicBezTo>
                  <a:cubicBezTo>
                    <a:pt x="543" y="15122"/>
                    <a:pt x="543" y="15121"/>
                    <a:pt x="544" y="15119"/>
                  </a:cubicBezTo>
                  <a:cubicBezTo>
                    <a:pt x="622" y="14626"/>
                    <a:pt x="1010" y="14239"/>
                    <a:pt x="1502" y="14161"/>
                  </a:cubicBezTo>
                  <a:lnTo>
                    <a:pt x="1507" y="14161"/>
                  </a:lnTo>
                  <a:cubicBezTo>
                    <a:pt x="1523" y="14158"/>
                    <a:pt x="1539" y="14157"/>
                    <a:pt x="1555" y="14155"/>
                  </a:cubicBezTo>
                  <a:lnTo>
                    <a:pt x="1564" y="14155"/>
                  </a:lnTo>
                  <a:cubicBezTo>
                    <a:pt x="1581" y="14152"/>
                    <a:pt x="1595" y="14152"/>
                    <a:pt x="1611" y="14151"/>
                  </a:cubicBezTo>
                  <a:lnTo>
                    <a:pt x="1623" y="14151"/>
                  </a:lnTo>
                  <a:cubicBezTo>
                    <a:pt x="1642" y="14151"/>
                    <a:pt x="1662" y="14149"/>
                    <a:pt x="1682" y="14149"/>
                  </a:cubicBezTo>
                  <a:lnTo>
                    <a:pt x="8720" y="14149"/>
                  </a:lnTo>
                  <a:lnTo>
                    <a:pt x="8720" y="15000"/>
                  </a:lnTo>
                  <a:lnTo>
                    <a:pt x="1578" y="15000"/>
                  </a:lnTo>
                  <a:lnTo>
                    <a:pt x="1578" y="15532"/>
                  </a:lnTo>
                  <a:lnTo>
                    <a:pt x="2092" y="15532"/>
                  </a:lnTo>
                  <a:lnTo>
                    <a:pt x="2092" y="17994"/>
                  </a:lnTo>
                  <a:lnTo>
                    <a:pt x="3601" y="17565"/>
                  </a:lnTo>
                  <a:lnTo>
                    <a:pt x="5034" y="18001"/>
                  </a:lnTo>
                  <a:lnTo>
                    <a:pt x="5034" y="15532"/>
                  </a:lnTo>
                  <a:lnTo>
                    <a:pt x="8721" y="15532"/>
                  </a:lnTo>
                  <a:lnTo>
                    <a:pt x="8721" y="16453"/>
                  </a:lnTo>
                  <a:lnTo>
                    <a:pt x="5478" y="16453"/>
                  </a:lnTo>
                  <a:lnTo>
                    <a:pt x="5478" y="16986"/>
                  </a:lnTo>
                  <a:lnTo>
                    <a:pt x="12285" y="16986"/>
                  </a:lnTo>
                  <a:lnTo>
                    <a:pt x="12285" y="16453"/>
                  </a:lnTo>
                  <a:lnTo>
                    <a:pt x="10956" y="16453"/>
                  </a:lnTo>
                  <a:lnTo>
                    <a:pt x="10956" y="15532"/>
                  </a:lnTo>
                  <a:lnTo>
                    <a:pt x="12250" y="15532"/>
                  </a:lnTo>
                  <a:lnTo>
                    <a:pt x="12250" y="15000"/>
                  </a:lnTo>
                  <a:lnTo>
                    <a:pt x="10956" y="15000"/>
                  </a:lnTo>
                  <a:lnTo>
                    <a:pt x="10956" y="14146"/>
                  </a:lnTo>
                  <a:lnTo>
                    <a:pt x="12551" y="14146"/>
                  </a:lnTo>
                  <a:lnTo>
                    <a:pt x="1255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3"/>
            <p:cNvSpPr/>
            <p:nvPr/>
          </p:nvSpPr>
          <p:spPr>
            <a:xfrm>
              <a:off x="4514000" y="5068700"/>
              <a:ext cx="12400" cy="13325"/>
            </a:xfrm>
            <a:custGeom>
              <a:rect b="b" l="l" r="r" t="t"/>
              <a:pathLst>
                <a:path extrusionOk="0" h="533" w="496">
                  <a:moveTo>
                    <a:pt x="0" y="0"/>
                  </a:moveTo>
                  <a:lnTo>
                    <a:pt x="0" y="532"/>
                  </a:lnTo>
                  <a:lnTo>
                    <a:pt x="496" y="532"/>
                  </a:lnTo>
                  <a:lnTo>
                    <a:pt x="49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3"/>
            <p:cNvSpPr/>
            <p:nvPr/>
          </p:nvSpPr>
          <p:spPr>
            <a:xfrm>
              <a:off x="4434225" y="50687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3"/>
            <p:cNvSpPr/>
            <p:nvPr/>
          </p:nvSpPr>
          <p:spPr>
            <a:xfrm>
              <a:off x="4460825" y="50687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3" y="532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3"/>
            <p:cNvSpPr/>
            <p:nvPr/>
          </p:nvSpPr>
          <p:spPr>
            <a:xfrm>
              <a:off x="4487400" y="50687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" name="Google Shape;1545;p53"/>
          <p:cNvGrpSpPr/>
          <p:nvPr/>
        </p:nvGrpSpPr>
        <p:grpSpPr>
          <a:xfrm>
            <a:off x="7760360" y="4219953"/>
            <a:ext cx="414997" cy="411794"/>
            <a:chOff x="3673325" y="4881550"/>
            <a:chExt cx="453450" cy="449950"/>
          </a:xfrm>
        </p:grpSpPr>
        <p:sp>
          <p:nvSpPr>
            <p:cNvPr id="1546" name="Google Shape;1546;p53"/>
            <p:cNvSpPr/>
            <p:nvPr/>
          </p:nvSpPr>
          <p:spPr>
            <a:xfrm>
              <a:off x="3893725" y="5006250"/>
              <a:ext cx="140800" cy="13425"/>
            </a:xfrm>
            <a:custGeom>
              <a:rect b="b" l="l" r="r" t="t"/>
              <a:pathLst>
                <a:path extrusionOk="0" h="537" w="5632">
                  <a:moveTo>
                    <a:pt x="1" y="1"/>
                  </a:moveTo>
                  <a:lnTo>
                    <a:pt x="1" y="536"/>
                  </a:lnTo>
                  <a:lnTo>
                    <a:pt x="5632" y="536"/>
                  </a:lnTo>
                  <a:lnTo>
                    <a:pt x="56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3"/>
            <p:cNvSpPr/>
            <p:nvPr/>
          </p:nvSpPr>
          <p:spPr>
            <a:xfrm>
              <a:off x="3893725" y="5075775"/>
              <a:ext cx="140800" cy="13400"/>
            </a:xfrm>
            <a:custGeom>
              <a:rect b="b" l="l" r="r" t="t"/>
              <a:pathLst>
                <a:path extrusionOk="0" h="536" w="5632">
                  <a:moveTo>
                    <a:pt x="1" y="0"/>
                  </a:moveTo>
                  <a:lnTo>
                    <a:pt x="1" y="535"/>
                  </a:lnTo>
                  <a:lnTo>
                    <a:pt x="5632" y="535"/>
                  </a:lnTo>
                  <a:lnTo>
                    <a:pt x="56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3"/>
            <p:cNvSpPr/>
            <p:nvPr/>
          </p:nvSpPr>
          <p:spPr>
            <a:xfrm>
              <a:off x="3893725" y="5144525"/>
              <a:ext cx="140800" cy="13375"/>
            </a:xfrm>
            <a:custGeom>
              <a:rect b="b" l="l" r="r" t="t"/>
              <a:pathLst>
                <a:path extrusionOk="0" h="535" w="5632">
                  <a:moveTo>
                    <a:pt x="1" y="1"/>
                  </a:moveTo>
                  <a:lnTo>
                    <a:pt x="1" y="534"/>
                  </a:lnTo>
                  <a:lnTo>
                    <a:pt x="5632" y="534"/>
                  </a:lnTo>
                  <a:lnTo>
                    <a:pt x="56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3"/>
            <p:cNvSpPr/>
            <p:nvPr/>
          </p:nvSpPr>
          <p:spPr>
            <a:xfrm>
              <a:off x="3831825" y="4993800"/>
              <a:ext cx="40075" cy="40125"/>
            </a:xfrm>
            <a:custGeom>
              <a:rect b="b" l="l" r="r" t="t"/>
              <a:pathLst>
                <a:path extrusionOk="0" h="1605" w="1603">
                  <a:moveTo>
                    <a:pt x="1069" y="536"/>
                  </a:moveTo>
                  <a:lnTo>
                    <a:pt x="1069" y="1069"/>
                  </a:lnTo>
                  <a:lnTo>
                    <a:pt x="534" y="1069"/>
                  </a:lnTo>
                  <a:lnTo>
                    <a:pt x="534" y="536"/>
                  </a:lnTo>
                  <a:close/>
                  <a:moveTo>
                    <a:pt x="0" y="1"/>
                  </a:moveTo>
                  <a:lnTo>
                    <a:pt x="0" y="1605"/>
                  </a:lnTo>
                  <a:lnTo>
                    <a:pt x="1603" y="1605"/>
                  </a:lnTo>
                  <a:lnTo>
                    <a:pt x="16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3"/>
            <p:cNvSpPr/>
            <p:nvPr/>
          </p:nvSpPr>
          <p:spPr>
            <a:xfrm>
              <a:off x="3831825" y="5131150"/>
              <a:ext cx="40075" cy="40100"/>
            </a:xfrm>
            <a:custGeom>
              <a:rect b="b" l="l" r="r" t="t"/>
              <a:pathLst>
                <a:path extrusionOk="0" h="1604" w="1603">
                  <a:moveTo>
                    <a:pt x="1069" y="534"/>
                  </a:moveTo>
                  <a:lnTo>
                    <a:pt x="1069" y="1069"/>
                  </a:lnTo>
                  <a:lnTo>
                    <a:pt x="534" y="1069"/>
                  </a:lnTo>
                  <a:lnTo>
                    <a:pt x="534" y="534"/>
                  </a:lnTo>
                  <a:close/>
                  <a:moveTo>
                    <a:pt x="0" y="1"/>
                  </a:moveTo>
                  <a:lnTo>
                    <a:pt x="0" y="1603"/>
                  </a:lnTo>
                  <a:lnTo>
                    <a:pt x="1603" y="1603"/>
                  </a:lnTo>
                  <a:lnTo>
                    <a:pt x="16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3"/>
            <p:cNvSpPr/>
            <p:nvPr/>
          </p:nvSpPr>
          <p:spPr>
            <a:xfrm>
              <a:off x="3893725" y="5214725"/>
              <a:ext cx="140800" cy="13425"/>
            </a:xfrm>
            <a:custGeom>
              <a:rect b="b" l="l" r="r" t="t"/>
              <a:pathLst>
                <a:path extrusionOk="0" h="537" w="5632">
                  <a:moveTo>
                    <a:pt x="1" y="1"/>
                  </a:moveTo>
                  <a:lnTo>
                    <a:pt x="1" y="536"/>
                  </a:lnTo>
                  <a:lnTo>
                    <a:pt x="5632" y="536"/>
                  </a:lnTo>
                  <a:lnTo>
                    <a:pt x="56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3"/>
            <p:cNvSpPr/>
            <p:nvPr/>
          </p:nvSpPr>
          <p:spPr>
            <a:xfrm>
              <a:off x="3831825" y="5200500"/>
              <a:ext cx="40075" cy="40100"/>
            </a:xfrm>
            <a:custGeom>
              <a:rect b="b" l="l" r="r" t="t"/>
              <a:pathLst>
                <a:path extrusionOk="0" h="1604" w="1603">
                  <a:moveTo>
                    <a:pt x="1069" y="535"/>
                  </a:moveTo>
                  <a:lnTo>
                    <a:pt x="1069" y="1070"/>
                  </a:lnTo>
                  <a:lnTo>
                    <a:pt x="534" y="1070"/>
                  </a:lnTo>
                  <a:lnTo>
                    <a:pt x="534" y="535"/>
                  </a:lnTo>
                  <a:close/>
                  <a:moveTo>
                    <a:pt x="0" y="1"/>
                  </a:moveTo>
                  <a:lnTo>
                    <a:pt x="0" y="1603"/>
                  </a:lnTo>
                  <a:lnTo>
                    <a:pt x="1603" y="1603"/>
                  </a:lnTo>
                  <a:lnTo>
                    <a:pt x="160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3"/>
            <p:cNvSpPr/>
            <p:nvPr/>
          </p:nvSpPr>
          <p:spPr>
            <a:xfrm>
              <a:off x="3673325" y="4983100"/>
              <a:ext cx="218950" cy="126300"/>
            </a:xfrm>
            <a:custGeom>
              <a:rect b="b" l="l" r="r" t="t"/>
              <a:pathLst>
                <a:path extrusionOk="0" h="5052" w="8758">
                  <a:moveTo>
                    <a:pt x="1119" y="535"/>
                  </a:moveTo>
                  <a:cubicBezTo>
                    <a:pt x="1191" y="535"/>
                    <a:pt x="1264" y="553"/>
                    <a:pt x="1331" y="589"/>
                  </a:cubicBezTo>
                  <a:lnTo>
                    <a:pt x="1754" y="816"/>
                  </a:lnTo>
                  <a:lnTo>
                    <a:pt x="1331" y="1602"/>
                  </a:lnTo>
                  <a:lnTo>
                    <a:pt x="908" y="1374"/>
                  </a:lnTo>
                  <a:cubicBezTo>
                    <a:pt x="692" y="1257"/>
                    <a:pt x="611" y="986"/>
                    <a:pt x="727" y="769"/>
                  </a:cubicBezTo>
                  <a:cubicBezTo>
                    <a:pt x="807" y="620"/>
                    <a:pt x="961" y="535"/>
                    <a:pt x="1119" y="535"/>
                  </a:cubicBezTo>
                  <a:close/>
                  <a:moveTo>
                    <a:pt x="2225" y="1070"/>
                  </a:moveTo>
                  <a:lnTo>
                    <a:pt x="6901" y="3588"/>
                  </a:lnTo>
                  <a:lnTo>
                    <a:pt x="6478" y="4372"/>
                  </a:lnTo>
                  <a:lnTo>
                    <a:pt x="1803" y="1856"/>
                  </a:lnTo>
                  <a:lnTo>
                    <a:pt x="2225" y="1070"/>
                  </a:lnTo>
                  <a:close/>
                  <a:moveTo>
                    <a:pt x="7318" y="3940"/>
                  </a:moveTo>
                  <a:lnTo>
                    <a:pt x="7726" y="4518"/>
                  </a:lnTo>
                  <a:lnTo>
                    <a:pt x="7007" y="4518"/>
                  </a:lnTo>
                  <a:lnTo>
                    <a:pt x="7318" y="3940"/>
                  </a:lnTo>
                  <a:close/>
                  <a:moveTo>
                    <a:pt x="1121" y="1"/>
                  </a:moveTo>
                  <a:cubicBezTo>
                    <a:pt x="772" y="1"/>
                    <a:pt x="434" y="188"/>
                    <a:pt x="257" y="517"/>
                  </a:cubicBezTo>
                  <a:cubicBezTo>
                    <a:pt x="0" y="993"/>
                    <a:pt x="179" y="1587"/>
                    <a:pt x="655" y="1844"/>
                  </a:cubicBezTo>
                  <a:lnTo>
                    <a:pt x="6613" y="5052"/>
                  </a:lnTo>
                  <a:lnTo>
                    <a:pt x="8758" y="5052"/>
                  </a:lnTo>
                  <a:lnTo>
                    <a:pt x="7539" y="3324"/>
                  </a:lnTo>
                  <a:lnTo>
                    <a:pt x="1585" y="118"/>
                  </a:lnTo>
                  <a:cubicBezTo>
                    <a:pt x="1437" y="38"/>
                    <a:pt x="1278" y="1"/>
                    <a:pt x="1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3"/>
            <p:cNvSpPr/>
            <p:nvPr/>
          </p:nvSpPr>
          <p:spPr>
            <a:xfrm>
              <a:off x="3760725" y="4881550"/>
              <a:ext cx="366050" cy="449950"/>
            </a:xfrm>
            <a:custGeom>
              <a:rect b="b" l="l" r="r" t="t"/>
              <a:pathLst>
                <a:path extrusionOk="0" h="17998" w="14642">
                  <a:moveTo>
                    <a:pt x="12075" y="536"/>
                  </a:moveTo>
                  <a:cubicBezTo>
                    <a:pt x="12066" y="548"/>
                    <a:pt x="12056" y="561"/>
                    <a:pt x="12046" y="573"/>
                  </a:cubicBezTo>
                  <a:cubicBezTo>
                    <a:pt x="12044" y="576"/>
                    <a:pt x="12041" y="578"/>
                    <a:pt x="12040" y="581"/>
                  </a:cubicBezTo>
                  <a:cubicBezTo>
                    <a:pt x="12027" y="599"/>
                    <a:pt x="12015" y="617"/>
                    <a:pt x="12003" y="635"/>
                  </a:cubicBezTo>
                  <a:cubicBezTo>
                    <a:pt x="11999" y="640"/>
                    <a:pt x="11996" y="646"/>
                    <a:pt x="11991" y="652"/>
                  </a:cubicBezTo>
                  <a:cubicBezTo>
                    <a:pt x="11984" y="664"/>
                    <a:pt x="11975" y="677"/>
                    <a:pt x="11968" y="689"/>
                  </a:cubicBezTo>
                  <a:cubicBezTo>
                    <a:pt x="11963" y="696"/>
                    <a:pt x="11959" y="704"/>
                    <a:pt x="11954" y="711"/>
                  </a:cubicBezTo>
                  <a:cubicBezTo>
                    <a:pt x="11948" y="723"/>
                    <a:pt x="11941" y="735"/>
                    <a:pt x="11934" y="747"/>
                  </a:cubicBezTo>
                  <a:lnTo>
                    <a:pt x="11922" y="770"/>
                  </a:lnTo>
                  <a:cubicBezTo>
                    <a:pt x="11916" y="782"/>
                    <a:pt x="11910" y="794"/>
                    <a:pt x="11903" y="805"/>
                  </a:cubicBezTo>
                  <a:lnTo>
                    <a:pt x="11892" y="829"/>
                  </a:lnTo>
                  <a:cubicBezTo>
                    <a:pt x="11887" y="841"/>
                    <a:pt x="11881" y="854"/>
                    <a:pt x="11875" y="866"/>
                  </a:cubicBezTo>
                  <a:lnTo>
                    <a:pt x="11864" y="890"/>
                  </a:lnTo>
                  <a:cubicBezTo>
                    <a:pt x="11859" y="904"/>
                    <a:pt x="11853" y="919"/>
                    <a:pt x="11847" y="934"/>
                  </a:cubicBezTo>
                  <a:cubicBezTo>
                    <a:pt x="11844" y="940"/>
                    <a:pt x="11842" y="946"/>
                    <a:pt x="11839" y="951"/>
                  </a:cubicBezTo>
                  <a:cubicBezTo>
                    <a:pt x="11832" y="972"/>
                    <a:pt x="11825" y="993"/>
                    <a:pt x="11819" y="1013"/>
                  </a:cubicBezTo>
                  <a:cubicBezTo>
                    <a:pt x="11817" y="1018"/>
                    <a:pt x="11816" y="1024"/>
                    <a:pt x="11814" y="1028"/>
                  </a:cubicBezTo>
                  <a:cubicBezTo>
                    <a:pt x="11810" y="1044"/>
                    <a:pt x="11804" y="1061"/>
                    <a:pt x="11800" y="1078"/>
                  </a:cubicBezTo>
                  <a:cubicBezTo>
                    <a:pt x="11798" y="1086"/>
                    <a:pt x="11797" y="1093"/>
                    <a:pt x="11794" y="1102"/>
                  </a:cubicBezTo>
                  <a:cubicBezTo>
                    <a:pt x="11791" y="1115"/>
                    <a:pt x="11788" y="1130"/>
                    <a:pt x="11785" y="1143"/>
                  </a:cubicBezTo>
                  <a:cubicBezTo>
                    <a:pt x="11783" y="1152"/>
                    <a:pt x="11780" y="1162"/>
                    <a:pt x="11779" y="1170"/>
                  </a:cubicBezTo>
                  <a:cubicBezTo>
                    <a:pt x="11777" y="1183"/>
                    <a:pt x="11775" y="1196"/>
                    <a:pt x="11772" y="1211"/>
                  </a:cubicBezTo>
                  <a:cubicBezTo>
                    <a:pt x="11770" y="1220"/>
                    <a:pt x="11769" y="1229"/>
                    <a:pt x="11767" y="1237"/>
                  </a:cubicBezTo>
                  <a:cubicBezTo>
                    <a:pt x="11766" y="1251"/>
                    <a:pt x="11764" y="1265"/>
                    <a:pt x="11763" y="1280"/>
                  </a:cubicBezTo>
                  <a:cubicBezTo>
                    <a:pt x="11761" y="1288"/>
                    <a:pt x="11760" y="1296"/>
                    <a:pt x="11760" y="1305"/>
                  </a:cubicBezTo>
                  <a:cubicBezTo>
                    <a:pt x="11758" y="1321"/>
                    <a:pt x="11757" y="1336"/>
                    <a:pt x="11757" y="1352"/>
                  </a:cubicBezTo>
                  <a:cubicBezTo>
                    <a:pt x="11757" y="1360"/>
                    <a:pt x="11755" y="1367"/>
                    <a:pt x="11755" y="1375"/>
                  </a:cubicBezTo>
                  <a:cubicBezTo>
                    <a:pt x="11754" y="1398"/>
                    <a:pt x="11752" y="1420"/>
                    <a:pt x="11752" y="1444"/>
                  </a:cubicBezTo>
                  <a:cubicBezTo>
                    <a:pt x="11752" y="1467"/>
                    <a:pt x="11752" y="1488"/>
                    <a:pt x="11754" y="1510"/>
                  </a:cubicBezTo>
                  <a:lnTo>
                    <a:pt x="11755" y="1510"/>
                  </a:lnTo>
                  <a:cubicBezTo>
                    <a:pt x="11755" y="1517"/>
                    <a:pt x="11755" y="1526"/>
                    <a:pt x="11757" y="1534"/>
                  </a:cubicBezTo>
                  <a:cubicBezTo>
                    <a:pt x="11757" y="1547"/>
                    <a:pt x="11758" y="1562"/>
                    <a:pt x="11760" y="1575"/>
                  </a:cubicBezTo>
                  <a:cubicBezTo>
                    <a:pt x="11760" y="1585"/>
                    <a:pt x="11761" y="1594"/>
                    <a:pt x="11763" y="1604"/>
                  </a:cubicBezTo>
                  <a:cubicBezTo>
                    <a:pt x="11764" y="1613"/>
                    <a:pt x="11766" y="1628"/>
                    <a:pt x="11767" y="1640"/>
                  </a:cubicBezTo>
                  <a:cubicBezTo>
                    <a:pt x="11769" y="1652"/>
                    <a:pt x="11770" y="1660"/>
                    <a:pt x="11772" y="1671"/>
                  </a:cubicBezTo>
                  <a:cubicBezTo>
                    <a:pt x="11773" y="1681"/>
                    <a:pt x="11775" y="1691"/>
                    <a:pt x="11776" y="1703"/>
                  </a:cubicBezTo>
                  <a:cubicBezTo>
                    <a:pt x="11779" y="1714"/>
                    <a:pt x="11780" y="1724"/>
                    <a:pt x="11783" y="1734"/>
                  </a:cubicBezTo>
                  <a:cubicBezTo>
                    <a:pt x="11785" y="1746"/>
                    <a:pt x="11788" y="1755"/>
                    <a:pt x="11789" y="1765"/>
                  </a:cubicBezTo>
                  <a:cubicBezTo>
                    <a:pt x="11792" y="1775"/>
                    <a:pt x="11795" y="1787"/>
                    <a:pt x="11798" y="1798"/>
                  </a:cubicBezTo>
                  <a:cubicBezTo>
                    <a:pt x="11800" y="1809"/>
                    <a:pt x="11803" y="1817"/>
                    <a:pt x="11805" y="1827"/>
                  </a:cubicBezTo>
                  <a:cubicBezTo>
                    <a:pt x="11807" y="1836"/>
                    <a:pt x="11811" y="1848"/>
                    <a:pt x="11814" y="1859"/>
                  </a:cubicBezTo>
                  <a:cubicBezTo>
                    <a:pt x="11817" y="1870"/>
                    <a:pt x="11820" y="1877"/>
                    <a:pt x="11823" y="1886"/>
                  </a:cubicBezTo>
                  <a:cubicBezTo>
                    <a:pt x="11826" y="1896"/>
                    <a:pt x="11831" y="1908"/>
                    <a:pt x="11833" y="1918"/>
                  </a:cubicBezTo>
                  <a:lnTo>
                    <a:pt x="11844" y="1946"/>
                  </a:lnTo>
                  <a:cubicBezTo>
                    <a:pt x="11848" y="1957"/>
                    <a:pt x="11851" y="1967"/>
                    <a:pt x="11856" y="1977"/>
                  </a:cubicBezTo>
                  <a:lnTo>
                    <a:pt x="11867" y="2004"/>
                  </a:lnTo>
                  <a:cubicBezTo>
                    <a:pt x="11872" y="2014"/>
                    <a:pt x="11876" y="2025"/>
                    <a:pt x="11881" y="2035"/>
                  </a:cubicBezTo>
                  <a:cubicBezTo>
                    <a:pt x="11885" y="2045"/>
                    <a:pt x="11888" y="2053"/>
                    <a:pt x="11892" y="2061"/>
                  </a:cubicBezTo>
                  <a:cubicBezTo>
                    <a:pt x="11897" y="2070"/>
                    <a:pt x="11901" y="2081"/>
                    <a:pt x="11907" y="2091"/>
                  </a:cubicBezTo>
                  <a:cubicBezTo>
                    <a:pt x="11912" y="2100"/>
                    <a:pt x="11916" y="2109"/>
                    <a:pt x="11920" y="2117"/>
                  </a:cubicBezTo>
                  <a:cubicBezTo>
                    <a:pt x="11926" y="2126"/>
                    <a:pt x="11931" y="2137"/>
                    <a:pt x="11935" y="2145"/>
                  </a:cubicBezTo>
                  <a:lnTo>
                    <a:pt x="11951" y="2173"/>
                  </a:lnTo>
                  <a:cubicBezTo>
                    <a:pt x="11957" y="2182"/>
                    <a:pt x="11962" y="2190"/>
                    <a:pt x="11966" y="2199"/>
                  </a:cubicBezTo>
                  <a:cubicBezTo>
                    <a:pt x="11972" y="2207"/>
                    <a:pt x="11979" y="2219"/>
                    <a:pt x="11985" y="2228"/>
                  </a:cubicBezTo>
                  <a:cubicBezTo>
                    <a:pt x="11990" y="2235"/>
                    <a:pt x="11994" y="2243"/>
                    <a:pt x="12000" y="2250"/>
                  </a:cubicBezTo>
                  <a:cubicBezTo>
                    <a:pt x="12007" y="2262"/>
                    <a:pt x="12015" y="2272"/>
                    <a:pt x="12022" y="2284"/>
                  </a:cubicBezTo>
                  <a:lnTo>
                    <a:pt x="12035" y="2300"/>
                  </a:lnTo>
                  <a:cubicBezTo>
                    <a:pt x="12044" y="2314"/>
                    <a:pt x="12055" y="2327"/>
                    <a:pt x="12066" y="2340"/>
                  </a:cubicBezTo>
                  <a:lnTo>
                    <a:pt x="12072" y="2349"/>
                  </a:lnTo>
                  <a:lnTo>
                    <a:pt x="12075" y="2352"/>
                  </a:lnTo>
                  <a:lnTo>
                    <a:pt x="1507" y="2352"/>
                  </a:lnTo>
                  <a:cubicBezTo>
                    <a:pt x="1011" y="2346"/>
                    <a:pt x="613" y="1941"/>
                    <a:pt x="613" y="1444"/>
                  </a:cubicBezTo>
                  <a:cubicBezTo>
                    <a:pt x="613" y="947"/>
                    <a:pt x="1011" y="542"/>
                    <a:pt x="1507" y="536"/>
                  </a:cubicBezTo>
                  <a:close/>
                  <a:moveTo>
                    <a:pt x="13198" y="525"/>
                  </a:moveTo>
                  <a:cubicBezTo>
                    <a:pt x="13704" y="525"/>
                    <a:pt x="14114" y="940"/>
                    <a:pt x="14107" y="1447"/>
                  </a:cubicBezTo>
                  <a:lnTo>
                    <a:pt x="14107" y="10336"/>
                  </a:lnTo>
                  <a:lnTo>
                    <a:pt x="13535" y="10336"/>
                  </a:lnTo>
                  <a:lnTo>
                    <a:pt x="13535" y="2334"/>
                  </a:lnTo>
                  <a:lnTo>
                    <a:pt x="13252" y="2352"/>
                  </a:lnTo>
                  <a:cubicBezTo>
                    <a:pt x="13234" y="2353"/>
                    <a:pt x="13215" y="2353"/>
                    <a:pt x="13197" y="2353"/>
                  </a:cubicBezTo>
                  <a:lnTo>
                    <a:pt x="13141" y="2353"/>
                  </a:lnTo>
                  <a:cubicBezTo>
                    <a:pt x="12979" y="2344"/>
                    <a:pt x="12823" y="2291"/>
                    <a:pt x="12688" y="2200"/>
                  </a:cubicBezTo>
                  <a:cubicBezTo>
                    <a:pt x="12677" y="2193"/>
                    <a:pt x="12665" y="2184"/>
                    <a:pt x="12655" y="2175"/>
                  </a:cubicBezTo>
                  <a:lnTo>
                    <a:pt x="12652" y="2173"/>
                  </a:lnTo>
                  <a:cubicBezTo>
                    <a:pt x="12641" y="2166"/>
                    <a:pt x="12631" y="2157"/>
                    <a:pt x="12621" y="2148"/>
                  </a:cubicBezTo>
                  <a:lnTo>
                    <a:pt x="12616" y="2147"/>
                  </a:lnTo>
                  <a:cubicBezTo>
                    <a:pt x="12607" y="2138"/>
                    <a:pt x="12597" y="2129"/>
                    <a:pt x="12588" y="2120"/>
                  </a:cubicBezTo>
                  <a:lnTo>
                    <a:pt x="12582" y="2116"/>
                  </a:lnTo>
                  <a:cubicBezTo>
                    <a:pt x="12573" y="2109"/>
                    <a:pt x="12565" y="2100"/>
                    <a:pt x="12557" y="2091"/>
                  </a:cubicBezTo>
                  <a:cubicBezTo>
                    <a:pt x="12554" y="2089"/>
                    <a:pt x="12553" y="2088"/>
                    <a:pt x="12551" y="2085"/>
                  </a:cubicBezTo>
                  <a:cubicBezTo>
                    <a:pt x="12543" y="2078"/>
                    <a:pt x="12535" y="2069"/>
                    <a:pt x="12528" y="2061"/>
                  </a:cubicBezTo>
                  <a:lnTo>
                    <a:pt x="12520" y="2053"/>
                  </a:lnTo>
                  <a:lnTo>
                    <a:pt x="12500" y="2029"/>
                  </a:lnTo>
                  <a:lnTo>
                    <a:pt x="12491" y="2019"/>
                  </a:lnTo>
                  <a:cubicBezTo>
                    <a:pt x="12485" y="2011"/>
                    <a:pt x="12479" y="2004"/>
                    <a:pt x="12473" y="1995"/>
                  </a:cubicBezTo>
                  <a:lnTo>
                    <a:pt x="12464" y="1985"/>
                  </a:lnTo>
                  <a:cubicBezTo>
                    <a:pt x="12458" y="1977"/>
                    <a:pt x="12454" y="1970"/>
                    <a:pt x="12448" y="1961"/>
                  </a:cubicBezTo>
                  <a:cubicBezTo>
                    <a:pt x="12445" y="1957"/>
                    <a:pt x="12442" y="1952"/>
                    <a:pt x="12439" y="1948"/>
                  </a:cubicBezTo>
                  <a:cubicBezTo>
                    <a:pt x="12436" y="1944"/>
                    <a:pt x="12429" y="1933"/>
                    <a:pt x="12425" y="1926"/>
                  </a:cubicBezTo>
                  <a:cubicBezTo>
                    <a:pt x="12420" y="1918"/>
                    <a:pt x="12419" y="1915"/>
                    <a:pt x="12416" y="1911"/>
                  </a:cubicBezTo>
                  <a:cubicBezTo>
                    <a:pt x="12413" y="1905"/>
                    <a:pt x="12407" y="1896"/>
                    <a:pt x="12404" y="1890"/>
                  </a:cubicBezTo>
                  <a:cubicBezTo>
                    <a:pt x="12400" y="1883"/>
                    <a:pt x="12397" y="1879"/>
                    <a:pt x="12394" y="1873"/>
                  </a:cubicBezTo>
                  <a:cubicBezTo>
                    <a:pt x="12391" y="1867"/>
                    <a:pt x="12388" y="1859"/>
                    <a:pt x="12383" y="1852"/>
                  </a:cubicBezTo>
                  <a:cubicBezTo>
                    <a:pt x="12380" y="1845"/>
                    <a:pt x="12377" y="1840"/>
                    <a:pt x="12374" y="1834"/>
                  </a:cubicBezTo>
                  <a:cubicBezTo>
                    <a:pt x="12372" y="1829"/>
                    <a:pt x="12369" y="1821"/>
                    <a:pt x="12366" y="1814"/>
                  </a:cubicBezTo>
                  <a:cubicBezTo>
                    <a:pt x="12363" y="1806"/>
                    <a:pt x="12360" y="1801"/>
                    <a:pt x="12357" y="1795"/>
                  </a:cubicBezTo>
                  <a:lnTo>
                    <a:pt x="12349" y="1774"/>
                  </a:lnTo>
                  <a:cubicBezTo>
                    <a:pt x="12346" y="1767"/>
                    <a:pt x="12344" y="1759"/>
                    <a:pt x="12341" y="1753"/>
                  </a:cubicBezTo>
                  <a:cubicBezTo>
                    <a:pt x="12339" y="1746"/>
                    <a:pt x="12336" y="1740"/>
                    <a:pt x="12335" y="1733"/>
                  </a:cubicBezTo>
                  <a:cubicBezTo>
                    <a:pt x="12332" y="1727"/>
                    <a:pt x="12330" y="1719"/>
                    <a:pt x="12327" y="1712"/>
                  </a:cubicBezTo>
                  <a:cubicBezTo>
                    <a:pt x="12326" y="1705"/>
                    <a:pt x="12324" y="1699"/>
                    <a:pt x="12321" y="1691"/>
                  </a:cubicBezTo>
                  <a:cubicBezTo>
                    <a:pt x="12320" y="1684"/>
                    <a:pt x="12317" y="1677"/>
                    <a:pt x="12316" y="1669"/>
                  </a:cubicBezTo>
                  <a:cubicBezTo>
                    <a:pt x="12314" y="1662"/>
                    <a:pt x="12313" y="1656"/>
                    <a:pt x="12311" y="1649"/>
                  </a:cubicBezTo>
                  <a:cubicBezTo>
                    <a:pt x="12310" y="1641"/>
                    <a:pt x="12308" y="1634"/>
                    <a:pt x="12307" y="1627"/>
                  </a:cubicBezTo>
                  <a:cubicBezTo>
                    <a:pt x="12305" y="1619"/>
                    <a:pt x="12304" y="1612"/>
                    <a:pt x="12302" y="1604"/>
                  </a:cubicBezTo>
                  <a:cubicBezTo>
                    <a:pt x="12301" y="1597"/>
                    <a:pt x="12299" y="1590"/>
                    <a:pt x="12298" y="1582"/>
                  </a:cubicBezTo>
                  <a:cubicBezTo>
                    <a:pt x="12298" y="1575"/>
                    <a:pt x="12296" y="1566"/>
                    <a:pt x="12295" y="1559"/>
                  </a:cubicBezTo>
                  <a:cubicBezTo>
                    <a:pt x="12293" y="1550"/>
                    <a:pt x="12293" y="1545"/>
                    <a:pt x="12293" y="1538"/>
                  </a:cubicBezTo>
                  <a:cubicBezTo>
                    <a:pt x="12292" y="1531"/>
                    <a:pt x="12292" y="1520"/>
                    <a:pt x="12290" y="1510"/>
                  </a:cubicBezTo>
                  <a:cubicBezTo>
                    <a:pt x="12290" y="1504"/>
                    <a:pt x="12290" y="1498"/>
                    <a:pt x="12289" y="1492"/>
                  </a:cubicBezTo>
                  <a:lnTo>
                    <a:pt x="12289" y="1447"/>
                  </a:lnTo>
                  <a:cubicBezTo>
                    <a:pt x="12282" y="940"/>
                    <a:pt x="12691" y="525"/>
                    <a:pt x="13198" y="525"/>
                  </a:cubicBezTo>
                  <a:close/>
                  <a:moveTo>
                    <a:pt x="11553" y="15075"/>
                  </a:moveTo>
                  <a:lnTo>
                    <a:pt x="9544" y="17084"/>
                  </a:lnTo>
                  <a:lnTo>
                    <a:pt x="9544" y="15075"/>
                  </a:lnTo>
                  <a:close/>
                  <a:moveTo>
                    <a:pt x="11932" y="15452"/>
                  </a:moveTo>
                  <a:lnTo>
                    <a:pt x="11932" y="17463"/>
                  </a:lnTo>
                  <a:lnTo>
                    <a:pt x="9922" y="17463"/>
                  </a:lnTo>
                  <a:lnTo>
                    <a:pt x="11932" y="15452"/>
                  </a:lnTo>
                  <a:close/>
                  <a:moveTo>
                    <a:pt x="13001" y="2888"/>
                  </a:moveTo>
                  <a:lnTo>
                    <a:pt x="13001" y="10871"/>
                  </a:lnTo>
                  <a:lnTo>
                    <a:pt x="13001" y="17463"/>
                  </a:lnTo>
                  <a:lnTo>
                    <a:pt x="12466" y="17463"/>
                  </a:lnTo>
                  <a:lnTo>
                    <a:pt x="12466" y="2888"/>
                  </a:lnTo>
                  <a:close/>
                  <a:moveTo>
                    <a:pt x="1507" y="1"/>
                  </a:moveTo>
                  <a:cubicBezTo>
                    <a:pt x="763" y="1"/>
                    <a:pt x="139" y="568"/>
                    <a:pt x="70" y="1310"/>
                  </a:cubicBezTo>
                  <a:cubicBezTo>
                    <a:pt x="1" y="2051"/>
                    <a:pt x="508" y="2725"/>
                    <a:pt x="1241" y="2862"/>
                  </a:cubicBezTo>
                  <a:lnTo>
                    <a:pt x="1241" y="5257"/>
                  </a:lnTo>
                  <a:lnTo>
                    <a:pt x="1776" y="5257"/>
                  </a:lnTo>
                  <a:lnTo>
                    <a:pt x="1776" y="2888"/>
                  </a:lnTo>
                  <a:lnTo>
                    <a:pt x="11931" y="2888"/>
                  </a:lnTo>
                  <a:lnTo>
                    <a:pt x="11931" y="14541"/>
                  </a:lnTo>
                  <a:lnTo>
                    <a:pt x="9009" y="14541"/>
                  </a:lnTo>
                  <a:lnTo>
                    <a:pt x="9009" y="17463"/>
                  </a:lnTo>
                  <a:lnTo>
                    <a:pt x="1776" y="17463"/>
                  </a:lnTo>
                  <a:lnTo>
                    <a:pt x="1776" y="8754"/>
                  </a:lnTo>
                  <a:lnTo>
                    <a:pt x="1241" y="8754"/>
                  </a:lnTo>
                  <a:lnTo>
                    <a:pt x="1241" y="17998"/>
                  </a:lnTo>
                  <a:lnTo>
                    <a:pt x="13536" y="17998"/>
                  </a:lnTo>
                  <a:lnTo>
                    <a:pt x="13536" y="10871"/>
                  </a:lnTo>
                  <a:lnTo>
                    <a:pt x="14642" y="10871"/>
                  </a:lnTo>
                  <a:lnTo>
                    <a:pt x="14642" y="1444"/>
                  </a:lnTo>
                  <a:cubicBezTo>
                    <a:pt x="14640" y="648"/>
                    <a:pt x="13995" y="2"/>
                    <a:pt x="131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5" name="Google Shape;1555;p53"/>
          <p:cNvGrpSpPr/>
          <p:nvPr/>
        </p:nvGrpSpPr>
        <p:grpSpPr>
          <a:xfrm>
            <a:off x="7687656" y="2993231"/>
            <a:ext cx="411176" cy="411771"/>
            <a:chOff x="3132350" y="4886900"/>
            <a:chExt cx="449275" cy="449925"/>
          </a:xfrm>
        </p:grpSpPr>
        <p:sp>
          <p:nvSpPr>
            <p:cNvPr id="1556" name="Google Shape;1556;p53"/>
            <p:cNvSpPr/>
            <p:nvPr/>
          </p:nvSpPr>
          <p:spPr>
            <a:xfrm>
              <a:off x="3261200" y="5015775"/>
              <a:ext cx="189400" cy="191350"/>
            </a:xfrm>
            <a:custGeom>
              <a:rect b="b" l="l" r="r" t="t"/>
              <a:pathLst>
                <a:path extrusionOk="0" h="7654" w="7576">
                  <a:moveTo>
                    <a:pt x="1236" y="647"/>
                  </a:moveTo>
                  <a:lnTo>
                    <a:pt x="4181" y="2033"/>
                  </a:lnTo>
                  <a:lnTo>
                    <a:pt x="3385" y="2816"/>
                  </a:lnTo>
                  <a:lnTo>
                    <a:pt x="1016" y="860"/>
                  </a:lnTo>
                  <a:lnTo>
                    <a:pt x="1236" y="647"/>
                  </a:lnTo>
                  <a:close/>
                  <a:moveTo>
                    <a:pt x="5643" y="3543"/>
                  </a:moveTo>
                  <a:lnTo>
                    <a:pt x="6936" y="6528"/>
                  </a:lnTo>
                  <a:lnTo>
                    <a:pt x="6715" y="6741"/>
                  </a:lnTo>
                  <a:lnTo>
                    <a:pt x="4837" y="4316"/>
                  </a:lnTo>
                  <a:lnTo>
                    <a:pt x="5643" y="3543"/>
                  </a:lnTo>
                  <a:close/>
                  <a:moveTo>
                    <a:pt x="6271" y="947"/>
                  </a:moveTo>
                  <a:cubicBezTo>
                    <a:pt x="6407" y="947"/>
                    <a:pt x="6544" y="1000"/>
                    <a:pt x="6647" y="1106"/>
                  </a:cubicBezTo>
                  <a:cubicBezTo>
                    <a:pt x="6848" y="1312"/>
                    <a:pt x="6843" y="1644"/>
                    <a:pt x="6637" y="1846"/>
                  </a:cubicBezTo>
                  <a:lnTo>
                    <a:pt x="2806" y="5518"/>
                  </a:lnTo>
                  <a:lnTo>
                    <a:pt x="2733" y="6472"/>
                  </a:lnTo>
                  <a:lnTo>
                    <a:pt x="2449" y="6749"/>
                  </a:lnTo>
                  <a:lnTo>
                    <a:pt x="1918" y="5646"/>
                  </a:lnTo>
                  <a:lnTo>
                    <a:pt x="907" y="5104"/>
                  </a:lnTo>
                  <a:lnTo>
                    <a:pt x="1194" y="4825"/>
                  </a:lnTo>
                  <a:lnTo>
                    <a:pt x="2151" y="4784"/>
                  </a:lnTo>
                  <a:lnTo>
                    <a:pt x="5907" y="1094"/>
                  </a:lnTo>
                  <a:cubicBezTo>
                    <a:pt x="6008" y="996"/>
                    <a:pt x="6140" y="947"/>
                    <a:pt x="6271" y="947"/>
                  </a:cubicBezTo>
                  <a:close/>
                  <a:moveTo>
                    <a:pt x="1128" y="0"/>
                  </a:moveTo>
                  <a:lnTo>
                    <a:pt x="208" y="892"/>
                  </a:lnTo>
                  <a:lnTo>
                    <a:pt x="2997" y="3195"/>
                  </a:lnTo>
                  <a:lnTo>
                    <a:pt x="1920" y="4253"/>
                  </a:lnTo>
                  <a:lnTo>
                    <a:pt x="966" y="4294"/>
                  </a:lnTo>
                  <a:lnTo>
                    <a:pt x="0" y="5229"/>
                  </a:lnTo>
                  <a:lnTo>
                    <a:pt x="1508" y="6037"/>
                  </a:lnTo>
                  <a:lnTo>
                    <a:pt x="2287" y="7654"/>
                  </a:lnTo>
                  <a:lnTo>
                    <a:pt x="3255" y="6715"/>
                  </a:lnTo>
                  <a:lnTo>
                    <a:pt x="3326" y="5764"/>
                  </a:lnTo>
                  <a:lnTo>
                    <a:pt x="4446" y="4691"/>
                  </a:lnTo>
                  <a:lnTo>
                    <a:pt x="6657" y="7546"/>
                  </a:lnTo>
                  <a:lnTo>
                    <a:pt x="7576" y="6656"/>
                  </a:lnTo>
                  <a:lnTo>
                    <a:pt x="6059" y="3146"/>
                  </a:lnTo>
                  <a:lnTo>
                    <a:pt x="7011" y="2234"/>
                  </a:lnTo>
                  <a:cubicBezTo>
                    <a:pt x="7437" y="1825"/>
                    <a:pt x="7449" y="1149"/>
                    <a:pt x="7039" y="726"/>
                  </a:cubicBezTo>
                  <a:cubicBezTo>
                    <a:pt x="6830" y="511"/>
                    <a:pt x="6553" y="403"/>
                    <a:pt x="6275" y="403"/>
                  </a:cubicBezTo>
                  <a:cubicBezTo>
                    <a:pt x="6006" y="403"/>
                    <a:pt x="5737" y="504"/>
                    <a:pt x="5530" y="708"/>
                  </a:cubicBezTo>
                  <a:lnTo>
                    <a:pt x="4591" y="1631"/>
                  </a:lnTo>
                  <a:lnTo>
                    <a:pt x="112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3"/>
            <p:cNvSpPr/>
            <p:nvPr/>
          </p:nvSpPr>
          <p:spPr>
            <a:xfrm>
              <a:off x="3132350" y="4886900"/>
              <a:ext cx="277250" cy="120350"/>
            </a:xfrm>
            <a:custGeom>
              <a:rect b="b" l="l" r="r" t="t"/>
              <a:pathLst>
                <a:path extrusionOk="0" h="4814" w="11090">
                  <a:moveTo>
                    <a:pt x="2830" y="0"/>
                  </a:moveTo>
                  <a:lnTo>
                    <a:pt x="2464" y="395"/>
                  </a:lnTo>
                  <a:lnTo>
                    <a:pt x="3480" y="1333"/>
                  </a:lnTo>
                  <a:lnTo>
                    <a:pt x="8045" y="1842"/>
                  </a:lnTo>
                  <a:lnTo>
                    <a:pt x="10305" y="4101"/>
                  </a:lnTo>
                  <a:cubicBezTo>
                    <a:pt x="10116" y="4218"/>
                    <a:pt x="9904" y="4275"/>
                    <a:pt x="9693" y="4275"/>
                  </a:cubicBezTo>
                  <a:cubicBezTo>
                    <a:pt x="9392" y="4275"/>
                    <a:pt x="9093" y="4158"/>
                    <a:pt x="8868" y="3933"/>
                  </a:cubicBezTo>
                  <a:lnTo>
                    <a:pt x="7774" y="2838"/>
                  </a:lnTo>
                  <a:lnTo>
                    <a:pt x="7165" y="2838"/>
                  </a:lnTo>
                  <a:lnTo>
                    <a:pt x="4383" y="2586"/>
                  </a:lnTo>
                  <a:lnTo>
                    <a:pt x="4335" y="3123"/>
                  </a:lnTo>
                  <a:lnTo>
                    <a:pt x="6826" y="3348"/>
                  </a:lnTo>
                  <a:cubicBezTo>
                    <a:pt x="6692" y="3799"/>
                    <a:pt x="6279" y="4107"/>
                    <a:pt x="5809" y="4109"/>
                  </a:cubicBezTo>
                  <a:lnTo>
                    <a:pt x="4261" y="4109"/>
                  </a:lnTo>
                  <a:cubicBezTo>
                    <a:pt x="2962" y="4109"/>
                    <a:pt x="2597" y="3181"/>
                    <a:pt x="2401" y="2685"/>
                  </a:cubicBezTo>
                  <a:cubicBezTo>
                    <a:pt x="2368" y="2605"/>
                    <a:pt x="2342" y="2536"/>
                    <a:pt x="2314" y="2480"/>
                  </a:cubicBezTo>
                  <a:lnTo>
                    <a:pt x="2292" y="2436"/>
                  </a:lnTo>
                  <a:lnTo>
                    <a:pt x="367" y="656"/>
                  </a:lnTo>
                  <a:lnTo>
                    <a:pt x="1" y="1051"/>
                  </a:lnTo>
                  <a:lnTo>
                    <a:pt x="1851" y="2761"/>
                  </a:lnTo>
                  <a:cubicBezTo>
                    <a:pt x="1864" y="2794"/>
                    <a:pt x="1880" y="2837"/>
                    <a:pt x="1900" y="2882"/>
                  </a:cubicBezTo>
                  <a:cubicBezTo>
                    <a:pt x="2107" y="3410"/>
                    <a:pt x="2595" y="4647"/>
                    <a:pt x="4261" y="4647"/>
                  </a:cubicBezTo>
                  <a:lnTo>
                    <a:pt x="5809" y="4647"/>
                  </a:lnTo>
                  <a:cubicBezTo>
                    <a:pt x="6564" y="4645"/>
                    <a:pt x="7215" y="4116"/>
                    <a:pt x="7373" y="3378"/>
                  </a:cubicBezTo>
                  <a:lnTo>
                    <a:pt x="7548" y="3378"/>
                  </a:lnTo>
                  <a:lnTo>
                    <a:pt x="8486" y="4315"/>
                  </a:lnTo>
                  <a:cubicBezTo>
                    <a:pt x="8819" y="4647"/>
                    <a:pt x="9255" y="4814"/>
                    <a:pt x="9692" y="4814"/>
                  </a:cubicBezTo>
                  <a:cubicBezTo>
                    <a:pt x="10128" y="4814"/>
                    <a:pt x="10565" y="4647"/>
                    <a:pt x="10899" y="4315"/>
                  </a:cubicBezTo>
                  <a:lnTo>
                    <a:pt x="11089" y="4123"/>
                  </a:lnTo>
                  <a:lnTo>
                    <a:pt x="8293" y="1326"/>
                  </a:lnTo>
                  <a:lnTo>
                    <a:pt x="3714" y="819"/>
                  </a:lnTo>
                  <a:lnTo>
                    <a:pt x="283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3"/>
            <p:cNvSpPr/>
            <p:nvPr/>
          </p:nvSpPr>
          <p:spPr>
            <a:xfrm>
              <a:off x="3306125" y="5221850"/>
              <a:ext cx="275500" cy="114975"/>
            </a:xfrm>
            <a:custGeom>
              <a:rect b="b" l="l" r="r" t="t"/>
              <a:pathLst>
                <a:path extrusionOk="0" h="4599" w="11020">
                  <a:moveTo>
                    <a:pt x="1398" y="0"/>
                  </a:moveTo>
                  <a:cubicBezTo>
                    <a:pt x="961" y="0"/>
                    <a:pt x="525" y="167"/>
                    <a:pt x="192" y="500"/>
                  </a:cubicBezTo>
                  <a:lnTo>
                    <a:pt x="0" y="690"/>
                  </a:lnTo>
                  <a:lnTo>
                    <a:pt x="2798" y="3488"/>
                  </a:lnTo>
                  <a:lnTo>
                    <a:pt x="7377" y="3997"/>
                  </a:lnTo>
                  <a:lnTo>
                    <a:pt x="8027" y="4598"/>
                  </a:lnTo>
                  <a:lnTo>
                    <a:pt x="8392" y="4203"/>
                  </a:lnTo>
                  <a:lnTo>
                    <a:pt x="7611" y="3481"/>
                  </a:lnTo>
                  <a:lnTo>
                    <a:pt x="3046" y="2974"/>
                  </a:lnTo>
                  <a:lnTo>
                    <a:pt x="785" y="714"/>
                  </a:lnTo>
                  <a:cubicBezTo>
                    <a:pt x="974" y="597"/>
                    <a:pt x="1186" y="540"/>
                    <a:pt x="1397" y="540"/>
                  </a:cubicBezTo>
                  <a:cubicBezTo>
                    <a:pt x="1699" y="540"/>
                    <a:pt x="1998" y="657"/>
                    <a:pt x="2223" y="882"/>
                  </a:cubicBezTo>
                  <a:lnTo>
                    <a:pt x="3319" y="1976"/>
                  </a:lnTo>
                  <a:lnTo>
                    <a:pt x="3926" y="1976"/>
                  </a:lnTo>
                  <a:lnTo>
                    <a:pt x="6709" y="2229"/>
                  </a:lnTo>
                  <a:lnTo>
                    <a:pt x="6758" y="1693"/>
                  </a:lnTo>
                  <a:lnTo>
                    <a:pt x="4266" y="1466"/>
                  </a:lnTo>
                  <a:cubicBezTo>
                    <a:pt x="4401" y="1016"/>
                    <a:pt x="4813" y="708"/>
                    <a:pt x="5282" y="707"/>
                  </a:cubicBezTo>
                  <a:lnTo>
                    <a:pt x="6830" y="707"/>
                  </a:lnTo>
                  <a:cubicBezTo>
                    <a:pt x="8130" y="707"/>
                    <a:pt x="8494" y="1632"/>
                    <a:pt x="8692" y="2131"/>
                  </a:cubicBezTo>
                  <a:cubicBezTo>
                    <a:pt x="8723" y="2210"/>
                    <a:pt x="8751" y="2279"/>
                    <a:pt x="8779" y="2335"/>
                  </a:cubicBezTo>
                  <a:lnTo>
                    <a:pt x="8801" y="2380"/>
                  </a:lnTo>
                  <a:lnTo>
                    <a:pt x="10654" y="4093"/>
                  </a:lnTo>
                  <a:lnTo>
                    <a:pt x="11019" y="3698"/>
                  </a:lnTo>
                  <a:lnTo>
                    <a:pt x="9240" y="2054"/>
                  </a:lnTo>
                  <a:cubicBezTo>
                    <a:pt x="9225" y="2020"/>
                    <a:pt x="9209" y="1979"/>
                    <a:pt x="9190" y="1933"/>
                  </a:cubicBezTo>
                  <a:cubicBezTo>
                    <a:pt x="8982" y="1405"/>
                    <a:pt x="8494" y="169"/>
                    <a:pt x="6828" y="169"/>
                  </a:cubicBezTo>
                  <a:lnTo>
                    <a:pt x="5281" y="169"/>
                  </a:lnTo>
                  <a:cubicBezTo>
                    <a:pt x="4526" y="170"/>
                    <a:pt x="3874" y="699"/>
                    <a:pt x="3717" y="1438"/>
                  </a:cubicBezTo>
                  <a:lnTo>
                    <a:pt x="3541" y="1438"/>
                  </a:lnTo>
                  <a:lnTo>
                    <a:pt x="2604" y="500"/>
                  </a:lnTo>
                  <a:cubicBezTo>
                    <a:pt x="2270" y="167"/>
                    <a:pt x="1834" y="0"/>
                    <a:pt x="13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3"/>
            <p:cNvSpPr/>
            <p:nvPr/>
          </p:nvSpPr>
          <p:spPr>
            <a:xfrm>
              <a:off x="3445675" y="5002200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7" y="1"/>
                  </a:moveTo>
                  <a:lnTo>
                    <a:pt x="1" y="377"/>
                  </a:lnTo>
                  <a:lnTo>
                    <a:pt x="375" y="763"/>
                  </a:lnTo>
                  <a:lnTo>
                    <a:pt x="763" y="389"/>
                  </a:lnTo>
                  <a:lnTo>
                    <a:pt x="3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3"/>
            <p:cNvSpPr/>
            <p:nvPr/>
          </p:nvSpPr>
          <p:spPr>
            <a:xfrm>
              <a:off x="3465025" y="4983475"/>
              <a:ext cx="19075" cy="19100"/>
            </a:xfrm>
            <a:custGeom>
              <a:rect b="b" l="l" r="r" t="t"/>
              <a:pathLst>
                <a:path extrusionOk="0" h="764" w="763">
                  <a:moveTo>
                    <a:pt x="387" y="1"/>
                  </a:moveTo>
                  <a:lnTo>
                    <a:pt x="1" y="375"/>
                  </a:lnTo>
                  <a:lnTo>
                    <a:pt x="375" y="763"/>
                  </a:lnTo>
                  <a:lnTo>
                    <a:pt x="763" y="387"/>
                  </a:lnTo>
                  <a:lnTo>
                    <a:pt x="3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3"/>
            <p:cNvSpPr/>
            <p:nvPr/>
          </p:nvSpPr>
          <p:spPr>
            <a:xfrm>
              <a:off x="3484375" y="4964700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7" y="0"/>
                  </a:moveTo>
                  <a:lnTo>
                    <a:pt x="1" y="376"/>
                  </a:lnTo>
                  <a:lnTo>
                    <a:pt x="375" y="762"/>
                  </a:lnTo>
                  <a:lnTo>
                    <a:pt x="763" y="388"/>
                  </a:lnTo>
                  <a:lnTo>
                    <a:pt x="3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3"/>
            <p:cNvSpPr/>
            <p:nvPr/>
          </p:nvSpPr>
          <p:spPr>
            <a:xfrm>
              <a:off x="3542375" y="4908425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7" y="0"/>
                  </a:moveTo>
                  <a:lnTo>
                    <a:pt x="1" y="376"/>
                  </a:lnTo>
                  <a:lnTo>
                    <a:pt x="375" y="762"/>
                  </a:lnTo>
                  <a:lnTo>
                    <a:pt x="763" y="388"/>
                  </a:lnTo>
                  <a:lnTo>
                    <a:pt x="3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3"/>
            <p:cNvSpPr/>
            <p:nvPr/>
          </p:nvSpPr>
          <p:spPr>
            <a:xfrm>
              <a:off x="3561725" y="4889650"/>
              <a:ext cx="19075" cy="19100"/>
            </a:xfrm>
            <a:custGeom>
              <a:rect b="b" l="l" r="r" t="t"/>
              <a:pathLst>
                <a:path extrusionOk="0" h="764" w="763">
                  <a:moveTo>
                    <a:pt x="387" y="1"/>
                  </a:moveTo>
                  <a:lnTo>
                    <a:pt x="1" y="377"/>
                  </a:lnTo>
                  <a:lnTo>
                    <a:pt x="375" y="763"/>
                  </a:lnTo>
                  <a:lnTo>
                    <a:pt x="763" y="389"/>
                  </a:lnTo>
                  <a:lnTo>
                    <a:pt x="3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3"/>
            <p:cNvSpPr/>
            <p:nvPr/>
          </p:nvSpPr>
          <p:spPr>
            <a:xfrm>
              <a:off x="3523075" y="4927175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7" y="1"/>
                  </a:moveTo>
                  <a:lnTo>
                    <a:pt x="0" y="376"/>
                  </a:lnTo>
                  <a:lnTo>
                    <a:pt x="375" y="763"/>
                  </a:lnTo>
                  <a:lnTo>
                    <a:pt x="763" y="388"/>
                  </a:lnTo>
                  <a:lnTo>
                    <a:pt x="3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3"/>
            <p:cNvSpPr/>
            <p:nvPr/>
          </p:nvSpPr>
          <p:spPr>
            <a:xfrm>
              <a:off x="3503725" y="4945925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7" y="1"/>
                  </a:moveTo>
                  <a:lnTo>
                    <a:pt x="0" y="377"/>
                  </a:lnTo>
                  <a:lnTo>
                    <a:pt x="375" y="763"/>
                  </a:lnTo>
                  <a:lnTo>
                    <a:pt x="763" y="389"/>
                  </a:lnTo>
                  <a:lnTo>
                    <a:pt x="3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3"/>
            <p:cNvSpPr/>
            <p:nvPr/>
          </p:nvSpPr>
          <p:spPr>
            <a:xfrm>
              <a:off x="3136900" y="5308675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7" y="0"/>
                  </a:moveTo>
                  <a:lnTo>
                    <a:pt x="0" y="375"/>
                  </a:lnTo>
                  <a:lnTo>
                    <a:pt x="375" y="763"/>
                  </a:lnTo>
                  <a:lnTo>
                    <a:pt x="762" y="387"/>
                  </a:lnTo>
                  <a:lnTo>
                    <a:pt x="3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3"/>
            <p:cNvSpPr/>
            <p:nvPr/>
          </p:nvSpPr>
          <p:spPr>
            <a:xfrm>
              <a:off x="3214250" y="5233650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7" y="0"/>
                  </a:moveTo>
                  <a:lnTo>
                    <a:pt x="0" y="375"/>
                  </a:lnTo>
                  <a:lnTo>
                    <a:pt x="375" y="762"/>
                  </a:lnTo>
                  <a:lnTo>
                    <a:pt x="763" y="386"/>
                  </a:lnTo>
                  <a:lnTo>
                    <a:pt x="3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3"/>
            <p:cNvSpPr/>
            <p:nvPr/>
          </p:nvSpPr>
          <p:spPr>
            <a:xfrm>
              <a:off x="3252875" y="5196125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8" y="1"/>
                  </a:moveTo>
                  <a:lnTo>
                    <a:pt x="0" y="376"/>
                  </a:lnTo>
                  <a:lnTo>
                    <a:pt x="376" y="763"/>
                  </a:lnTo>
                  <a:lnTo>
                    <a:pt x="762" y="388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3"/>
            <p:cNvSpPr/>
            <p:nvPr/>
          </p:nvSpPr>
          <p:spPr>
            <a:xfrm>
              <a:off x="3272225" y="5177375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6" y="0"/>
                  </a:moveTo>
                  <a:lnTo>
                    <a:pt x="0" y="376"/>
                  </a:lnTo>
                  <a:lnTo>
                    <a:pt x="375" y="762"/>
                  </a:lnTo>
                  <a:lnTo>
                    <a:pt x="762" y="388"/>
                  </a:lnTo>
                  <a:lnTo>
                    <a:pt x="38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3"/>
            <p:cNvSpPr/>
            <p:nvPr/>
          </p:nvSpPr>
          <p:spPr>
            <a:xfrm>
              <a:off x="3233550" y="5214875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9" y="1"/>
                  </a:moveTo>
                  <a:lnTo>
                    <a:pt x="1" y="375"/>
                  </a:lnTo>
                  <a:lnTo>
                    <a:pt x="377" y="763"/>
                  </a:lnTo>
                  <a:lnTo>
                    <a:pt x="763" y="387"/>
                  </a:lnTo>
                  <a:lnTo>
                    <a:pt x="38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3"/>
            <p:cNvSpPr/>
            <p:nvPr/>
          </p:nvSpPr>
          <p:spPr>
            <a:xfrm>
              <a:off x="3156200" y="5289925"/>
              <a:ext cx="19125" cy="19075"/>
            </a:xfrm>
            <a:custGeom>
              <a:rect b="b" l="l" r="r" t="t"/>
              <a:pathLst>
                <a:path extrusionOk="0" h="763" w="765">
                  <a:moveTo>
                    <a:pt x="388" y="0"/>
                  </a:moveTo>
                  <a:lnTo>
                    <a:pt x="1" y="375"/>
                  </a:lnTo>
                  <a:lnTo>
                    <a:pt x="377" y="762"/>
                  </a:lnTo>
                  <a:lnTo>
                    <a:pt x="764" y="386"/>
                  </a:lnTo>
                  <a:lnTo>
                    <a:pt x="3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3"/>
            <p:cNvSpPr/>
            <p:nvPr/>
          </p:nvSpPr>
          <p:spPr>
            <a:xfrm>
              <a:off x="3175550" y="5271150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8" y="1"/>
                  </a:moveTo>
                  <a:lnTo>
                    <a:pt x="1" y="375"/>
                  </a:lnTo>
                  <a:lnTo>
                    <a:pt x="377" y="763"/>
                  </a:lnTo>
                  <a:lnTo>
                    <a:pt x="763" y="387"/>
                  </a:lnTo>
                  <a:lnTo>
                    <a:pt x="3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3"/>
            <p:cNvSpPr/>
            <p:nvPr/>
          </p:nvSpPr>
          <p:spPr>
            <a:xfrm>
              <a:off x="3194900" y="5252400"/>
              <a:ext cx="19075" cy="19075"/>
            </a:xfrm>
            <a:custGeom>
              <a:rect b="b" l="l" r="r" t="t"/>
              <a:pathLst>
                <a:path extrusionOk="0" h="763" w="763">
                  <a:moveTo>
                    <a:pt x="387" y="0"/>
                  </a:moveTo>
                  <a:lnTo>
                    <a:pt x="1" y="375"/>
                  </a:lnTo>
                  <a:lnTo>
                    <a:pt x="375" y="763"/>
                  </a:lnTo>
                  <a:lnTo>
                    <a:pt x="763" y="387"/>
                  </a:lnTo>
                  <a:lnTo>
                    <a:pt x="3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74" name="Google Shape;1574;p53"/>
          <p:cNvGrpSpPr/>
          <p:nvPr/>
        </p:nvGrpSpPr>
        <p:grpSpPr>
          <a:xfrm>
            <a:off x="7650897" y="3627294"/>
            <a:ext cx="411771" cy="376422"/>
            <a:chOff x="2381825" y="4935950"/>
            <a:chExt cx="449925" cy="411300"/>
          </a:xfrm>
        </p:grpSpPr>
        <p:sp>
          <p:nvSpPr>
            <p:cNvPr id="1575" name="Google Shape;1575;p53"/>
            <p:cNvSpPr/>
            <p:nvPr/>
          </p:nvSpPr>
          <p:spPr>
            <a:xfrm>
              <a:off x="2459925" y="4966050"/>
              <a:ext cx="71425" cy="13400"/>
            </a:xfrm>
            <a:custGeom>
              <a:rect b="b" l="l" r="r" t="t"/>
              <a:pathLst>
                <a:path extrusionOk="0" h="536" w="2857">
                  <a:moveTo>
                    <a:pt x="0" y="1"/>
                  </a:moveTo>
                  <a:lnTo>
                    <a:pt x="0" y="536"/>
                  </a:lnTo>
                  <a:lnTo>
                    <a:pt x="2857" y="536"/>
                  </a:lnTo>
                  <a:lnTo>
                    <a:pt x="285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3"/>
            <p:cNvSpPr/>
            <p:nvPr/>
          </p:nvSpPr>
          <p:spPr>
            <a:xfrm>
              <a:off x="2544700" y="4966050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1"/>
                  </a:moveTo>
                  <a:lnTo>
                    <a:pt x="1" y="536"/>
                  </a:lnTo>
                  <a:lnTo>
                    <a:pt x="538" y="536"/>
                  </a:lnTo>
                  <a:lnTo>
                    <a:pt x="53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3"/>
            <p:cNvSpPr/>
            <p:nvPr/>
          </p:nvSpPr>
          <p:spPr>
            <a:xfrm>
              <a:off x="2473950" y="5283825"/>
              <a:ext cx="41775" cy="40225"/>
            </a:xfrm>
            <a:custGeom>
              <a:rect b="b" l="l" r="r" t="t"/>
              <a:pathLst>
                <a:path extrusionOk="0" h="1609" w="1671">
                  <a:moveTo>
                    <a:pt x="866" y="536"/>
                  </a:moveTo>
                  <a:cubicBezTo>
                    <a:pt x="1004" y="536"/>
                    <a:pt x="1136" y="643"/>
                    <a:pt x="1136" y="804"/>
                  </a:cubicBezTo>
                  <a:cubicBezTo>
                    <a:pt x="1136" y="953"/>
                    <a:pt x="1015" y="1073"/>
                    <a:pt x="867" y="1073"/>
                  </a:cubicBezTo>
                  <a:cubicBezTo>
                    <a:pt x="629" y="1073"/>
                    <a:pt x="509" y="784"/>
                    <a:pt x="677" y="616"/>
                  </a:cubicBezTo>
                  <a:cubicBezTo>
                    <a:pt x="732" y="561"/>
                    <a:pt x="800" y="536"/>
                    <a:pt x="866" y="536"/>
                  </a:cubicBezTo>
                  <a:close/>
                  <a:moveTo>
                    <a:pt x="867" y="1"/>
                  </a:moveTo>
                  <a:cubicBezTo>
                    <a:pt x="543" y="1"/>
                    <a:pt x="250" y="197"/>
                    <a:pt x="126" y="498"/>
                  </a:cubicBezTo>
                  <a:cubicBezTo>
                    <a:pt x="1" y="797"/>
                    <a:pt x="70" y="1143"/>
                    <a:pt x="300" y="1373"/>
                  </a:cubicBezTo>
                  <a:cubicBezTo>
                    <a:pt x="454" y="1527"/>
                    <a:pt x="659" y="1608"/>
                    <a:pt x="868" y="1608"/>
                  </a:cubicBezTo>
                  <a:cubicBezTo>
                    <a:pt x="971" y="1608"/>
                    <a:pt x="1076" y="1588"/>
                    <a:pt x="1176" y="1547"/>
                  </a:cubicBezTo>
                  <a:cubicBezTo>
                    <a:pt x="1475" y="1423"/>
                    <a:pt x="1671" y="1130"/>
                    <a:pt x="1671" y="804"/>
                  </a:cubicBezTo>
                  <a:cubicBezTo>
                    <a:pt x="1671" y="362"/>
                    <a:pt x="1311" y="2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3"/>
            <p:cNvSpPr/>
            <p:nvPr/>
          </p:nvSpPr>
          <p:spPr>
            <a:xfrm>
              <a:off x="2381825" y="4941025"/>
              <a:ext cx="227625" cy="406225"/>
            </a:xfrm>
            <a:custGeom>
              <a:rect b="b" l="l" r="r" t="t"/>
              <a:pathLst>
                <a:path extrusionOk="0" h="16249" w="9105">
                  <a:moveTo>
                    <a:pt x="8481" y="537"/>
                  </a:moveTo>
                  <a:cubicBezTo>
                    <a:pt x="8530" y="537"/>
                    <a:pt x="8569" y="577"/>
                    <a:pt x="8569" y="627"/>
                  </a:cubicBezTo>
                  <a:lnTo>
                    <a:pt x="8569" y="1930"/>
                  </a:lnTo>
                  <a:lnTo>
                    <a:pt x="536" y="1930"/>
                  </a:lnTo>
                  <a:lnTo>
                    <a:pt x="536" y="627"/>
                  </a:lnTo>
                  <a:cubicBezTo>
                    <a:pt x="536" y="577"/>
                    <a:pt x="575" y="537"/>
                    <a:pt x="625" y="537"/>
                  </a:cubicBezTo>
                  <a:close/>
                  <a:moveTo>
                    <a:pt x="8569" y="13392"/>
                  </a:moveTo>
                  <a:lnTo>
                    <a:pt x="8569" y="15623"/>
                  </a:lnTo>
                  <a:cubicBezTo>
                    <a:pt x="8569" y="15673"/>
                    <a:pt x="8530" y="15713"/>
                    <a:pt x="8481" y="15713"/>
                  </a:cubicBezTo>
                  <a:lnTo>
                    <a:pt x="624" y="15713"/>
                  </a:lnTo>
                  <a:cubicBezTo>
                    <a:pt x="575" y="15713"/>
                    <a:pt x="536" y="15673"/>
                    <a:pt x="536" y="15623"/>
                  </a:cubicBezTo>
                  <a:lnTo>
                    <a:pt x="536" y="13392"/>
                  </a:lnTo>
                  <a:close/>
                  <a:moveTo>
                    <a:pt x="8481" y="1"/>
                  </a:moveTo>
                  <a:lnTo>
                    <a:pt x="8481" y="2"/>
                  </a:lnTo>
                  <a:lnTo>
                    <a:pt x="624" y="2"/>
                  </a:lnTo>
                  <a:cubicBezTo>
                    <a:pt x="281" y="2"/>
                    <a:pt x="0" y="282"/>
                    <a:pt x="0" y="627"/>
                  </a:cubicBezTo>
                  <a:lnTo>
                    <a:pt x="0" y="15623"/>
                  </a:lnTo>
                  <a:cubicBezTo>
                    <a:pt x="0" y="15968"/>
                    <a:pt x="281" y="16248"/>
                    <a:pt x="624" y="16248"/>
                  </a:cubicBezTo>
                  <a:lnTo>
                    <a:pt x="8481" y="16248"/>
                  </a:lnTo>
                  <a:cubicBezTo>
                    <a:pt x="8826" y="16248"/>
                    <a:pt x="9104" y="15968"/>
                    <a:pt x="9104" y="15623"/>
                  </a:cubicBezTo>
                  <a:lnTo>
                    <a:pt x="9104" y="12482"/>
                  </a:lnTo>
                  <a:lnTo>
                    <a:pt x="8569" y="12482"/>
                  </a:lnTo>
                  <a:lnTo>
                    <a:pt x="8569" y="12856"/>
                  </a:lnTo>
                  <a:lnTo>
                    <a:pt x="536" y="12856"/>
                  </a:lnTo>
                  <a:lnTo>
                    <a:pt x="536" y="2466"/>
                  </a:lnTo>
                  <a:lnTo>
                    <a:pt x="8569" y="2466"/>
                  </a:lnTo>
                  <a:lnTo>
                    <a:pt x="8569" y="2911"/>
                  </a:lnTo>
                  <a:lnTo>
                    <a:pt x="9104" y="2911"/>
                  </a:lnTo>
                  <a:lnTo>
                    <a:pt x="9104" y="626"/>
                  </a:lnTo>
                  <a:cubicBezTo>
                    <a:pt x="9104" y="281"/>
                    <a:pt x="8826" y="2"/>
                    <a:pt x="84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3"/>
            <p:cNvSpPr/>
            <p:nvPr/>
          </p:nvSpPr>
          <p:spPr>
            <a:xfrm>
              <a:off x="2632650" y="4935950"/>
              <a:ext cx="171900" cy="189100"/>
            </a:xfrm>
            <a:custGeom>
              <a:rect b="b" l="l" r="r" t="t"/>
              <a:pathLst>
                <a:path extrusionOk="0" h="7564" w="6876">
                  <a:moveTo>
                    <a:pt x="3437" y="537"/>
                  </a:moveTo>
                  <a:cubicBezTo>
                    <a:pt x="4102" y="537"/>
                    <a:pt x="4767" y="790"/>
                    <a:pt x="5275" y="1296"/>
                  </a:cubicBezTo>
                  <a:cubicBezTo>
                    <a:pt x="6287" y="2309"/>
                    <a:pt x="6287" y="3957"/>
                    <a:pt x="5275" y="4970"/>
                  </a:cubicBezTo>
                  <a:lnTo>
                    <a:pt x="3438" y="6806"/>
                  </a:lnTo>
                  <a:lnTo>
                    <a:pt x="1601" y="4970"/>
                  </a:lnTo>
                  <a:cubicBezTo>
                    <a:pt x="587" y="3957"/>
                    <a:pt x="587" y="2309"/>
                    <a:pt x="1601" y="1296"/>
                  </a:cubicBezTo>
                  <a:cubicBezTo>
                    <a:pt x="2108" y="790"/>
                    <a:pt x="2773" y="537"/>
                    <a:pt x="3437" y="537"/>
                  </a:cubicBezTo>
                  <a:close/>
                  <a:moveTo>
                    <a:pt x="3437" y="1"/>
                  </a:moveTo>
                  <a:cubicBezTo>
                    <a:pt x="2635" y="1"/>
                    <a:pt x="1832" y="306"/>
                    <a:pt x="1222" y="917"/>
                  </a:cubicBezTo>
                  <a:cubicBezTo>
                    <a:pt x="0" y="2139"/>
                    <a:pt x="0" y="4126"/>
                    <a:pt x="1222" y="5348"/>
                  </a:cubicBezTo>
                  <a:lnTo>
                    <a:pt x="3438" y="7564"/>
                  </a:lnTo>
                  <a:lnTo>
                    <a:pt x="5653" y="5348"/>
                  </a:lnTo>
                  <a:cubicBezTo>
                    <a:pt x="6875" y="4126"/>
                    <a:pt x="6875" y="2139"/>
                    <a:pt x="5653" y="917"/>
                  </a:cubicBezTo>
                  <a:cubicBezTo>
                    <a:pt x="5042" y="306"/>
                    <a:pt x="4240" y="1"/>
                    <a:pt x="3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3"/>
            <p:cNvSpPr/>
            <p:nvPr/>
          </p:nvSpPr>
          <p:spPr>
            <a:xfrm>
              <a:off x="2687600" y="4983525"/>
              <a:ext cx="60700" cy="58450"/>
            </a:xfrm>
            <a:custGeom>
              <a:rect b="b" l="l" r="r" t="t"/>
              <a:pathLst>
                <a:path extrusionOk="0" h="2338" w="2428">
                  <a:moveTo>
                    <a:pt x="1260" y="536"/>
                  </a:moveTo>
                  <a:cubicBezTo>
                    <a:pt x="1342" y="536"/>
                    <a:pt x="1424" y="551"/>
                    <a:pt x="1502" y="584"/>
                  </a:cubicBezTo>
                  <a:cubicBezTo>
                    <a:pt x="1738" y="682"/>
                    <a:pt x="1893" y="913"/>
                    <a:pt x="1893" y="1169"/>
                  </a:cubicBezTo>
                  <a:cubicBezTo>
                    <a:pt x="1893" y="1517"/>
                    <a:pt x="1610" y="1800"/>
                    <a:pt x="1260" y="1802"/>
                  </a:cubicBezTo>
                  <a:cubicBezTo>
                    <a:pt x="1004" y="1802"/>
                    <a:pt x="772" y="1647"/>
                    <a:pt x="675" y="1411"/>
                  </a:cubicBezTo>
                  <a:cubicBezTo>
                    <a:pt x="578" y="1174"/>
                    <a:pt x="631" y="903"/>
                    <a:pt x="812" y="721"/>
                  </a:cubicBezTo>
                  <a:cubicBezTo>
                    <a:pt x="933" y="600"/>
                    <a:pt x="1095" y="536"/>
                    <a:pt x="1260" y="536"/>
                  </a:cubicBezTo>
                  <a:close/>
                  <a:moveTo>
                    <a:pt x="1260" y="0"/>
                  </a:moveTo>
                  <a:cubicBezTo>
                    <a:pt x="787" y="0"/>
                    <a:pt x="361" y="285"/>
                    <a:pt x="180" y="721"/>
                  </a:cubicBezTo>
                  <a:cubicBezTo>
                    <a:pt x="0" y="1158"/>
                    <a:pt x="99" y="1660"/>
                    <a:pt x="433" y="1995"/>
                  </a:cubicBezTo>
                  <a:cubicBezTo>
                    <a:pt x="657" y="2219"/>
                    <a:pt x="956" y="2337"/>
                    <a:pt x="1260" y="2337"/>
                  </a:cubicBezTo>
                  <a:cubicBezTo>
                    <a:pt x="1411" y="2337"/>
                    <a:pt x="1563" y="2308"/>
                    <a:pt x="1707" y="2248"/>
                  </a:cubicBezTo>
                  <a:cubicBezTo>
                    <a:pt x="2143" y="2067"/>
                    <a:pt x="2428" y="1641"/>
                    <a:pt x="2428" y="1169"/>
                  </a:cubicBezTo>
                  <a:cubicBezTo>
                    <a:pt x="2428" y="524"/>
                    <a:pt x="1905" y="0"/>
                    <a:pt x="12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3"/>
            <p:cNvSpPr/>
            <p:nvPr/>
          </p:nvSpPr>
          <p:spPr>
            <a:xfrm>
              <a:off x="2413950" y="5023175"/>
              <a:ext cx="417800" cy="218700"/>
            </a:xfrm>
            <a:custGeom>
              <a:rect b="b" l="l" r="r" t="t"/>
              <a:pathLst>
                <a:path extrusionOk="0" h="8748" w="16712">
                  <a:moveTo>
                    <a:pt x="7284" y="537"/>
                  </a:moveTo>
                  <a:lnTo>
                    <a:pt x="7284" y="555"/>
                  </a:lnTo>
                  <a:cubicBezTo>
                    <a:pt x="7286" y="1097"/>
                    <a:pt x="7725" y="1537"/>
                    <a:pt x="8266" y="1537"/>
                  </a:cubicBezTo>
                  <a:lnTo>
                    <a:pt x="8409" y="1537"/>
                  </a:lnTo>
                  <a:cubicBezTo>
                    <a:pt x="8617" y="1537"/>
                    <a:pt x="8784" y="1705"/>
                    <a:pt x="8784" y="1911"/>
                  </a:cubicBezTo>
                  <a:cubicBezTo>
                    <a:pt x="8784" y="2119"/>
                    <a:pt x="8617" y="2287"/>
                    <a:pt x="8409" y="2287"/>
                  </a:cubicBezTo>
                  <a:lnTo>
                    <a:pt x="6481" y="2287"/>
                  </a:lnTo>
                  <a:cubicBezTo>
                    <a:pt x="6353" y="2287"/>
                    <a:pt x="6250" y="2182"/>
                    <a:pt x="6250" y="2054"/>
                  </a:cubicBezTo>
                  <a:cubicBezTo>
                    <a:pt x="6248" y="1671"/>
                    <a:pt x="5937" y="1358"/>
                    <a:pt x="5552" y="1358"/>
                  </a:cubicBezTo>
                  <a:lnTo>
                    <a:pt x="4457" y="1358"/>
                  </a:lnTo>
                  <a:cubicBezTo>
                    <a:pt x="4184" y="1358"/>
                    <a:pt x="3965" y="1137"/>
                    <a:pt x="3963" y="864"/>
                  </a:cubicBezTo>
                  <a:lnTo>
                    <a:pt x="3963" y="537"/>
                  </a:lnTo>
                  <a:close/>
                  <a:moveTo>
                    <a:pt x="536" y="1790"/>
                  </a:moveTo>
                  <a:lnTo>
                    <a:pt x="2501" y="4379"/>
                  </a:lnTo>
                  <a:lnTo>
                    <a:pt x="4666" y="4784"/>
                  </a:lnTo>
                  <a:lnTo>
                    <a:pt x="4385" y="5500"/>
                  </a:lnTo>
                  <a:lnTo>
                    <a:pt x="536" y="5500"/>
                  </a:lnTo>
                  <a:lnTo>
                    <a:pt x="536" y="1790"/>
                  </a:lnTo>
                  <a:close/>
                  <a:moveTo>
                    <a:pt x="1376" y="536"/>
                  </a:moveTo>
                  <a:lnTo>
                    <a:pt x="3303" y="3074"/>
                  </a:lnTo>
                  <a:lnTo>
                    <a:pt x="8583" y="4060"/>
                  </a:lnTo>
                  <a:lnTo>
                    <a:pt x="12189" y="6535"/>
                  </a:lnTo>
                  <a:lnTo>
                    <a:pt x="16139" y="6535"/>
                  </a:lnTo>
                  <a:lnTo>
                    <a:pt x="16139" y="7427"/>
                  </a:lnTo>
                  <a:lnTo>
                    <a:pt x="11913" y="7427"/>
                  </a:lnTo>
                  <a:lnTo>
                    <a:pt x="8235" y="4903"/>
                  </a:lnTo>
                  <a:lnTo>
                    <a:pt x="6297" y="4542"/>
                  </a:lnTo>
                  <a:lnTo>
                    <a:pt x="5356" y="6927"/>
                  </a:lnTo>
                  <a:lnTo>
                    <a:pt x="536" y="6927"/>
                  </a:lnTo>
                  <a:lnTo>
                    <a:pt x="536" y="6036"/>
                  </a:lnTo>
                  <a:lnTo>
                    <a:pt x="4749" y="6036"/>
                  </a:lnTo>
                  <a:lnTo>
                    <a:pt x="5402" y="4376"/>
                  </a:lnTo>
                  <a:lnTo>
                    <a:pt x="2802" y="3889"/>
                  </a:lnTo>
                  <a:lnTo>
                    <a:pt x="534" y="904"/>
                  </a:lnTo>
                  <a:lnTo>
                    <a:pt x="534" y="536"/>
                  </a:lnTo>
                  <a:close/>
                  <a:moveTo>
                    <a:pt x="6633" y="5150"/>
                  </a:moveTo>
                  <a:lnTo>
                    <a:pt x="8024" y="5409"/>
                  </a:lnTo>
                  <a:lnTo>
                    <a:pt x="11746" y="7964"/>
                  </a:lnTo>
                  <a:lnTo>
                    <a:pt x="16176" y="7964"/>
                  </a:lnTo>
                  <a:lnTo>
                    <a:pt x="16176" y="8213"/>
                  </a:lnTo>
                  <a:lnTo>
                    <a:pt x="536" y="8213"/>
                  </a:lnTo>
                  <a:lnTo>
                    <a:pt x="536" y="7464"/>
                  </a:lnTo>
                  <a:lnTo>
                    <a:pt x="5722" y="7464"/>
                  </a:lnTo>
                  <a:lnTo>
                    <a:pt x="6633" y="5150"/>
                  </a:lnTo>
                  <a:close/>
                  <a:moveTo>
                    <a:pt x="1" y="1"/>
                  </a:moveTo>
                  <a:lnTo>
                    <a:pt x="1" y="8748"/>
                  </a:lnTo>
                  <a:lnTo>
                    <a:pt x="16711" y="8748"/>
                  </a:lnTo>
                  <a:lnTo>
                    <a:pt x="16711" y="1"/>
                  </a:lnTo>
                  <a:lnTo>
                    <a:pt x="15709" y="1"/>
                  </a:lnTo>
                  <a:lnTo>
                    <a:pt x="15709" y="537"/>
                  </a:lnTo>
                  <a:lnTo>
                    <a:pt x="16176" y="537"/>
                  </a:lnTo>
                  <a:lnTo>
                    <a:pt x="16176" y="6000"/>
                  </a:lnTo>
                  <a:lnTo>
                    <a:pt x="12355" y="6000"/>
                  </a:lnTo>
                  <a:lnTo>
                    <a:pt x="8794" y="3555"/>
                  </a:lnTo>
                  <a:lnTo>
                    <a:pt x="3607" y="2586"/>
                  </a:lnTo>
                  <a:lnTo>
                    <a:pt x="2050" y="536"/>
                  </a:lnTo>
                  <a:lnTo>
                    <a:pt x="3428" y="536"/>
                  </a:lnTo>
                  <a:lnTo>
                    <a:pt x="3428" y="863"/>
                  </a:lnTo>
                  <a:cubicBezTo>
                    <a:pt x="3428" y="1432"/>
                    <a:pt x="3890" y="1892"/>
                    <a:pt x="4457" y="1893"/>
                  </a:cubicBezTo>
                  <a:lnTo>
                    <a:pt x="5552" y="1893"/>
                  </a:lnTo>
                  <a:cubicBezTo>
                    <a:pt x="5641" y="1893"/>
                    <a:pt x="5713" y="1966"/>
                    <a:pt x="5713" y="2054"/>
                  </a:cubicBezTo>
                  <a:cubicBezTo>
                    <a:pt x="5713" y="2477"/>
                    <a:pt x="6056" y="2822"/>
                    <a:pt x="6481" y="2822"/>
                  </a:cubicBezTo>
                  <a:lnTo>
                    <a:pt x="8409" y="2822"/>
                  </a:lnTo>
                  <a:cubicBezTo>
                    <a:pt x="8413" y="2822"/>
                    <a:pt x="8416" y="2822"/>
                    <a:pt x="8420" y="2822"/>
                  </a:cubicBezTo>
                  <a:cubicBezTo>
                    <a:pt x="8924" y="2822"/>
                    <a:pt x="9333" y="2415"/>
                    <a:pt x="9333" y="1911"/>
                  </a:cubicBezTo>
                  <a:cubicBezTo>
                    <a:pt x="9333" y="1407"/>
                    <a:pt x="8925" y="1000"/>
                    <a:pt x="8423" y="1000"/>
                  </a:cubicBezTo>
                  <a:cubicBezTo>
                    <a:pt x="8418" y="1000"/>
                    <a:pt x="8414" y="1000"/>
                    <a:pt x="8409" y="1000"/>
                  </a:cubicBezTo>
                  <a:lnTo>
                    <a:pt x="8266" y="1000"/>
                  </a:lnTo>
                  <a:cubicBezTo>
                    <a:pt x="8020" y="1000"/>
                    <a:pt x="7821" y="800"/>
                    <a:pt x="7819" y="553"/>
                  </a:cubicBezTo>
                  <a:lnTo>
                    <a:pt x="7819" y="536"/>
                  </a:lnTo>
                  <a:lnTo>
                    <a:pt x="8661" y="536"/>
                  </a:lnTo>
                  <a:lnTo>
                    <a:pt x="86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3"/>
            <p:cNvSpPr/>
            <p:nvPr/>
          </p:nvSpPr>
          <p:spPr>
            <a:xfrm>
              <a:off x="2756275" y="5262425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0"/>
                  </a:moveTo>
                  <a:lnTo>
                    <a:pt x="1" y="536"/>
                  </a:lnTo>
                  <a:lnTo>
                    <a:pt x="537" y="536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3"/>
            <p:cNvSpPr/>
            <p:nvPr/>
          </p:nvSpPr>
          <p:spPr>
            <a:xfrm>
              <a:off x="2729500" y="52624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0" y="0"/>
                  </a:moveTo>
                  <a:lnTo>
                    <a:pt x="0" y="536"/>
                  </a:lnTo>
                  <a:lnTo>
                    <a:pt x="537" y="536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3"/>
            <p:cNvSpPr/>
            <p:nvPr/>
          </p:nvSpPr>
          <p:spPr>
            <a:xfrm>
              <a:off x="2649150" y="5262425"/>
              <a:ext cx="13450" cy="13400"/>
            </a:xfrm>
            <a:custGeom>
              <a:rect b="b" l="l" r="r" t="t"/>
              <a:pathLst>
                <a:path extrusionOk="0" h="536" w="538">
                  <a:moveTo>
                    <a:pt x="1" y="0"/>
                  </a:moveTo>
                  <a:lnTo>
                    <a:pt x="1" y="536"/>
                  </a:lnTo>
                  <a:lnTo>
                    <a:pt x="537" y="536"/>
                  </a:ln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3"/>
            <p:cNvSpPr/>
            <p:nvPr/>
          </p:nvSpPr>
          <p:spPr>
            <a:xfrm>
              <a:off x="2783075" y="5262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3"/>
            <p:cNvSpPr/>
            <p:nvPr/>
          </p:nvSpPr>
          <p:spPr>
            <a:xfrm>
              <a:off x="2809875" y="5262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3"/>
            <p:cNvSpPr/>
            <p:nvPr/>
          </p:nvSpPr>
          <p:spPr>
            <a:xfrm>
              <a:off x="2702725" y="526242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0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3"/>
            <p:cNvSpPr/>
            <p:nvPr/>
          </p:nvSpPr>
          <p:spPr>
            <a:xfrm>
              <a:off x="2675950" y="5262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9" name="Google Shape;1589;p53"/>
          <p:cNvGrpSpPr/>
          <p:nvPr/>
        </p:nvGrpSpPr>
        <p:grpSpPr>
          <a:xfrm>
            <a:off x="7690937" y="1709987"/>
            <a:ext cx="411771" cy="411817"/>
            <a:chOff x="1608700" y="4910475"/>
            <a:chExt cx="449925" cy="449975"/>
          </a:xfrm>
        </p:grpSpPr>
        <p:sp>
          <p:nvSpPr>
            <p:cNvPr id="1590" name="Google Shape;1590;p53"/>
            <p:cNvSpPr/>
            <p:nvPr/>
          </p:nvSpPr>
          <p:spPr>
            <a:xfrm>
              <a:off x="1608700" y="4910475"/>
              <a:ext cx="449925" cy="449975"/>
            </a:xfrm>
            <a:custGeom>
              <a:rect b="b" l="l" r="r" t="t"/>
              <a:pathLst>
                <a:path extrusionOk="0" h="17999" w="17997">
                  <a:moveTo>
                    <a:pt x="6557" y="710"/>
                  </a:moveTo>
                  <a:lnTo>
                    <a:pt x="10639" y="2852"/>
                  </a:lnTo>
                  <a:lnTo>
                    <a:pt x="6557" y="2852"/>
                  </a:lnTo>
                  <a:lnTo>
                    <a:pt x="6557" y="710"/>
                  </a:lnTo>
                  <a:close/>
                  <a:moveTo>
                    <a:pt x="17461" y="536"/>
                  </a:moveTo>
                  <a:lnTo>
                    <a:pt x="17462" y="14612"/>
                  </a:lnTo>
                  <a:lnTo>
                    <a:pt x="11973" y="14612"/>
                  </a:lnTo>
                  <a:lnTo>
                    <a:pt x="11973" y="2852"/>
                  </a:lnTo>
                  <a:lnTo>
                    <a:pt x="11789" y="2852"/>
                  </a:lnTo>
                  <a:lnTo>
                    <a:pt x="7374" y="536"/>
                  </a:lnTo>
                  <a:close/>
                  <a:moveTo>
                    <a:pt x="11439" y="3387"/>
                  </a:moveTo>
                  <a:lnTo>
                    <a:pt x="11439" y="15147"/>
                  </a:lnTo>
                  <a:lnTo>
                    <a:pt x="11439" y="17463"/>
                  </a:lnTo>
                  <a:lnTo>
                    <a:pt x="534" y="17463"/>
                  </a:lnTo>
                  <a:lnTo>
                    <a:pt x="534" y="3387"/>
                  </a:lnTo>
                  <a:close/>
                  <a:moveTo>
                    <a:pt x="6022" y="1"/>
                  </a:moveTo>
                  <a:lnTo>
                    <a:pt x="6022" y="2852"/>
                  </a:lnTo>
                  <a:lnTo>
                    <a:pt x="0" y="2852"/>
                  </a:lnTo>
                  <a:lnTo>
                    <a:pt x="0" y="17998"/>
                  </a:lnTo>
                  <a:lnTo>
                    <a:pt x="11973" y="17998"/>
                  </a:lnTo>
                  <a:lnTo>
                    <a:pt x="11973" y="15147"/>
                  </a:lnTo>
                  <a:lnTo>
                    <a:pt x="17996" y="15147"/>
                  </a:lnTo>
                  <a:lnTo>
                    <a:pt x="1799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3"/>
            <p:cNvSpPr/>
            <p:nvPr/>
          </p:nvSpPr>
          <p:spPr>
            <a:xfrm>
              <a:off x="1638075" y="5030775"/>
              <a:ext cx="241475" cy="164825"/>
            </a:xfrm>
            <a:custGeom>
              <a:rect b="b" l="l" r="r" t="t"/>
              <a:pathLst>
                <a:path extrusionOk="0" h="6593" w="9659">
                  <a:moveTo>
                    <a:pt x="9123" y="535"/>
                  </a:moveTo>
                  <a:lnTo>
                    <a:pt x="9123" y="5575"/>
                  </a:lnTo>
                  <a:lnTo>
                    <a:pt x="7294" y="3612"/>
                  </a:lnTo>
                  <a:cubicBezTo>
                    <a:pt x="7098" y="3402"/>
                    <a:pt x="6838" y="3300"/>
                    <a:pt x="6578" y="3300"/>
                  </a:cubicBezTo>
                  <a:cubicBezTo>
                    <a:pt x="6257" y="3300"/>
                    <a:pt x="5938" y="3456"/>
                    <a:pt x="5749" y="3756"/>
                  </a:cubicBezTo>
                  <a:lnTo>
                    <a:pt x="5286" y="4574"/>
                  </a:lnTo>
                  <a:lnTo>
                    <a:pt x="3722" y="1930"/>
                  </a:lnTo>
                  <a:cubicBezTo>
                    <a:pt x="3559" y="1655"/>
                    <a:pt x="3280" y="1519"/>
                    <a:pt x="3002" y="1519"/>
                  </a:cubicBezTo>
                  <a:cubicBezTo>
                    <a:pt x="2711" y="1519"/>
                    <a:pt x="2420" y="1668"/>
                    <a:pt x="2263" y="1962"/>
                  </a:cubicBezTo>
                  <a:lnTo>
                    <a:pt x="535" y="5189"/>
                  </a:lnTo>
                  <a:lnTo>
                    <a:pt x="535" y="535"/>
                  </a:lnTo>
                  <a:close/>
                  <a:moveTo>
                    <a:pt x="3002" y="2053"/>
                  </a:moveTo>
                  <a:cubicBezTo>
                    <a:pt x="3102" y="2053"/>
                    <a:pt x="3203" y="2102"/>
                    <a:pt x="3262" y="2201"/>
                  </a:cubicBezTo>
                  <a:lnTo>
                    <a:pt x="5543" y="6059"/>
                  </a:lnTo>
                  <a:lnTo>
                    <a:pt x="675" y="6059"/>
                  </a:lnTo>
                  <a:lnTo>
                    <a:pt x="2735" y="2213"/>
                  </a:lnTo>
                  <a:cubicBezTo>
                    <a:pt x="2791" y="2107"/>
                    <a:pt x="2896" y="2053"/>
                    <a:pt x="3002" y="2053"/>
                  </a:cubicBezTo>
                  <a:close/>
                  <a:moveTo>
                    <a:pt x="6577" y="3834"/>
                  </a:moveTo>
                  <a:cubicBezTo>
                    <a:pt x="6695" y="3834"/>
                    <a:pt x="6814" y="3880"/>
                    <a:pt x="6902" y="3976"/>
                  </a:cubicBezTo>
                  <a:lnTo>
                    <a:pt x="8843" y="6057"/>
                  </a:lnTo>
                  <a:lnTo>
                    <a:pt x="6165" y="6059"/>
                  </a:lnTo>
                  <a:lnTo>
                    <a:pt x="5600" y="5105"/>
                  </a:lnTo>
                  <a:lnTo>
                    <a:pt x="6203" y="4036"/>
                  </a:lnTo>
                  <a:cubicBezTo>
                    <a:pt x="6290" y="3903"/>
                    <a:pt x="6433" y="3834"/>
                    <a:pt x="6577" y="3834"/>
                  </a:cubicBezTo>
                  <a:close/>
                  <a:moveTo>
                    <a:pt x="0" y="0"/>
                  </a:moveTo>
                  <a:lnTo>
                    <a:pt x="0" y="6592"/>
                  </a:lnTo>
                  <a:lnTo>
                    <a:pt x="9658" y="6592"/>
                  </a:lnTo>
                  <a:lnTo>
                    <a:pt x="965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3"/>
            <p:cNvSpPr/>
            <p:nvPr/>
          </p:nvSpPr>
          <p:spPr>
            <a:xfrm>
              <a:off x="1800075" y="5055725"/>
              <a:ext cx="50950" cy="49025"/>
            </a:xfrm>
            <a:custGeom>
              <a:rect b="b" l="l" r="r" t="t"/>
              <a:pathLst>
                <a:path extrusionOk="0" h="1961" w="2038">
                  <a:moveTo>
                    <a:pt x="1054" y="533"/>
                  </a:moveTo>
                  <a:cubicBezTo>
                    <a:pt x="1283" y="533"/>
                    <a:pt x="1503" y="711"/>
                    <a:pt x="1504" y="981"/>
                  </a:cubicBezTo>
                  <a:cubicBezTo>
                    <a:pt x="1502" y="1225"/>
                    <a:pt x="1303" y="1426"/>
                    <a:pt x="1057" y="1426"/>
                  </a:cubicBezTo>
                  <a:cubicBezTo>
                    <a:pt x="661" y="1426"/>
                    <a:pt x="462" y="945"/>
                    <a:pt x="742" y="665"/>
                  </a:cubicBezTo>
                  <a:cubicBezTo>
                    <a:pt x="833" y="574"/>
                    <a:pt x="945" y="533"/>
                    <a:pt x="1054" y="533"/>
                  </a:cubicBezTo>
                  <a:close/>
                  <a:moveTo>
                    <a:pt x="1057" y="0"/>
                  </a:moveTo>
                  <a:cubicBezTo>
                    <a:pt x="661" y="0"/>
                    <a:pt x="304" y="239"/>
                    <a:pt x="152" y="605"/>
                  </a:cubicBezTo>
                  <a:cubicBezTo>
                    <a:pt x="0" y="972"/>
                    <a:pt x="84" y="1393"/>
                    <a:pt x="364" y="1673"/>
                  </a:cubicBezTo>
                  <a:cubicBezTo>
                    <a:pt x="552" y="1861"/>
                    <a:pt x="802" y="1960"/>
                    <a:pt x="1058" y="1960"/>
                  </a:cubicBezTo>
                  <a:cubicBezTo>
                    <a:pt x="1184" y="1960"/>
                    <a:pt x="1312" y="1936"/>
                    <a:pt x="1433" y="1886"/>
                  </a:cubicBezTo>
                  <a:cubicBezTo>
                    <a:pt x="1799" y="1734"/>
                    <a:pt x="2037" y="1376"/>
                    <a:pt x="2037" y="981"/>
                  </a:cubicBezTo>
                  <a:cubicBezTo>
                    <a:pt x="2037" y="440"/>
                    <a:pt x="1598" y="0"/>
                    <a:pt x="10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3"/>
            <p:cNvSpPr/>
            <p:nvPr/>
          </p:nvSpPr>
          <p:spPr>
            <a:xfrm>
              <a:off x="1637625" y="5216075"/>
              <a:ext cx="106925" cy="13400"/>
            </a:xfrm>
            <a:custGeom>
              <a:rect b="b" l="l" r="r" t="t"/>
              <a:pathLst>
                <a:path extrusionOk="0" h="536" w="4277">
                  <a:moveTo>
                    <a:pt x="0" y="0"/>
                  </a:moveTo>
                  <a:lnTo>
                    <a:pt x="0" y="535"/>
                  </a:lnTo>
                  <a:lnTo>
                    <a:pt x="4277" y="535"/>
                  </a:lnTo>
                  <a:lnTo>
                    <a:pt x="42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3"/>
            <p:cNvSpPr/>
            <p:nvPr/>
          </p:nvSpPr>
          <p:spPr>
            <a:xfrm>
              <a:off x="1637625" y="5244575"/>
              <a:ext cx="106925" cy="13375"/>
            </a:xfrm>
            <a:custGeom>
              <a:rect b="b" l="l" r="r" t="t"/>
              <a:pathLst>
                <a:path extrusionOk="0" h="535" w="4277">
                  <a:moveTo>
                    <a:pt x="0" y="1"/>
                  </a:moveTo>
                  <a:lnTo>
                    <a:pt x="0" y="535"/>
                  </a:lnTo>
                  <a:lnTo>
                    <a:pt x="4277" y="535"/>
                  </a:lnTo>
                  <a:lnTo>
                    <a:pt x="42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3"/>
            <p:cNvSpPr/>
            <p:nvPr/>
          </p:nvSpPr>
          <p:spPr>
            <a:xfrm>
              <a:off x="1637625" y="5273100"/>
              <a:ext cx="106925" cy="13375"/>
            </a:xfrm>
            <a:custGeom>
              <a:rect b="b" l="l" r="r" t="t"/>
              <a:pathLst>
                <a:path extrusionOk="0" h="535" w="4277">
                  <a:moveTo>
                    <a:pt x="0" y="1"/>
                  </a:moveTo>
                  <a:lnTo>
                    <a:pt x="0" y="535"/>
                  </a:lnTo>
                  <a:lnTo>
                    <a:pt x="4277" y="535"/>
                  </a:lnTo>
                  <a:lnTo>
                    <a:pt x="42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3"/>
            <p:cNvSpPr/>
            <p:nvPr/>
          </p:nvSpPr>
          <p:spPr>
            <a:xfrm>
              <a:off x="1637625" y="5301600"/>
              <a:ext cx="106925" cy="13400"/>
            </a:xfrm>
            <a:custGeom>
              <a:rect b="b" l="l" r="r" t="t"/>
              <a:pathLst>
                <a:path extrusionOk="0" h="536" w="4277">
                  <a:moveTo>
                    <a:pt x="0" y="0"/>
                  </a:moveTo>
                  <a:lnTo>
                    <a:pt x="0" y="536"/>
                  </a:lnTo>
                  <a:lnTo>
                    <a:pt x="4277" y="536"/>
                  </a:lnTo>
                  <a:lnTo>
                    <a:pt x="42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3"/>
            <p:cNvSpPr/>
            <p:nvPr/>
          </p:nvSpPr>
          <p:spPr>
            <a:xfrm>
              <a:off x="1771250" y="5216075"/>
              <a:ext cx="106925" cy="13400"/>
            </a:xfrm>
            <a:custGeom>
              <a:rect b="b" l="l" r="r" t="t"/>
              <a:pathLst>
                <a:path extrusionOk="0" h="536" w="4277">
                  <a:moveTo>
                    <a:pt x="1" y="0"/>
                  </a:moveTo>
                  <a:lnTo>
                    <a:pt x="1" y="535"/>
                  </a:lnTo>
                  <a:lnTo>
                    <a:pt x="4277" y="535"/>
                  </a:lnTo>
                  <a:lnTo>
                    <a:pt x="42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3"/>
            <p:cNvSpPr/>
            <p:nvPr/>
          </p:nvSpPr>
          <p:spPr>
            <a:xfrm>
              <a:off x="1771250" y="5244575"/>
              <a:ext cx="106925" cy="13375"/>
            </a:xfrm>
            <a:custGeom>
              <a:rect b="b" l="l" r="r" t="t"/>
              <a:pathLst>
                <a:path extrusionOk="0" h="535" w="4277">
                  <a:moveTo>
                    <a:pt x="1" y="1"/>
                  </a:moveTo>
                  <a:lnTo>
                    <a:pt x="1" y="535"/>
                  </a:lnTo>
                  <a:lnTo>
                    <a:pt x="4277" y="535"/>
                  </a:lnTo>
                  <a:lnTo>
                    <a:pt x="42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3"/>
            <p:cNvSpPr/>
            <p:nvPr/>
          </p:nvSpPr>
          <p:spPr>
            <a:xfrm>
              <a:off x="1771250" y="5273100"/>
              <a:ext cx="106925" cy="13375"/>
            </a:xfrm>
            <a:custGeom>
              <a:rect b="b" l="l" r="r" t="t"/>
              <a:pathLst>
                <a:path extrusionOk="0" h="535" w="4277">
                  <a:moveTo>
                    <a:pt x="1" y="1"/>
                  </a:moveTo>
                  <a:lnTo>
                    <a:pt x="1" y="535"/>
                  </a:lnTo>
                  <a:lnTo>
                    <a:pt x="4277" y="535"/>
                  </a:lnTo>
                  <a:lnTo>
                    <a:pt x="42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3"/>
            <p:cNvSpPr/>
            <p:nvPr/>
          </p:nvSpPr>
          <p:spPr>
            <a:xfrm>
              <a:off x="1771250" y="5301600"/>
              <a:ext cx="71300" cy="13400"/>
            </a:xfrm>
            <a:custGeom>
              <a:rect b="b" l="l" r="r" t="t"/>
              <a:pathLst>
                <a:path extrusionOk="0" h="536" w="2852">
                  <a:moveTo>
                    <a:pt x="1" y="0"/>
                  </a:moveTo>
                  <a:lnTo>
                    <a:pt x="1" y="536"/>
                  </a:lnTo>
                  <a:lnTo>
                    <a:pt x="2851" y="536"/>
                  </a:lnTo>
                  <a:lnTo>
                    <a:pt x="28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3"/>
            <p:cNvSpPr/>
            <p:nvPr/>
          </p:nvSpPr>
          <p:spPr>
            <a:xfrm>
              <a:off x="1881725" y="4945225"/>
              <a:ext cx="145725" cy="100725"/>
            </a:xfrm>
            <a:custGeom>
              <a:rect b="b" l="l" r="r" t="t"/>
              <a:pathLst>
                <a:path extrusionOk="0" h="4029" w="5829">
                  <a:moveTo>
                    <a:pt x="1" y="1"/>
                  </a:moveTo>
                  <a:lnTo>
                    <a:pt x="1" y="536"/>
                  </a:lnTo>
                  <a:lnTo>
                    <a:pt x="5293" y="536"/>
                  </a:lnTo>
                  <a:lnTo>
                    <a:pt x="5293" y="3493"/>
                  </a:lnTo>
                  <a:lnTo>
                    <a:pt x="1497" y="3493"/>
                  </a:lnTo>
                  <a:lnTo>
                    <a:pt x="1497" y="4028"/>
                  </a:lnTo>
                  <a:lnTo>
                    <a:pt x="5828" y="4028"/>
                  </a:lnTo>
                  <a:lnTo>
                    <a:pt x="58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3"/>
            <p:cNvSpPr/>
            <p:nvPr/>
          </p:nvSpPr>
          <p:spPr>
            <a:xfrm>
              <a:off x="1930300" y="5061050"/>
              <a:ext cx="97150" cy="95375"/>
            </a:xfrm>
            <a:custGeom>
              <a:rect b="b" l="l" r="r" t="t"/>
              <a:pathLst>
                <a:path extrusionOk="0" h="3815" w="3886">
                  <a:moveTo>
                    <a:pt x="3350" y="535"/>
                  </a:moveTo>
                  <a:lnTo>
                    <a:pt x="3350" y="3279"/>
                  </a:lnTo>
                  <a:lnTo>
                    <a:pt x="534" y="3279"/>
                  </a:lnTo>
                  <a:lnTo>
                    <a:pt x="534" y="535"/>
                  </a:lnTo>
                  <a:close/>
                  <a:moveTo>
                    <a:pt x="1" y="1"/>
                  </a:moveTo>
                  <a:lnTo>
                    <a:pt x="1" y="3814"/>
                  </a:lnTo>
                  <a:lnTo>
                    <a:pt x="3885" y="3814"/>
                  </a:lnTo>
                  <a:lnTo>
                    <a:pt x="388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3"/>
            <p:cNvSpPr/>
            <p:nvPr/>
          </p:nvSpPr>
          <p:spPr>
            <a:xfrm>
              <a:off x="1929875" y="5169750"/>
              <a:ext cx="98000" cy="13400"/>
            </a:xfrm>
            <a:custGeom>
              <a:rect b="b" l="l" r="r" t="t"/>
              <a:pathLst>
                <a:path extrusionOk="0" h="536" w="3920">
                  <a:moveTo>
                    <a:pt x="0" y="0"/>
                  </a:moveTo>
                  <a:lnTo>
                    <a:pt x="0" y="535"/>
                  </a:lnTo>
                  <a:lnTo>
                    <a:pt x="3920" y="535"/>
                  </a:lnTo>
                  <a:lnTo>
                    <a:pt x="39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3"/>
            <p:cNvSpPr/>
            <p:nvPr/>
          </p:nvSpPr>
          <p:spPr>
            <a:xfrm>
              <a:off x="1929875" y="5195275"/>
              <a:ext cx="98000" cy="13400"/>
            </a:xfrm>
            <a:custGeom>
              <a:rect b="b" l="l" r="r" t="t"/>
              <a:pathLst>
                <a:path extrusionOk="0" h="536" w="3920">
                  <a:moveTo>
                    <a:pt x="0" y="1"/>
                  </a:moveTo>
                  <a:lnTo>
                    <a:pt x="0" y="536"/>
                  </a:lnTo>
                  <a:lnTo>
                    <a:pt x="3920" y="536"/>
                  </a:lnTo>
                  <a:lnTo>
                    <a:pt x="39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3"/>
            <p:cNvSpPr/>
            <p:nvPr/>
          </p:nvSpPr>
          <p:spPr>
            <a:xfrm>
              <a:off x="1929875" y="5220825"/>
              <a:ext cx="98000" cy="13400"/>
            </a:xfrm>
            <a:custGeom>
              <a:rect b="b" l="l" r="r" t="t"/>
              <a:pathLst>
                <a:path extrusionOk="0" h="536" w="3920">
                  <a:moveTo>
                    <a:pt x="0" y="0"/>
                  </a:moveTo>
                  <a:lnTo>
                    <a:pt x="0" y="535"/>
                  </a:lnTo>
                  <a:lnTo>
                    <a:pt x="3920" y="535"/>
                  </a:lnTo>
                  <a:lnTo>
                    <a:pt x="392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3"/>
            <p:cNvSpPr/>
            <p:nvPr/>
          </p:nvSpPr>
          <p:spPr>
            <a:xfrm>
              <a:off x="1929875" y="5246350"/>
              <a:ext cx="60575" cy="13400"/>
            </a:xfrm>
            <a:custGeom>
              <a:rect b="b" l="l" r="r" t="t"/>
              <a:pathLst>
                <a:path extrusionOk="0" h="536" w="2423">
                  <a:moveTo>
                    <a:pt x="0" y="1"/>
                  </a:moveTo>
                  <a:lnTo>
                    <a:pt x="0" y="536"/>
                  </a:lnTo>
                  <a:lnTo>
                    <a:pt x="2422" y="536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7" name="Google Shape;1607;p53"/>
          <p:cNvGrpSpPr/>
          <p:nvPr/>
        </p:nvGrpSpPr>
        <p:grpSpPr>
          <a:xfrm>
            <a:off x="7054092" y="2398712"/>
            <a:ext cx="411771" cy="367750"/>
            <a:chOff x="855175" y="4986550"/>
            <a:chExt cx="449925" cy="401825"/>
          </a:xfrm>
        </p:grpSpPr>
        <p:sp>
          <p:nvSpPr>
            <p:cNvPr id="1608" name="Google Shape;1608;p53"/>
            <p:cNvSpPr/>
            <p:nvPr/>
          </p:nvSpPr>
          <p:spPr>
            <a:xfrm>
              <a:off x="924650" y="4986550"/>
              <a:ext cx="40100" cy="71550"/>
            </a:xfrm>
            <a:custGeom>
              <a:rect b="b" l="l" r="r" t="t"/>
              <a:pathLst>
                <a:path extrusionOk="0" h="2862" w="1604">
                  <a:moveTo>
                    <a:pt x="802" y="544"/>
                  </a:moveTo>
                  <a:cubicBezTo>
                    <a:pt x="946" y="544"/>
                    <a:pt x="1064" y="658"/>
                    <a:pt x="1070" y="802"/>
                  </a:cubicBezTo>
                  <a:lnTo>
                    <a:pt x="1070" y="2085"/>
                  </a:lnTo>
                  <a:cubicBezTo>
                    <a:pt x="1064" y="2228"/>
                    <a:pt x="946" y="2343"/>
                    <a:pt x="802" y="2343"/>
                  </a:cubicBezTo>
                  <a:cubicBezTo>
                    <a:pt x="659" y="2343"/>
                    <a:pt x="541" y="2228"/>
                    <a:pt x="535" y="2085"/>
                  </a:cubicBezTo>
                  <a:lnTo>
                    <a:pt x="535" y="802"/>
                  </a:lnTo>
                  <a:cubicBezTo>
                    <a:pt x="541" y="658"/>
                    <a:pt x="659" y="544"/>
                    <a:pt x="802" y="544"/>
                  </a:cubicBezTo>
                  <a:close/>
                  <a:moveTo>
                    <a:pt x="802" y="0"/>
                  </a:moveTo>
                  <a:cubicBezTo>
                    <a:pt x="360" y="0"/>
                    <a:pt x="1" y="359"/>
                    <a:pt x="0" y="802"/>
                  </a:cubicBezTo>
                  <a:lnTo>
                    <a:pt x="0" y="2085"/>
                  </a:lnTo>
                  <a:cubicBezTo>
                    <a:pt x="13" y="2518"/>
                    <a:pt x="369" y="2862"/>
                    <a:pt x="802" y="2862"/>
                  </a:cubicBezTo>
                  <a:cubicBezTo>
                    <a:pt x="1235" y="2862"/>
                    <a:pt x="1591" y="2518"/>
                    <a:pt x="1604" y="2085"/>
                  </a:cubicBezTo>
                  <a:lnTo>
                    <a:pt x="1604" y="802"/>
                  </a:lnTo>
                  <a:cubicBezTo>
                    <a:pt x="1602" y="359"/>
                    <a:pt x="1244" y="0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3"/>
            <p:cNvSpPr/>
            <p:nvPr/>
          </p:nvSpPr>
          <p:spPr>
            <a:xfrm>
              <a:off x="1204375" y="4986550"/>
              <a:ext cx="40125" cy="71550"/>
            </a:xfrm>
            <a:custGeom>
              <a:rect b="b" l="l" r="r" t="t"/>
              <a:pathLst>
                <a:path extrusionOk="0" h="2862" w="1605">
                  <a:moveTo>
                    <a:pt x="803" y="544"/>
                  </a:moveTo>
                  <a:cubicBezTo>
                    <a:pt x="947" y="544"/>
                    <a:pt x="1065" y="658"/>
                    <a:pt x="1071" y="802"/>
                  </a:cubicBezTo>
                  <a:lnTo>
                    <a:pt x="1071" y="2085"/>
                  </a:lnTo>
                  <a:cubicBezTo>
                    <a:pt x="1065" y="2228"/>
                    <a:pt x="947" y="2343"/>
                    <a:pt x="803" y="2343"/>
                  </a:cubicBezTo>
                  <a:cubicBezTo>
                    <a:pt x="660" y="2343"/>
                    <a:pt x="542" y="2228"/>
                    <a:pt x="536" y="2085"/>
                  </a:cubicBezTo>
                  <a:lnTo>
                    <a:pt x="536" y="802"/>
                  </a:lnTo>
                  <a:cubicBezTo>
                    <a:pt x="542" y="658"/>
                    <a:pt x="660" y="544"/>
                    <a:pt x="803" y="544"/>
                  </a:cubicBezTo>
                  <a:close/>
                  <a:moveTo>
                    <a:pt x="803" y="0"/>
                  </a:moveTo>
                  <a:cubicBezTo>
                    <a:pt x="361" y="0"/>
                    <a:pt x="2" y="359"/>
                    <a:pt x="1" y="802"/>
                  </a:cubicBezTo>
                  <a:lnTo>
                    <a:pt x="1" y="2085"/>
                  </a:lnTo>
                  <a:cubicBezTo>
                    <a:pt x="14" y="2518"/>
                    <a:pt x="369" y="2862"/>
                    <a:pt x="803" y="2862"/>
                  </a:cubicBezTo>
                  <a:cubicBezTo>
                    <a:pt x="1236" y="2862"/>
                    <a:pt x="1591" y="2518"/>
                    <a:pt x="1605" y="2085"/>
                  </a:cubicBezTo>
                  <a:lnTo>
                    <a:pt x="1605" y="802"/>
                  </a:lnTo>
                  <a:cubicBezTo>
                    <a:pt x="1603" y="359"/>
                    <a:pt x="1245" y="0"/>
                    <a:pt x="8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3"/>
            <p:cNvSpPr/>
            <p:nvPr/>
          </p:nvSpPr>
          <p:spPr>
            <a:xfrm>
              <a:off x="855175" y="5022175"/>
              <a:ext cx="449925" cy="366200"/>
            </a:xfrm>
            <a:custGeom>
              <a:rect b="b" l="l" r="r" t="t"/>
              <a:pathLst>
                <a:path extrusionOk="0" h="14648" w="17997">
                  <a:moveTo>
                    <a:pt x="17461" y="534"/>
                  </a:moveTo>
                  <a:lnTo>
                    <a:pt x="17461" y="3172"/>
                  </a:lnTo>
                  <a:lnTo>
                    <a:pt x="534" y="3172"/>
                  </a:lnTo>
                  <a:lnTo>
                    <a:pt x="534" y="534"/>
                  </a:lnTo>
                  <a:lnTo>
                    <a:pt x="1710" y="534"/>
                  </a:lnTo>
                  <a:lnTo>
                    <a:pt x="1710" y="660"/>
                  </a:lnTo>
                  <a:cubicBezTo>
                    <a:pt x="1721" y="1686"/>
                    <a:pt x="2555" y="2513"/>
                    <a:pt x="3581" y="2513"/>
                  </a:cubicBezTo>
                  <a:cubicBezTo>
                    <a:pt x="4607" y="2513"/>
                    <a:pt x="5441" y="1686"/>
                    <a:pt x="5452" y="660"/>
                  </a:cubicBezTo>
                  <a:lnTo>
                    <a:pt x="5452" y="534"/>
                  </a:lnTo>
                  <a:lnTo>
                    <a:pt x="7296" y="534"/>
                  </a:lnTo>
                  <a:lnTo>
                    <a:pt x="7296" y="660"/>
                  </a:lnTo>
                  <a:cubicBezTo>
                    <a:pt x="7306" y="1686"/>
                    <a:pt x="8140" y="2513"/>
                    <a:pt x="9168" y="2513"/>
                  </a:cubicBezTo>
                  <a:cubicBezTo>
                    <a:pt x="10194" y="2513"/>
                    <a:pt x="11028" y="1686"/>
                    <a:pt x="11038" y="660"/>
                  </a:cubicBezTo>
                  <a:lnTo>
                    <a:pt x="11038" y="534"/>
                  </a:lnTo>
                  <a:lnTo>
                    <a:pt x="12899" y="534"/>
                  </a:lnTo>
                  <a:lnTo>
                    <a:pt x="12899" y="660"/>
                  </a:lnTo>
                  <a:cubicBezTo>
                    <a:pt x="12909" y="1686"/>
                    <a:pt x="13743" y="2513"/>
                    <a:pt x="14769" y="2513"/>
                  </a:cubicBezTo>
                  <a:cubicBezTo>
                    <a:pt x="15797" y="2513"/>
                    <a:pt x="16631" y="1686"/>
                    <a:pt x="16641" y="660"/>
                  </a:cubicBezTo>
                  <a:lnTo>
                    <a:pt x="16641" y="534"/>
                  </a:lnTo>
                  <a:close/>
                  <a:moveTo>
                    <a:pt x="17084" y="11867"/>
                  </a:moveTo>
                  <a:lnTo>
                    <a:pt x="15216" y="13735"/>
                  </a:lnTo>
                  <a:lnTo>
                    <a:pt x="15216" y="11867"/>
                  </a:lnTo>
                  <a:close/>
                  <a:moveTo>
                    <a:pt x="17461" y="3707"/>
                  </a:moveTo>
                  <a:lnTo>
                    <a:pt x="17461" y="11332"/>
                  </a:lnTo>
                  <a:lnTo>
                    <a:pt x="14682" y="11332"/>
                  </a:lnTo>
                  <a:lnTo>
                    <a:pt x="14682" y="14112"/>
                  </a:lnTo>
                  <a:lnTo>
                    <a:pt x="534" y="14112"/>
                  </a:lnTo>
                  <a:lnTo>
                    <a:pt x="534" y="3707"/>
                  </a:lnTo>
                  <a:close/>
                  <a:moveTo>
                    <a:pt x="17461" y="12245"/>
                  </a:moveTo>
                  <a:lnTo>
                    <a:pt x="17461" y="14112"/>
                  </a:lnTo>
                  <a:lnTo>
                    <a:pt x="15595" y="14112"/>
                  </a:lnTo>
                  <a:lnTo>
                    <a:pt x="17461" y="12245"/>
                  </a:lnTo>
                  <a:close/>
                  <a:moveTo>
                    <a:pt x="0" y="1"/>
                  </a:moveTo>
                  <a:lnTo>
                    <a:pt x="0" y="14647"/>
                  </a:lnTo>
                  <a:lnTo>
                    <a:pt x="17996" y="14647"/>
                  </a:lnTo>
                  <a:lnTo>
                    <a:pt x="17996" y="1"/>
                  </a:lnTo>
                  <a:lnTo>
                    <a:pt x="16108" y="1"/>
                  </a:lnTo>
                  <a:lnTo>
                    <a:pt x="16108" y="660"/>
                  </a:lnTo>
                  <a:cubicBezTo>
                    <a:pt x="16087" y="1382"/>
                    <a:pt x="15495" y="1957"/>
                    <a:pt x="14772" y="1957"/>
                  </a:cubicBezTo>
                  <a:cubicBezTo>
                    <a:pt x="14049" y="1957"/>
                    <a:pt x="13456" y="1382"/>
                    <a:pt x="13435" y="660"/>
                  </a:cubicBezTo>
                  <a:lnTo>
                    <a:pt x="13435" y="1"/>
                  </a:lnTo>
                  <a:lnTo>
                    <a:pt x="10503" y="1"/>
                  </a:lnTo>
                  <a:lnTo>
                    <a:pt x="10503" y="660"/>
                  </a:lnTo>
                  <a:cubicBezTo>
                    <a:pt x="10483" y="1382"/>
                    <a:pt x="9890" y="1957"/>
                    <a:pt x="9168" y="1957"/>
                  </a:cubicBezTo>
                  <a:cubicBezTo>
                    <a:pt x="8444" y="1957"/>
                    <a:pt x="7853" y="1382"/>
                    <a:pt x="7832" y="660"/>
                  </a:cubicBezTo>
                  <a:lnTo>
                    <a:pt x="7832" y="1"/>
                  </a:lnTo>
                  <a:lnTo>
                    <a:pt x="4918" y="1"/>
                  </a:lnTo>
                  <a:lnTo>
                    <a:pt x="4918" y="660"/>
                  </a:lnTo>
                  <a:cubicBezTo>
                    <a:pt x="4918" y="1398"/>
                    <a:pt x="4319" y="1995"/>
                    <a:pt x="3582" y="1995"/>
                  </a:cubicBezTo>
                  <a:cubicBezTo>
                    <a:pt x="2844" y="1995"/>
                    <a:pt x="2245" y="1398"/>
                    <a:pt x="2245" y="660"/>
                  </a:cubicBezTo>
                  <a:lnTo>
                    <a:pt x="224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3"/>
            <p:cNvSpPr/>
            <p:nvPr/>
          </p:nvSpPr>
          <p:spPr>
            <a:xfrm>
              <a:off x="1064300" y="4986550"/>
              <a:ext cx="40100" cy="71550"/>
            </a:xfrm>
            <a:custGeom>
              <a:rect b="b" l="l" r="r" t="t"/>
              <a:pathLst>
                <a:path extrusionOk="0" h="2862" w="1604">
                  <a:moveTo>
                    <a:pt x="801" y="0"/>
                  </a:moveTo>
                  <a:cubicBezTo>
                    <a:pt x="802" y="0"/>
                    <a:pt x="802" y="0"/>
                    <a:pt x="802" y="0"/>
                  </a:cubicBezTo>
                  <a:lnTo>
                    <a:pt x="802" y="0"/>
                  </a:lnTo>
                  <a:cubicBezTo>
                    <a:pt x="802" y="0"/>
                    <a:pt x="803" y="0"/>
                    <a:pt x="803" y="0"/>
                  </a:cubicBezTo>
                  <a:close/>
                  <a:moveTo>
                    <a:pt x="803" y="544"/>
                  </a:moveTo>
                  <a:cubicBezTo>
                    <a:pt x="946" y="544"/>
                    <a:pt x="1064" y="658"/>
                    <a:pt x="1070" y="802"/>
                  </a:cubicBezTo>
                  <a:lnTo>
                    <a:pt x="1070" y="2085"/>
                  </a:lnTo>
                  <a:cubicBezTo>
                    <a:pt x="1064" y="2228"/>
                    <a:pt x="946" y="2343"/>
                    <a:pt x="803" y="2343"/>
                  </a:cubicBezTo>
                  <a:cubicBezTo>
                    <a:pt x="658" y="2343"/>
                    <a:pt x="540" y="2228"/>
                    <a:pt x="534" y="2085"/>
                  </a:cubicBezTo>
                  <a:lnTo>
                    <a:pt x="534" y="802"/>
                  </a:lnTo>
                  <a:cubicBezTo>
                    <a:pt x="540" y="658"/>
                    <a:pt x="658" y="544"/>
                    <a:pt x="803" y="544"/>
                  </a:cubicBezTo>
                  <a:close/>
                  <a:moveTo>
                    <a:pt x="802" y="0"/>
                  </a:moveTo>
                  <a:lnTo>
                    <a:pt x="802" y="0"/>
                  </a:lnTo>
                  <a:cubicBezTo>
                    <a:pt x="359" y="1"/>
                    <a:pt x="1" y="359"/>
                    <a:pt x="1" y="802"/>
                  </a:cubicBezTo>
                  <a:lnTo>
                    <a:pt x="1" y="2085"/>
                  </a:lnTo>
                  <a:cubicBezTo>
                    <a:pt x="13" y="2518"/>
                    <a:pt x="368" y="2862"/>
                    <a:pt x="801" y="2862"/>
                  </a:cubicBezTo>
                  <a:cubicBezTo>
                    <a:pt x="1235" y="2862"/>
                    <a:pt x="1590" y="2518"/>
                    <a:pt x="1603" y="2085"/>
                  </a:cubicBezTo>
                  <a:lnTo>
                    <a:pt x="1603" y="802"/>
                  </a:lnTo>
                  <a:cubicBezTo>
                    <a:pt x="1603" y="359"/>
                    <a:pt x="1244" y="1"/>
                    <a:pt x="8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3"/>
            <p:cNvSpPr/>
            <p:nvPr/>
          </p:nvSpPr>
          <p:spPr>
            <a:xfrm>
              <a:off x="892575" y="5132625"/>
              <a:ext cx="66800" cy="66850"/>
            </a:xfrm>
            <a:custGeom>
              <a:rect b="b" l="l" r="r" t="t"/>
              <a:pathLst>
                <a:path extrusionOk="0" h="2674" w="2672">
                  <a:moveTo>
                    <a:pt x="2138" y="536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6"/>
                  </a:lnTo>
                  <a:close/>
                  <a:moveTo>
                    <a:pt x="1" y="1"/>
                  </a:moveTo>
                  <a:lnTo>
                    <a:pt x="1" y="2673"/>
                  </a:lnTo>
                  <a:lnTo>
                    <a:pt x="2672" y="2673"/>
                  </a:lnTo>
                  <a:lnTo>
                    <a:pt x="26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3"/>
            <p:cNvSpPr/>
            <p:nvPr/>
          </p:nvSpPr>
          <p:spPr>
            <a:xfrm>
              <a:off x="970125" y="5132625"/>
              <a:ext cx="66800" cy="66850"/>
            </a:xfrm>
            <a:custGeom>
              <a:rect b="b" l="l" r="r" t="t"/>
              <a:pathLst>
                <a:path extrusionOk="0" h="2674" w="2672">
                  <a:moveTo>
                    <a:pt x="2138" y="536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6"/>
                  </a:lnTo>
                  <a:close/>
                  <a:moveTo>
                    <a:pt x="0" y="1"/>
                  </a:moveTo>
                  <a:lnTo>
                    <a:pt x="0" y="2673"/>
                  </a:lnTo>
                  <a:lnTo>
                    <a:pt x="2671" y="2673"/>
                  </a:lnTo>
                  <a:lnTo>
                    <a:pt x="26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3"/>
            <p:cNvSpPr/>
            <p:nvPr/>
          </p:nvSpPr>
          <p:spPr>
            <a:xfrm>
              <a:off x="1047575" y="5132625"/>
              <a:ext cx="66850" cy="66850"/>
            </a:xfrm>
            <a:custGeom>
              <a:rect b="b" l="l" r="r" t="t"/>
              <a:pathLst>
                <a:path extrusionOk="0" h="2674" w="2674">
                  <a:moveTo>
                    <a:pt x="2138" y="536"/>
                  </a:moveTo>
                  <a:lnTo>
                    <a:pt x="2138" y="2138"/>
                  </a:lnTo>
                  <a:lnTo>
                    <a:pt x="536" y="2138"/>
                  </a:lnTo>
                  <a:lnTo>
                    <a:pt x="536" y="536"/>
                  </a:lnTo>
                  <a:close/>
                  <a:moveTo>
                    <a:pt x="1" y="1"/>
                  </a:moveTo>
                  <a:lnTo>
                    <a:pt x="1" y="2673"/>
                  </a:lnTo>
                  <a:lnTo>
                    <a:pt x="2673" y="2673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3"/>
            <p:cNvSpPr/>
            <p:nvPr/>
          </p:nvSpPr>
          <p:spPr>
            <a:xfrm>
              <a:off x="1125125" y="5132625"/>
              <a:ext cx="66825" cy="66850"/>
            </a:xfrm>
            <a:custGeom>
              <a:rect b="b" l="l" r="r" t="t"/>
              <a:pathLst>
                <a:path extrusionOk="0" h="2674" w="2673">
                  <a:moveTo>
                    <a:pt x="2138" y="536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6"/>
                  </a:lnTo>
                  <a:close/>
                  <a:moveTo>
                    <a:pt x="0" y="1"/>
                  </a:moveTo>
                  <a:lnTo>
                    <a:pt x="0" y="2673"/>
                  </a:lnTo>
                  <a:lnTo>
                    <a:pt x="2673" y="2673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3"/>
            <p:cNvSpPr/>
            <p:nvPr/>
          </p:nvSpPr>
          <p:spPr>
            <a:xfrm>
              <a:off x="1202625" y="5132625"/>
              <a:ext cx="66825" cy="66850"/>
            </a:xfrm>
            <a:custGeom>
              <a:rect b="b" l="l" r="r" t="t"/>
              <a:pathLst>
                <a:path extrusionOk="0" h="2674" w="2673">
                  <a:moveTo>
                    <a:pt x="2138" y="536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6"/>
                  </a:lnTo>
                  <a:close/>
                  <a:moveTo>
                    <a:pt x="0" y="1"/>
                  </a:moveTo>
                  <a:lnTo>
                    <a:pt x="0" y="2673"/>
                  </a:lnTo>
                  <a:lnTo>
                    <a:pt x="2673" y="2673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3"/>
            <p:cNvSpPr/>
            <p:nvPr/>
          </p:nvSpPr>
          <p:spPr>
            <a:xfrm>
              <a:off x="892575" y="5211050"/>
              <a:ext cx="66800" cy="66800"/>
            </a:xfrm>
            <a:custGeom>
              <a:rect b="b" l="l" r="r" t="t"/>
              <a:pathLst>
                <a:path extrusionOk="0" h="2672" w="2672">
                  <a:moveTo>
                    <a:pt x="2138" y="534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4"/>
                  </a:lnTo>
                  <a:close/>
                  <a:moveTo>
                    <a:pt x="1" y="1"/>
                  </a:moveTo>
                  <a:lnTo>
                    <a:pt x="1" y="2672"/>
                  </a:lnTo>
                  <a:lnTo>
                    <a:pt x="2672" y="2672"/>
                  </a:lnTo>
                  <a:lnTo>
                    <a:pt x="26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3"/>
            <p:cNvSpPr/>
            <p:nvPr/>
          </p:nvSpPr>
          <p:spPr>
            <a:xfrm>
              <a:off x="970125" y="5211050"/>
              <a:ext cx="66800" cy="66800"/>
            </a:xfrm>
            <a:custGeom>
              <a:rect b="b" l="l" r="r" t="t"/>
              <a:pathLst>
                <a:path extrusionOk="0" h="2672" w="2672">
                  <a:moveTo>
                    <a:pt x="2138" y="534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4"/>
                  </a:lnTo>
                  <a:close/>
                  <a:moveTo>
                    <a:pt x="0" y="1"/>
                  </a:moveTo>
                  <a:lnTo>
                    <a:pt x="0" y="2672"/>
                  </a:lnTo>
                  <a:lnTo>
                    <a:pt x="2671" y="2672"/>
                  </a:lnTo>
                  <a:lnTo>
                    <a:pt x="26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3"/>
            <p:cNvSpPr/>
            <p:nvPr/>
          </p:nvSpPr>
          <p:spPr>
            <a:xfrm>
              <a:off x="1047575" y="5211050"/>
              <a:ext cx="66850" cy="66800"/>
            </a:xfrm>
            <a:custGeom>
              <a:rect b="b" l="l" r="r" t="t"/>
              <a:pathLst>
                <a:path extrusionOk="0" h="2672" w="2674">
                  <a:moveTo>
                    <a:pt x="2138" y="534"/>
                  </a:moveTo>
                  <a:lnTo>
                    <a:pt x="2138" y="2138"/>
                  </a:lnTo>
                  <a:lnTo>
                    <a:pt x="536" y="2138"/>
                  </a:lnTo>
                  <a:lnTo>
                    <a:pt x="536" y="534"/>
                  </a:lnTo>
                  <a:close/>
                  <a:moveTo>
                    <a:pt x="1" y="1"/>
                  </a:moveTo>
                  <a:lnTo>
                    <a:pt x="1" y="2672"/>
                  </a:lnTo>
                  <a:lnTo>
                    <a:pt x="2673" y="2672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3"/>
            <p:cNvSpPr/>
            <p:nvPr/>
          </p:nvSpPr>
          <p:spPr>
            <a:xfrm>
              <a:off x="1125125" y="5211050"/>
              <a:ext cx="66825" cy="66800"/>
            </a:xfrm>
            <a:custGeom>
              <a:rect b="b" l="l" r="r" t="t"/>
              <a:pathLst>
                <a:path extrusionOk="0" h="2672" w="2673">
                  <a:moveTo>
                    <a:pt x="2138" y="534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4"/>
                  </a:lnTo>
                  <a:close/>
                  <a:moveTo>
                    <a:pt x="0" y="1"/>
                  </a:moveTo>
                  <a:lnTo>
                    <a:pt x="0" y="2672"/>
                  </a:lnTo>
                  <a:lnTo>
                    <a:pt x="2673" y="2672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3"/>
            <p:cNvSpPr/>
            <p:nvPr/>
          </p:nvSpPr>
          <p:spPr>
            <a:xfrm>
              <a:off x="892575" y="5289425"/>
              <a:ext cx="66800" cy="66850"/>
            </a:xfrm>
            <a:custGeom>
              <a:rect b="b" l="l" r="r" t="t"/>
              <a:pathLst>
                <a:path extrusionOk="0" h="2674" w="2672">
                  <a:moveTo>
                    <a:pt x="2138" y="536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6"/>
                  </a:lnTo>
                  <a:close/>
                  <a:moveTo>
                    <a:pt x="1" y="1"/>
                  </a:moveTo>
                  <a:lnTo>
                    <a:pt x="1" y="2673"/>
                  </a:lnTo>
                  <a:lnTo>
                    <a:pt x="2672" y="2673"/>
                  </a:lnTo>
                  <a:lnTo>
                    <a:pt x="26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3"/>
            <p:cNvSpPr/>
            <p:nvPr/>
          </p:nvSpPr>
          <p:spPr>
            <a:xfrm>
              <a:off x="970125" y="5289425"/>
              <a:ext cx="66800" cy="66850"/>
            </a:xfrm>
            <a:custGeom>
              <a:rect b="b" l="l" r="r" t="t"/>
              <a:pathLst>
                <a:path extrusionOk="0" h="2674" w="2672">
                  <a:moveTo>
                    <a:pt x="2138" y="536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6"/>
                  </a:lnTo>
                  <a:close/>
                  <a:moveTo>
                    <a:pt x="0" y="1"/>
                  </a:moveTo>
                  <a:lnTo>
                    <a:pt x="0" y="2673"/>
                  </a:lnTo>
                  <a:lnTo>
                    <a:pt x="2671" y="2673"/>
                  </a:lnTo>
                  <a:lnTo>
                    <a:pt x="26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3"/>
            <p:cNvSpPr/>
            <p:nvPr/>
          </p:nvSpPr>
          <p:spPr>
            <a:xfrm>
              <a:off x="1047575" y="5289425"/>
              <a:ext cx="66850" cy="66850"/>
            </a:xfrm>
            <a:custGeom>
              <a:rect b="b" l="l" r="r" t="t"/>
              <a:pathLst>
                <a:path extrusionOk="0" h="2674" w="2674">
                  <a:moveTo>
                    <a:pt x="2138" y="536"/>
                  </a:moveTo>
                  <a:lnTo>
                    <a:pt x="2138" y="2138"/>
                  </a:lnTo>
                  <a:lnTo>
                    <a:pt x="536" y="2138"/>
                  </a:lnTo>
                  <a:lnTo>
                    <a:pt x="536" y="536"/>
                  </a:lnTo>
                  <a:close/>
                  <a:moveTo>
                    <a:pt x="1" y="1"/>
                  </a:moveTo>
                  <a:lnTo>
                    <a:pt x="1" y="2673"/>
                  </a:lnTo>
                  <a:lnTo>
                    <a:pt x="2673" y="2673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3"/>
            <p:cNvSpPr/>
            <p:nvPr/>
          </p:nvSpPr>
          <p:spPr>
            <a:xfrm>
              <a:off x="1125125" y="5289425"/>
              <a:ext cx="66825" cy="66850"/>
            </a:xfrm>
            <a:custGeom>
              <a:rect b="b" l="l" r="r" t="t"/>
              <a:pathLst>
                <a:path extrusionOk="0" h="2674" w="2673">
                  <a:moveTo>
                    <a:pt x="2138" y="536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6"/>
                  </a:lnTo>
                  <a:close/>
                  <a:moveTo>
                    <a:pt x="0" y="1"/>
                  </a:moveTo>
                  <a:lnTo>
                    <a:pt x="0" y="2673"/>
                  </a:lnTo>
                  <a:lnTo>
                    <a:pt x="2673" y="2673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3"/>
            <p:cNvSpPr/>
            <p:nvPr/>
          </p:nvSpPr>
          <p:spPr>
            <a:xfrm>
              <a:off x="1202625" y="5211050"/>
              <a:ext cx="66825" cy="66800"/>
            </a:xfrm>
            <a:custGeom>
              <a:rect b="b" l="l" r="r" t="t"/>
              <a:pathLst>
                <a:path extrusionOk="0" h="2672" w="2673">
                  <a:moveTo>
                    <a:pt x="2138" y="534"/>
                  </a:moveTo>
                  <a:lnTo>
                    <a:pt x="2138" y="2138"/>
                  </a:lnTo>
                  <a:lnTo>
                    <a:pt x="534" y="2138"/>
                  </a:lnTo>
                  <a:lnTo>
                    <a:pt x="534" y="534"/>
                  </a:lnTo>
                  <a:close/>
                  <a:moveTo>
                    <a:pt x="0" y="1"/>
                  </a:moveTo>
                  <a:lnTo>
                    <a:pt x="0" y="2672"/>
                  </a:lnTo>
                  <a:lnTo>
                    <a:pt x="2673" y="2672"/>
                  </a:lnTo>
                  <a:lnTo>
                    <a:pt x="26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" name="Google Shape;1626;p53"/>
          <p:cNvGrpSpPr/>
          <p:nvPr/>
        </p:nvGrpSpPr>
        <p:grpSpPr>
          <a:xfrm>
            <a:off x="7654354" y="1130592"/>
            <a:ext cx="411794" cy="371045"/>
            <a:chOff x="282850" y="4990425"/>
            <a:chExt cx="449950" cy="405425"/>
          </a:xfrm>
        </p:grpSpPr>
        <p:sp>
          <p:nvSpPr>
            <p:cNvPr id="1627" name="Google Shape;1627;p53"/>
            <p:cNvSpPr/>
            <p:nvPr/>
          </p:nvSpPr>
          <p:spPr>
            <a:xfrm>
              <a:off x="282850" y="4990425"/>
              <a:ext cx="449950" cy="405425"/>
            </a:xfrm>
            <a:custGeom>
              <a:rect b="b" l="l" r="r" t="t"/>
              <a:pathLst>
                <a:path extrusionOk="0" h="16217" w="17998">
                  <a:moveTo>
                    <a:pt x="1893" y="4425"/>
                  </a:moveTo>
                  <a:lnTo>
                    <a:pt x="3233" y="4990"/>
                  </a:lnTo>
                  <a:lnTo>
                    <a:pt x="1656" y="4990"/>
                  </a:lnTo>
                  <a:lnTo>
                    <a:pt x="1893" y="4425"/>
                  </a:lnTo>
                  <a:close/>
                  <a:moveTo>
                    <a:pt x="2860" y="2130"/>
                  </a:moveTo>
                  <a:lnTo>
                    <a:pt x="9651" y="4990"/>
                  </a:lnTo>
                  <a:lnTo>
                    <a:pt x="4612" y="4990"/>
                  </a:lnTo>
                  <a:lnTo>
                    <a:pt x="2101" y="3933"/>
                  </a:lnTo>
                  <a:lnTo>
                    <a:pt x="2860" y="2130"/>
                  </a:lnTo>
                  <a:close/>
                  <a:moveTo>
                    <a:pt x="4063" y="535"/>
                  </a:moveTo>
                  <a:cubicBezTo>
                    <a:pt x="4167" y="535"/>
                    <a:pt x="4272" y="556"/>
                    <a:pt x="4374" y="599"/>
                  </a:cubicBezTo>
                  <a:lnTo>
                    <a:pt x="14803" y="4990"/>
                  </a:lnTo>
                  <a:lnTo>
                    <a:pt x="11028" y="4990"/>
                  </a:lnTo>
                  <a:lnTo>
                    <a:pt x="3067" y="1638"/>
                  </a:lnTo>
                  <a:lnTo>
                    <a:pt x="3325" y="1026"/>
                  </a:lnTo>
                  <a:cubicBezTo>
                    <a:pt x="3453" y="720"/>
                    <a:pt x="3750" y="535"/>
                    <a:pt x="4063" y="535"/>
                  </a:cubicBezTo>
                  <a:close/>
                  <a:moveTo>
                    <a:pt x="16662" y="5525"/>
                  </a:moveTo>
                  <a:cubicBezTo>
                    <a:pt x="17105" y="5525"/>
                    <a:pt x="17463" y="5883"/>
                    <a:pt x="17464" y="6327"/>
                  </a:cubicBezTo>
                  <a:lnTo>
                    <a:pt x="17464" y="14880"/>
                  </a:lnTo>
                  <a:cubicBezTo>
                    <a:pt x="17464" y="15322"/>
                    <a:pt x="17105" y="15680"/>
                    <a:pt x="16662" y="15682"/>
                  </a:cubicBezTo>
                  <a:lnTo>
                    <a:pt x="1339" y="15682"/>
                  </a:lnTo>
                  <a:cubicBezTo>
                    <a:pt x="895" y="15680"/>
                    <a:pt x="537" y="15322"/>
                    <a:pt x="537" y="14880"/>
                  </a:cubicBezTo>
                  <a:lnTo>
                    <a:pt x="537" y="6327"/>
                  </a:lnTo>
                  <a:cubicBezTo>
                    <a:pt x="537" y="5883"/>
                    <a:pt x="895" y="5525"/>
                    <a:pt x="1339" y="5525"/>
                  </a:cubicBezTo>
                  <a:close/>
                  <a:moveTo>
                    <a:pt x="4063" y="1"/>
                  </a:moveTo>
                  <a:cubicBezTo>
                    <a:pt x="3542" y="1"/>
                    <a:pt x="3047" y="308"/>
                    <a:pt x="2831" y="820"/>
                  </a:cubicBezTo>
                  <a:lnTo>
                    <a:pt x="1062" y="5018"/>
                  </a:lnTo>
                  <a:cubicBezTo>
                    <a:pt x="444" y="5149"/>
                    <a:pt x="2" y="5695"/>
                    <a:pt x="1" y="6327"/>
                  </a:cubicBezTo>
                  <a:lnTo>
                    <a:pt x="1" y="14880"/>
                  </a:lnTo>
                  <a:cubicBezTo>
                    <a:pt x="2" y="15617"/>
                    <a:pt x="599" y="16215"/>
                    <a:pt x="1338" y="16217"/>
                  </a:cubicBezTo>
                  <a:lnTo>
                    <a:pt x="16661" y="16217"/>
                  </a:lnTo>
                  <a:cubicBezTo>
                    <a:pt x="17399" y="16215"/>
                    <a:pt x="17996" y="15617"/>
                    <a:pt x="17998" y="14880"/>
                  </a:cubicBezTo>
                  <a:lnTo>
                    <a:pt x="17998" y="6327"/>
                  </a:lnTo>
                  <a:cubicBezTo>
                    <a:pt x="17996" y="5588"/>
                    <a:pt x="17399" y="4991"/>
                    <a:pt x="16661" y="4990"/>
                  </a:cubicBezTo>
                  <a:lnTo>
                    <a:pt x="16182" y="4990"/>
                  </a:lnTo>
                  <a:lnTo>
                    <a:pt x="4582" y="106"/>
                  </a:lnTo>
                  <a:cubicBezTo>
                    <a:pt x="4412" y="35"/>
                    <a:pt x="4236" y="1"/>
                    <a:pt x="40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3"/>
            <p:cNvSpPr/>
            <p:nvPr/>
          </p:nvSpPr>
          <p:spPr>
            <a:xfrm>
              <a:off x="361725" y="52639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3"/>
            <p:cNvSpPr/>
            <p:nvPr/>
          </p:nvSpPr>
          <p:spPr>
            <a:xfrm>
              <a:off x="388475" y="52639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3"/>
            <p:cNvSpPr/>
            <p:nvPr/>
          </p:nvSpPr>
          <p:spPr>
            <a:xfrm>
              <a:off x="335000" y="52639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3"/>
            <p:cNvSpPr/>
            <p:nvPr/>
          </p:nvSpPr>
          <p:spPr>
            <a:xfrm>
              <a:off x="481700" y="52639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3"/>
            <p:cNvSpPr/>
            <p:nvPr/>
          </p:nvSpPr>
          <p:spPr>
            <a:xfrm>
              <a:off x="428275" y="52639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3"/>
            <p:cNvSpPr/>
            <p:nvPr/>
          </p:nvSpPr>
          <p:spPr>
            <a:xfrm>
              <a:off x="455000" y="52639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3"/>
            <p:cNvSpPr/>
            <p:nvPr/>
          </p:nvSpPr>
          <p:spPr>
            <a:xfrm>
              <a:off x="574950" y="52639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3"/>
            <p:cNvSpPr/>
            <p:nvPr/>
          </p:nvSpPr>
          <p:spPr>
            <a:xfrm>
              <a:off x="548225" y="52639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3"/>
            <p:cNvSpPr/>
            <p:nvPr/>
          </p:nvSpPr>
          <p:spPr>
            <a:xfrm>
              <a:off x="521500" y="526392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3"/>
            <p:cNvSpPr/>
            <p:nvPr/>
          </p:nvSpPr>
          <p:spPr>
            <a:xfrm>
              <a:off x="614750" y="52639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3"/>
            <p:cNvSpPr/>
            <p:nvPr/>
          </p:nvSpPr>
          <p:spPr>
            <a:xfrm>
              <a:off x="668225" y="526392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3"/>
            <p:cNvSpPr/>
            <p:nvPr/>
          </p:nvSpPr>
          <p:spPr>
            <a:xfrm>
              <a:off x="641500" y="526392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3"/>
            <p:cNvSpPr/>
            <p:nvPr/>
          </p:nvSpPr>
          <p:spPr>
            <a:xfrm>
              <a:off x="322975" y="5167750"/>
              <a:ext cx="102475" cy="75725"/>
            </a:xfrm>
            <a:custGeom>
              <a:rect b="b" l="l" r="r" t="t"/>
              <a:pathLst>
                <a:path extrusionOk="0" h="3029" w="4099">
                  <a:moveTo>
                    <a:pt x="1426" y="534"/>
                  </a:moveTo>
                  <a:lnTo>
                    <a:pt x="1426" y="1105"/>
                  </a:lnTo>
                  <a:lnTo>
                    <a:pt x="536" y="1105"/>
                  </a:lnTo>
                  <a:lnTo>
                    <a:pt x="536" y="979"/>
                  </a:lnTo>
                  <a:cubicBezTo>
                    <a:pt x="536" y="733"/>
                    <a:pt x="735" y="534"/>
                    <a:pt x="981" y="534"/>
                  </a:cubicBezTo>
                  <a:close/>
                  <a:moveTo>
                    <a:pt x="2495" y="534"/>
                  </a:moveTo>
                  <a:lnTo>
                    <a:pt x="2495" y="1675"/>
                  </a:lnTo>
                  <a:lnTo>
                    <a:pt x="1960" y="1675"/>
                  </a:lnTo>
                  <a:lnTo>
                    <a:pt x="1960" y="534"/>
                  </a:lnTo>
                  <a:close/>
                  <a:moveTo>
                    <a:pt x="3119" y="534"/>
                  </a:moveTo>
                  <a:cubicBezTo>
                    <a:pt x="3365" y="534"/>
                    <a:pt x="3564" y="733"/>
                    <a:pt x="3565" y="979"/>
                  </a:cubicBezTo>
                  <a:lnTo>
                    <a:pt x="3565" y="1675"/>
                  </a:lnTo>
                  <a:lnTo>
                    <a:pt x="3030" y="1675"/>
                  </a:lnTo>
                  <a:lnTo>
                    <a:pt x="3030" y="534"/>
                  </a:lnTo>
                  <a:close/>
                  <a:moveTo>
                    <a:pt x="1426" y="1638"/>
                  </a:moveTo>
                  <a:lnTo>
                    <a:pt x="1426" y="2495"/>
                  </a:lnTo>
                  <a:lnTo>
                    <a:pt x="981" y="2495"/>
                  </a:lnTo>
                  <a:cubicBezTo>
                    <a:pt x="735" y="2493"/>
                    <a:pt x="536" y="2294"/>
                    <a:pt x="534" y="2048"/>
                  </a:cubicBezTo>
                  <a:lnTo>
                    <a:pt x="534" y="1638"/>
                  </a:lnTo>
                  <a:close/>
                  <a:moveTo>
                    <a:pt x="3534" y="2209"/>
                  </a:moveTo>
                  <a:cubicBezTo>
                    <a:pt x="3468" y="2380"/>
                    <a:pt x="3303" y="2493"/>
                    <a:pt x="3119" y="2495"/>
                  </a:cubicBezTo>
                  <a:lnTo>
                    <a:pt x="1961" y="2495"/>
                  </a:lnTo>
                  <a:lnTo>
                    <a:pt x="1961" y="2209"/>
                  </a:lnTo>
                  <a:close/>
                  <a:moveTo>
                    <a:pt x="981" y="0"/>
                  </a:moveTo>
                  <a:cubicBezTo>
                    <a:pt x="440" y="0"/>
                    <a:pt x="2" y="438"/>
                    <a:pt x="1" y="979"/>
                  </a:cubicBezTo>
                  <a:lnTo>
                    <a:pt x="1" y="2048"/>
                  </a:lnTo>
                  <a:cubicBezTo>
                    <a:pt x="2" y="2589"/>
                    <a:pt x="440" y="3028"/>
                    <a:pt x="981" y="3028"/>
                  </a:cubicBezTo>
                  <a:lnTo>
                    <a:pt x="3119" y="3028"/>
                  </a:lnTo>
                  <a:cubicBezTo>
                    <a:pt x="3660" y="3028"/>
                    <a:pt x="4099" y="2589"/>
                    <a:pt x="4099" y="2048"/>
                  </a:cubicBezTo>
                  <a:lnTo>
                    <a:pt x="4099" y="979"/>
                  </a:lnTo>
                  <a:cubicBezTo>
                    <a:pt x="4099" y="438"/>
                    <a:pt x="3660" y="0"/>
                    <a:pt x="31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3"/>
            <p:cNvSpPr/>
            <p:nvPr/>
          </p:nvSpPr>
          <p:spPr>
            <a:xfrm>
              <a:off x="594475" y="5295100"/>
              <a:ext cx="110150" cy="70425"/>
            </a:xfrm>
            <a:custGeom>
              <a:rect b="b" l="l" r="r" t="t"/>
              <a:pathLst>
                <a:path extrusionOk="0" h="2817" w="4406">
                  <a:moveTo>
                    <a:pt x="2109" y="885"/>
                  </a:moveTo>
                  <a:cubicBezTo>
                    <a:pt x="2341" y="1195"/>
                    <a:pt x="2341" y="1621"/>
                    <a:pt x="2109" y="1932"/>
                  </a:cubicBezTo>
                  <a:cubicBezTo>
                    <a:pt x="1876" y="1621"/>
                    <a:pt x="1876" y="1195"/>
                    <a:pt x="2109" y="885"/>
                  </a:cubicBezTo>
                  <a:close/>
                  <a:moveTo>
                    <a:pt x="2809" y="535"/>
                  </a:moveTo>
                  <a:cubicBezTo>
                    <a:pt x="3226" y="535"/>
                    <a:pt x="3603" y="837"/>
                    <a:pt x="3671" y="1275"/>
                  </a:cubicBezTo>
                  <a:cubicBezTo>
                    <a:pt x="3752" y="1804"/>
                    <a:pt x="3342" y="2281"/>
                    <a:pt x="2807" y="2281"/>
                  </a:cubicBezTo>
                  <a:cubicBezTo>
                    <a:pt x="2717" y="2281"/>
                    <a:pt x="2629" y="2268"/>
                    <a:pt x="2543" y="2240"/>
                  </a:cubicBezTo>
                  <a:cubicBezTo>
                    <a:pt x="2907" y="1745"/>
                    <a:pt x="2907" y="1071"/>
                    <a:pt x="2543" y="576"/>
                  </a:cubicBezTo>
                  <a:cubicBezTo>
                    <a:pt x="2632" y="548"/>
                    <a:pt x="2721" y="535"/>
                    <a:pt x="2809" y="535"/>
                  </a:cubicBezTo>
                  <a:close/>
                  <a:moveTo>
                    <a:pt x="1407" y="535"/>
                  </a:moveTo>
                  <a:cubicBezTo>
                    <a:pt x="1495" y="535"/>
                    <a:pt x="1584" y="548"/>
                    <a:pt x="1672" y="576"/>
                  </a:cubicBezTo>
                  <a:cubicBezTo>
                    <a:pt x="1308" y="1071"/>
                    <a:pt x="1308" y="1746"/>
                    <a:pt x="1672" y="2242"/>
                  </a:cubicBezTo>
                  <a:cubicBezTo>
                    <a:pt x="1588" y="2268"/>
                    <a:pt x="1498" y="2281"/>
                    <a:pt x="1410" y="2281"/>
                  </a:cubicBezTo>
                  <a:cubicBezTo>
                    <a:pt x="1409" y="2281"/>
                    <a:pt x="1408" y="2281"/>
                    <a:pt x="1407" y="2281"/>
                  </a:cubicBezTo>
                  <a:cubicBezTo>
                    <a:pt x="872" y="2281"/>
                    <a:pt x="464" y="1804"/>
                    <a:pt x="546" y="1275"/>
                  </a:cubicBezTo>
                  <a:cubicBezTo>
                    <a:pt x="613" y="837"/>
                    <a:pt x="990" y="535"/>
                    <a:pt x="1407" y="535"/>
                  </a:cubicBezTo>
                  <a:close/>
                  <a:moveTo>
                    <a:pt x="2807" y="1"/>
                  </a:moveTo>
                  <a:cubicBezTo>
                    <a:pt x="2563" y="1"/>
                    <a:pt x="2321" y="66"/>
                    <a:pt x="2109" y="188"/>
                  </a:cubicBezTo>
                  <a:cubicBezTo>
                    <a:pt x="1891" y="63"/>
                    <a:pt x="1650" y="1"/>
                    <a:pt x="1408" y="1"/>
                  </a:cubicBezTo>
                  <a:cubicBezTo>
                    <a:pt x="1164" y="1"/>
                    <a:pt x="921" y="65"/>
                    <a:pt x="702" y="191"/>
                  </a:cubicBezTo>
                  <a:cubicBezTo>
                    <a:pt x="269" y="442"/>
                    <a:pt x="1" y="906"/>
                    <a:pt x="1" y="1409"/>
                  </a:cubicBezTo>
                  <a:cubicBezTo>
                    <a:pt x="1" y="1911"/>
                    <a:pt x="269" y="2374"/>
                    <a:pt x="702" y="2626"/>
                  </a:cubicBezTo>
                  <a:cubicBezTo>
                    <a:pt x="921" y="2753"/>
                    <a:pt x="1164" y="2816"/>
                    <a:pt x="1408" y="2816"/>
                  </a:cubicBezTo>
                  <a:cubicBezTo>
                    <a:pt x="1650" y="2816"/>
                    <a:pt x="1891" y="2754"/>
                    <a:pt x="2109" y="2629"/>
                  </a:cubicBezTo>
                  <a:cubicBezTo>
                    <a:pt x="2331" y="2757"/>
                    <a:pt x="2571" y="2816"/>
                    <a:pt x="2806" y="2816"/>
                  </a:cubicBezTo>
                  <a:cubicBezTo>
                    <a:pt x="3417" y="2816"/>
                    <a:pt x="3996" y="2415"/>
                    <a:pt x="4168" y="1770"/>
                  </a:cubicBezTo>
                  <a:cubicBezTo>
                    <a:pt x="4405" y="877"/>
                    <a:pt x="3732" y="1"/>
                    <a:pt x="28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2" name="Google Shape;1642;p53"/>
          <p:cNvGrpSpPr/>
          <p:nvPr/>
        </p:nvGrpSpPr>
        <p:grpSpPr>
          <a:xfrm>
            <a:off x="8243133" y="1187739"/>
            <a:ext cx="411794" cy="256851"/>
            <a:chOff x="6870825" y="3732650"/>
            <a:chExt cx="449950" cy="280650"/>
          </a:xfrm>
        </p:grpSpPr>
        <p:sp>
          <p:nvSpPr>
            <p:cNvPr id="1643" name="Google Shape;1643;p53"/>
            <p:cNvSpPr/>
            <p:nvPr/>
          </p:nvSpPr>
          <p:spPr>
            <a:xfrm>
              <a:off x="6870825" y="3732650"/>
              <a:ext cx="449950" cy="280650"/>
            </a:xfrm>
            <a:custGeom>
              <a:rect b="b" l="l" r="r" t="t"/>
              <a:pathLst>
                <a:path extrusionOk="0" h="11226" w="17998">
                  <a:moveTo>
                    <a:pt x="16661" y="534"/>
                  </a:moveTo>
                  <a:cubicBezTo>
                    <a:pt x="17103" y="535"/>
                    <a:pt x="17463" y="893"/>
                    <a:pt x="17463" y="1336"/>
                  </a:cubicBezTo>
                  <a:lnTo>
                    <a:pt x="17463" y="9888"/>
                  </a:lnTo>
                  <a:cubicBezTo>
                    <a:pt x="17463" y="10332"/>
                    <a:pt x="17103" y="10690"/>
                    <a:pt x="16661" y="10690"/>
                  </a:cubicBezTo>
                  <a:lnTo>
                    <a:pt x="1338" y="10690"/>
                  </a:lnTo>
                  <a:cubicBezTo>
                    <a:pt x="894" y="10690"/>
                    <a:pt x="536" y="10332"/>
                    <a:pt x="536" y="9888"/>
                  </a:cubicBezTo>
                  <a:lnTo>
                    <a:pt x="536" y="1336"/>
                  </a:lnTo>
                  <a:cubicBezTo>
                    <a:pt x="536" y="893"/>
                    <a:pt x="894" y="535"/>
                    <a:pt x="1338" y="534"/>
                  </a:cubicBezTo>
                  <a:close/>
                  <a:moveTo>
                    <a:pt x="1338" y="0"/>
                  </a:moveTo>
                  <a:cubicBezTo>
                    <a:pt x="599" y="0"/>
                    <a:pt x="2" y="599"/>
                    <a:pt x="1" y="1336"/>
                  </a:cubicBezTo>
                  <a:lnTo>
                    <a:pt x="1" y="9888"/>
                  </a:lnTo>
                  <a:cubicBezTo>
                    <a:pt x="2" y="10627"/>
                    <a:pt x="599" y="11224"/>
                    <a:pt x="1338" y="11225"/>
                  </a:cubicBezTo>
                  <a:lnTo>
                    <a:pt x="16661" y="11225"/>
                  </a:lnTo>
                  <a:cubicBezTo>
                    <a:pt x="17398" y="11224"/>
                    <a:pt x="17996" y="10627"/>
                    <a:pt x="17998" y="9888"/>
                  </a:cubicBezTo>
                  <a:lnTo>
                    <a:pt x="17998" y="1336"/>
                  </a:lnTo>
                  <a:cubicBezTo>
                    <a:pt x="17996" y="599"/>
                    <a:pt x="17398" y="0"/>
                    <a:pt x="166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3"/>
            <p:cNvSpPr/>
            <p:nvPr/>
          </p:nvSpPr>
          <p:spPr>
            <a:xfrm>
              <a:off x="6919850" y="3779850"/>
              <a:ext cx="147025" cy="147025"/>
            </a:xfrm>
            <a:custGeom>
              <a:rect b="b" l="l" r="r" t="t"/>
              <a:pathLst>
                <a:path extrusionOk="0" h="5881" w="5881">
                  <a:moveTo>
                    <a:pt x="3970" y="3843"/>
                  </a:moveTo>
                  <a:cubicBezTo>
                    <a:pt x="4145" y="3843"/>
                    <a:pt x="4277" y="3988"/>
                    <a:pt x="4277" y="4118"/>
                  </a:cubicBezTo>
                  <a:lnTo>
                    <a:pt x="4277" y="5346"/>
                  </a:lnTo>
                  <a:lnTo>
                    <a:pt x="1604" y="5346"/>
                  </a:lnTo>
                  <a:lnTo>
                    <a:pt x="1604" y="4118"/>
                  </a:lnTo>
                  <a:cubicBezTo>
                    <a:pt x="1604" y="3989"/>
                    <a:pt x="1735" y="3843"/>
                    <a:pt x="1911" y="3843"/>
                  </a:cubicBezTo>
                  <a:lnTo>
                    <a:pt x="2239" y="3843"/>
                  </a:lnTo>
                  <a:lnTo>
                    <a:pt x="2948" y="4474"/>
                  </a:lnTo>
                  <a:lnTo>
                    <a:pt x="3659" y="3843"/>
                  </a:lnTo>
                  <a:close/>
                  <a:moveTo>
                    <a:pt x="5345" y="536"/>
                  </a:moveTo>
                  <a:lnTo>
                    <a:pt x="5345" y="5346"/>
                  </a:lnTo>
                  <a:lnTo>
                    <a:pt x="4810" y="5346"/>
                  </a:lnTo>
                  <a:lnTo>
                    <a:pt x="4810" y="4118"/>
                  </a:lnTo>
                  <a:cubicBezTo>
                    <a:pt x="4810" y="3678"/>
                    <a:pt x="4425" y="3308"/>
                    <a:pt x="3970" y="3308"/>
                  </a:cubicBezTo>
                  <a:lnTo>
                    <a:pt x="3457" y="3308"/>
                  </a:lnTo>
                  <a:lnTo>
                    <a:pt x="2948" y="3759"/>
                  </a:lnTo>
                  <a:lnTo>
                    <a:pt x="2443" y="3308"/>
                  </a:lnTo>
                  <a:lnTo>
                    <a:pt x="1911" y="3308"/>
                  </a:lnTo>
                  <a:cubicBezTo>
                    <a:pt x="1454" y="3308"/>
                    <a:pt x="1069" y="3678"/>
                    <a:pt x="1069" y="4118"/>
                  </a:cubicBezTo>
                  <a:lnTo>
                    <a:pt x="1069" y="5346"/>
                  </a:lnTo>
                  <a:lnTo>
                    <a:pt x="534" y="5346"/>
                  </a:lnTo>
                  <a:lnTo>
                    <a:pt x="534" y="536"/>
                  </a:lnTo>
                  <a:close/>
                  <a:moveTo>
                    <a:pt x="0" y="0"/>
                  </a:moveTo>
                  <a:lnTo>
                    <a:pt x="0" y="5881"/>
                  </a:lnTo>
                  <a:lnTo>
                    <a:pt x="5880" y="5881"/>
                  </a:lnTo>
                  <a:lnTo>
                    <a:pt x="588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3"/>
            <p:cNvSpPr/>
            <p:nvPr/>
          </p:nvSpPr>
          <p:spPr>
            <a:xfrm>
              <a:off x="6962125" y="3799450"/>
              <a:ext cx="60200" cy="57950"/>
            </a:xfrm>
            <a:custGeom>
              <a:rect b="b" l="l" r="r" t="t"/>
              <a:pathLst>
                <a:path extrusionOk="0" h="2318" w="2408">
                  <a:moveTo>
                    <a:pt x="1248" y="535"/>
                  </a:moveTo>
                  <a:cubicBezTo>
                    <a:pt x="1328" y="535"/>
                    <a:pt x="1410" y="551"/>
                    <a:pt x="1487" y="583"/>
                  </a:cubicBezTo>
                  <a:cubicBezTo>
                    <a:pt x="1720" y="679"/>
                    <a:pt x="1872" y="906"/>
                    <a:pt x="1872" y="1159"/>
                  </a:cubicBezTo>
                  <a:cubicBezTo>
                    <a:pt x="1872" y="1503"/>
                    <a:pt x="1594" y="1781"/>
                    <a:pt x="1249" y="1783"/>
                  </a:cubicBezTo>
                  <a:cubicBezTo>
                    <a:pt x="997" y="1783"/>
                    <a:pt x="769" y="1631"/>
                    <a:pt x="672" y="1397"/>
                  </a:cubicBezTo>
                  <a:cubicBezTo>
                    <a:pt x="576" y="1164"/>
                    <a:pt x="629" y="895"/>
                    <a:pt x="808" y="717"/>
                  </a:cubicBezTo>
                  <a:cubicBezTo>
                    <a:pt x="927" y="598"/>
                    <a:pt x="1086" y="535"/>
                    <a:pt x="1248" y="535"/>
                  </a:cubicBezTo>
                  <a:close/>
                  <a:moveTo>
                    <a:pt x="1249" y="1"/>
                  </a:moveTo>
                  <a:cubicBezTo>
                    <a:pt x="780" y="1"/>
                    <a:pt x="358" y="282"/>
                    <a:pt x="178" y="716"/>
                  </a:cubicBezTo>
                  <a:cubicBezTo>
                    <a:pt x="0" y="1149"/>
                    <a:pt x="99" y="1646"/>
                    <a:pt x="430" y="1977"/>
                  </a:cubicBezTo>
                  <a:cubicBezTo>
                    <a:pt x="652" y="2200"/>
                    <a:pt x="948" y="2317"/>
                    <a:pt x="1250" y="2317"/>
                  </a:cubicBezTo>
                  <a:cubicBezTo>
                    <a:pt x="1399" y="2317"/>
                    <a:pt x="1549" y="2288"/>
                    <a:pt x="1692" y="2230"/>
                  </a:cubicBezTo>
                  <a:cubicBezTo>
                    <a:pt x="2124" y="2050"/>
                    <a:pt x="2407" y="1627"/>
                    <a:pt x="2407" y="1159"/>
                  </a:cubicBezTo>
                  <a:cubicBezTo>
                    <a:pt x="2406" y="520"/>
                    <a:pt x="1888" y="1"/>
                    <a:pt x="12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3"/>
            <p:cNvSpPr/>
            <p:nvPr/>
          </p:nvSpPr>
          <p:spPr>
            <a:xfrm>
              <a:off x="6972825" y="394287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3"/>
            <p:cNvSpPr/>
            <p:nvPr/>
          </p:nvSpPr>
          <p:spPr>
            <a:xfrm>
              <a:off x="6946125" y="394287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3"/>
            <p:cNvSpPr/>
            <p:nvPr/>
          </p:nvSpPr>
          <p:spPr>
            <a:xfrm>
              <a:off x="7026300" y="39428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3"/>
            <p:cNvSpPr/>
            <p:nvPr/>
          </p:nvSpPr>
          <p:spPr>
            <a:xfrm>
              <a:off x="7053025" y="39428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3"/>
            <p:cNvSpPr/>
            <p:nvPr/>
          </p:nvSpPr>
          <p:spPr>
            <a:xfrm>
              <a:off x="6999550" y="39428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3"/>
            <p:cNvSpPr/>
            <p:nvPr/>
          </p:nvSpPr>
          <p:spPr>
            <a:xfrm>
              <a:off x="6919375" y="39428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3"/>
            <p:cNvSpPr/>
            <p:nvPr/>
          </p:nvSpPr>
          <p:spPr>
            <a:xfrm>
              <a:off x="7088675" y="3788775"/>
              <a:ext cx="169275" cy="13350"/>
            </a:xfrm>
            <a:custGeom>
              <a:rect b="b" l="l" r="r" t="t"/>
              <a:pathLst>
                <a:path extrusionOk="0" h="534" w="6771">
                  <a:moveTo>
                    <a:pt x="0" y="0"/>
                  </a:moveTo>
                  <a:lnTo>
                    <a:pt x="0" y="534"/>
                  </a:lnTo>
                  <a:lnTo>
                    <a:pt x="6771" y="534"/>
                  </a:lnTo>
                  <a:lnTo>
                    <a:pt x="677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3"/>
            <p:cNvSpPr/>
            <p:nvPr/>
          </p:nvSpPr>
          <p:spPr>
            <a:xfrm>
              <a:off x="7088675" y="3822000"/>
              <a:ext cx="169275" cy="13400"/>
            </a:xfrm>
            <a:custGeom>
              <a:rect b="b" l="l" r="r" t="t"/>
              <a:pathLst>
                <a:path extrusionOk="0" h="536" w="6771">
                  <a:moveTo>
                    <a:pt x="0" y="1"/>
                  </a:moveTo>
                  <a:lnTo>
                    <a:pt x="0" y="536"/>
                  </a:lnTo>
                  <a:lnTo>
                    <a:pt x="6771" y="536"/>
                  </a:lnTo>
                  <a:lnTo>
                    <a:pt x="6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3"/>
            <p:cNvSpPr/>
            <p:nvPr/>
          </p:nvSpPr>
          <p:spPr>
            <a:xfrm>
              <a:off x="7088675" y="3855275"/>
              <a:ext cx="169275" cy="13375"/>
            </a:xfrm>
            <a:custGeom>
              <a:rect b="b" l="l" r="r" t="t"/>
              <a:pathLst>
                <a:path extrusionOk="0" h="535" w="6771">
                  <a:moveTo>
                    <a:pt x="0" y="1"/>
                  </a:moveTo>
                  <a:lnTo>
                    <a:pt x="0" y="535"/>
                  </a:lnTo>
                  <a:lnTo>
                    <a:pt x="6771" y="535"/>
                  </a:lnTo>
                  <a:lnTo>
                    <a:pt x="67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3"/>
            <p:cNvSpPr/>
            <p:nvPr/>
          </p:nvSpPr>
          <p:spPr>
            <a:xfrm>
              <a:off x="7088675" y="3888575"/>
              <a:ext cx="169275" cy="13350"/>
            </a:xfrm>
            <a:custGeom>
              <a:rect b="b" l="l" r="r" t="t"/>
              <a:pathLst>
                <a:path extrusionOk="0" h="534" w="6771">
                  <a:moveTo>
                    <a:pt x="0" y="0"/>
                  </a:moveTo>
                  <a:lnTo>
                    <a:pt x="0" y="534"/>
                  </a:lnTo>
                  <a:lnTo>
                    <a:pt x="6771" y="534"/>
                  </a:lnTo>
                  <a:lnTo>
                    <a:pt x="677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3"/>
            <p:cNvSpPr/>
            <p:nvPr/>
          </p:nvSpPr>
          <p:spPr>
            <a:xfrm>
              <a:off x="7269050" y="3927300"/>
              <a:ext cx="13400" cy="44575"/>
            </a:xfrm>
            <a:custGeom>
              <a:rect b="b" l="l" r="r" t="t"/>
              <a:pathLst>
                <a:path extrusionOk="0" h="1783" w="536">
                  <a:moveTo>
                    <a:pt x="1" y="0"/>
                  </a:moveTo>
                  <a:lnTo>
                    <a:pt x="1" y="1783"/>
                  </a:lnTo>
                  <a:lnTo>
                    <a:pt x="536" y="1783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3"/>
            <p:cNvSpPr/>
            <p:nvPr/>
          </p:nvSpPr>
          <p:spPr>
            <a:xfrm>
              <a:off x="7249775" y="3927300"/>
              <a:ext cx="13375" cy="44575"/>
            </a:xfrm>
            <a:custGeom>
              <a:rect b="b" l="l" r="r" t="t"/>
              <a:pathLst>
                <a:path extrusionOk="0" h="1783" w="535">
                  <a:moveTo>
                    <a:pt x="1" y="0"/>
                  </a:moveTo>
                  <a:lnTo>
                    <a:pt x="1" y="1783"/>
                  </a:lnTo>
                  <a:lnTo>
                    <a:pt x="534" y="178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3"/>
            <p:cNvSpPr/>
            <p:nvPr/>
          </p:nvSpPr>
          <p:spPr>
            <a:xfrm>
              <a:off x="7230475" y="3927300"/>
              <a:ext cx="13375" cy="44575"/>
            </a:xfrm>
            <a:custGeom>
              <a:rect b="b" l="l" r="r" t="t"/>
              <a:pathLst>
                <a:path extrusionOk="0" h="1783" w="535">
                  <a:moveTo>
                    <a:pt x="0" y="0"/>
                  </a:moveTo>
                  <a:lnTo>
                    <a:pt x="0" y="1783"/>
                  </a:lnTo>
                  <a:lnTo>
                    <a:pt x="534" y="178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3"/>
            <p:cNvSpPr/>
            <p:nvPr/>
          </p:nvSpPr>
          <p:spPr>
            <a:xfrm>
              <a:off x="7211150" y="3927300"/>
              <a:ext cx="13425" cy="44575"/>
            </a:xfrm>
            <a:custGeom>
              <a:rect b="b" l="l" r="r" t="t"/>
              <a:pathLst>
                <a:path extrusionOk="0" h="1783" w="537">
                  <a:moveTo>
                    <a:pt x="1" y="0"/>
                  </a:moveTo>
                  <a:lnTo>
                    <a:pt x="1" y="1783"/>
                  </a:lnTo>
                  <a:lnTo>
                    <a:pt x="536" y="1783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3"/>
            <p:cNvSpPr/>
            <p:nvPr/>
          </p:nvSpPr>
          <p:spPr>
            <a:xfrm>
              <a:off x="7191850" y="3927300"/>
              <a:ext cx="13400" cy="44575"/>
            </a:xfrm>
            <a:custGeom>
              <a:rect b="b" l="l" r="r" t="t"/>
              <a:pathLst>
                <a:path extrusionOk="0" h="1783" w="536">
                  <a:moveTo>
                    <a:pt x="1" y="0"/>
                  </a:moveTo>
                  <a:lnTo>
                    <a:pt x="1" y="1783"/>
                  </a:lnTo>
                  <a:lnTo>
                    <a:pt x="536" y="1783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3"/>
            <p:cNvSpPr/>
            <p:nvPr/>
          </p:nvSpPr>
          <p:spPr>
            <a:xfrm>
              <a:off x="7172575" y="3927300"/>
              <a:ext cx="13375" cy="44575"/>
            </a:xfrm>
            <a:custGeom>
              <a:rect b="b" l="l" r="r" t="t"/>
              <a:pathLst>
                <a:path extrusionOk="0" h="1783" w="535">
                  <a:moveTo>
                    <a:pt x="1" y="0"/>
                  </a:moveTo>
                  <a:lnTo>
                    <a:pt x="1" y="1783"/>
                  </a:lnTo>
                  <a:lnTo>
                    <a:pt x="534" y="178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3"/>
            <p:cNvSpPr/>
            <p:nvPr/>
          </p:nvSpPr>
          <p:spPr>
            <a:xfrm>
              <a:off x="7153275" y="3927300"/>
              <a:ext cx="13350" cy="44575"/>
            </a:xfrm>
            <a:custGeom>
              <a:rect b="b" l="l" r="r" t="t"/>
              <a:pathLst>
                <a:path extrusionOk="0" h="1783" w="534">
                  <a:moveTo>
                    <a:pt x="0" y="0"/>
                  </a:moveTo>
                  <a:lnTo>
                    <a:pt x="0" y="1783"/>
                  </a:lnTo>
                  <a:lnTo>
                    <a:pt x="534" y="178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3" name="Google Shape;1663;p53"/>
          <p:cNvGrpSpPr/>
          <p:nvPr/>
        </p:nvGrpSpPr>
        <p:grpSpPr>
          <a:xfrm>
            <a:off x="7227805" y="3609646"/>
            <a:ext cx="245731" cy="411817"/>
            <a:chOff x="6527700" y="3618275"/>
            <a:chExt cx="268500" cy="449975"/>
          </a:xfrm>
        </p:grpSpPr>
        <p:sp>
          <p:nvSpPr>
            <p:cNvPr id="1664" name="Google Shape;1664;p53"/>
            <p:cNvSpPr/>
            <p:nvPr/>
          </p:nvSpPr>
          <p:spPr>
            <a:xfrm>
              <a:off x="6527700" y="3618275"/>
              <a:ext cx="268500" cy="449975"/>
            </a:xfrm>
            <a:custGeom>
              <a:rect b="b" l="l" r="r" t="t"/>
              <a:pathLst>
                <a:path extrusionOk="0" h="17999" w="10740">
                  <a:moveTo>
                    <a:pt x="9757" y="2514"/>
                  </a:moveTo>
                  <a:cubicBezTo>
                    <a:pt x="10004" y="2514"/>
                    <a:pt x="10204" y="2713"/>
                    <a:pt x="10204" y="2961"/>
                  </a:cubicBezTo>
                  <a:lnTo>
                    <a:pt x="10204" y="17018"/>
                  </a:lnTo>
                  <a:cubicBezTo>
                    <a:pt x="10204" y="17264"/>
                    <a:pt x="10005" y="17463"/>
                    <a:pt x="9759" y="17463"/>
                  </a:cubicBezTo>
                  <a:lnTo>
                    <a:pt x="535" y="17463"/>
                  </a:lnTo>
                  <a:lnTo>
                    <a:pt x="535" y="2525"/>
                  </a:lnTo>
                  <a:lnTo>
                    <a:pt x="9757" y="2514"/>
                  </a:lnTo>
                  <a:close/>
                  <a:moveTo>
                    <a:pt x="9332" y="1"/>
                  </a:moveTo>
                  <a:cubicBezTo>
                    <a:pt x="9292" y="1"/>
                    <a:pt x="9251" y="3"/>
                    <a:pt x="9210" y="8"/>
                  </a:cubicBezTo>
                  <a:lnTo>
                    <a:pt x="9197" y="10"/>
                  </a:lnTo>
                  <a:lnTo>
                    <a:pt x="238" y="1990"/>
                  </a:lnTo>
                  <a:lnTo>
                    <a:pt x="0" y="1990"/>
                  </a:lnTo>
                  <a:lnTo>
                    <a:pt x="0" y="17998"/>
                  </a:lnTo>
                  <a:lnTo>
                    <a:pt x="9757" y="17998"/>
                  </a:lnTo>
                  <a:cubicBezTo>
                    <a:pt x="10300" y="17997"/>
                    <a:pt x="10738" y="17558"/>
                    <a:pt x="10739" y="17017"/>
                  </a:cubicBezTo>
                  <a:lnTo>
                    <a:pt x="10739" y="2960"/>
                  </a:lnTo>
                  <a:cubicBezTo>
                    <a:pt x="10739" y="2699"/>
                    <a:pt x="10636" y="2448"/>
                    <a:pt x="10452" y="2265"/>
                  </a:cubicBezTo>
                  <a:lnTo>
                    <a:pt x="10452" y="2267"/>
                  </a:lnTo>
                  <a:cubicBezTo>
                    <a:pt x="10270" y="2082"/>
                    <a:pt x="10022" y="1979"/>
                    <a:pt x="9764" y="1979"/>
                  </a:cubicBezTo>
                  <a:cubicBezTo>
                    <a:pt x="9763" y="1979"/>
                    <a:pt x="9761" y="1979"/>
                    <a:pt x="9759" y="1979"/>
                  </a:cubicBezTo>
                  <a:lnTo>
                    <a:pt x="9757" y="1979"/>
                  </a:lnTo>
                  <a:lnTo>
                    <a:pt x="2733" y="1987"/>
                  </a:lnTo>
                  <a:lnTo>
                    <a:pt x="9287" y="539"/>
                  </a:lnTo>
                  <a:cubicBezTo>
                    <a:pt x="9302" y="538"/>
                    <a:pt x="9316" y="537"/>
                    <a:pt x="9330" y="537"/>
                  </a:cubicBezTo>
                  <a:cubicBezTo>
                    <a:pt x="9574" y="537"/>
                    <a:pt x="9777" y="735"/>
                    <a:pt x="9777" y="983"/>
                  </a:cubicBezTo>
                  <a:lnTo>
                    <a:pt x="9777" y="1533"/>
                  </a:lnTo>
                  <a:lnTo>
                    <a:pt x="10312" y="1533"/>
                  </a:lnTo>
                  <a:lnTo>
                    <a:pt x="10312" y="983"/>
                  </a:lnTo>
                  <a:cubicBezTo>
                    <a:pt x="10312" y="434"/>
                    <a:pt x="9864" y="1"/>
                    <a:pt x="93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3"/>
            <p:cNvSpPr/>
            <p:nvPr/>
          </p:nvSpPr>
          <p:spPr>
            <a:xfrm>
              <a:off x="6584775" y="3735525"/>
              <a:ext cx="173975" cy="173950"/>
            </a:xfrm>
            <a:custGeom>
              <a:rect b="b" l="l" r="r" t="t"/>
              <a:pathLst>
                <a:path extrusionOk="0" h="6958" w="6959">
                  <a:moveTo>
                    <a:pt x="3170" y="628"/>
                  </a:moveTo>
                  <a:lnTo>
                    <a:pt x="3170" y="1605"/>
                  </a:lnTo>
                  <a:lnTo>
                    <a:pt x="2479" y="1605"/>
                  </a:lnTo>
                  <a:cubicBezTo>
                    <a:pt x="2516" y="1508"/>
                    <a:pt x="2557" y="1414"/>
                    <a:pt x="2600" y="1325"/>
                  </a:cubicBezTo>
                  <a:cubicBezTo>
                    <a:pt x="2766" y="991"/>
                    <a:pt x="2964" y="750"/>
                    <a:pt x="3170" y="628"/>
                  </a:cubicBezTo>
                  <a:close/>
                  <a:moveTo>
                    <a:pt x="3705" y="584"/>
                  </a:moveTo>
                  <a:cubicBezTo>
                    <a:pt x="3941" y="686"/>
                    <a:pt x="4171" y="944"/>
                    <a:pt x="4360" y="1325"/>
                  </a:cubicBezTo>
                  <a:cubicBezTo>
                    <a:pt x="4404" y="1414"/>
                    <a:pt x="4444" y="1508"/>
                    <a:pt x="4480" y="1605"/>
                  </a:cubicBezTo>
                  <a:lnTo>
                    <a:pt x="3705" y="1605"/>
                  </a:lnTo>
                  <a:lnTo>
                    <a:pt x="3705" y="584"/>
                  </a:lnTo>
                  <a:close/>
                  <a:moveTo>
                    <a:pt x="4671" y="787"/>
                  </a:moveTo>
                  <a:lnTo>
                    <a:pt x="4671" y="787"/>
                  </a:lnTo>
                  <a:cubicBezTo>
                    <a:pt x="5088" y="973"/>
                    <a:pt x="5456" y="1253"/>
                    <a:pt x="5748" y="1605"/>
                  </a:cubicBezTo>
                  <a:lnTo>
                    <a:pt x="5049" y="1605"/>
                  </a:lnTo>
                  <a:cubicBezTo>
                    <a:pt x="4992" y="1429"/>
                    <a:pt x="4921" y="1256"/>
                    <a:pt x="4840" y="1089"/>
                  </a:cubicBezTo>
                  <a:cubicBezTo>
                    <a:pt x="4789" y="985"/>
                    <a:pt x="4733" y="885"/>
                    <a:pt x="4671" y="787"/>
                  </a:cubicBezTo>
                  <a:close/>
                  <a:moveTo>
                    <a:pt x="2290" y="789"/>
                  </a:moveTo>
                  <a:lnTo>
                    <a:pt x="2290" y="789"/>
                  </a:lnTo>
                  <a:cubicBezTo>
                    <a:pt x="2227" y="886"/>
                    <a:pt x="2171" y="986"/>
                    <a:pt x="2119" y="1091"/>
                  </a:cubicBezTo>
                  <a:cubicBezTo>
                    <a:pt x="2038" y="1258"/>
                    <a:pt x="1967" y="1430"/>
                    <a:pt x="1910" y="1607"/>
                  </a:cubicBezTo>
                  <a:lnTo>
                    <a:pt x="1211" y="1607"/>
                  </a:lnTo>
                  <a:cubicBezTo>
                    <a:pt x="1503" y="1255"/>
                    <a:pt x="1871" y="975"/>
                    <a:pt x="2290" y="789"/>
                  </a:cubicBezTo>
                  <a:close/>
                  <a:moveTo>
                    <a:pt x="6101" y="2139"/>
                  </a:moveTo>
                  <a:cubicBezTo>
                    <a:pt x="6272" y="2472"/>
                    <a:pt x="6376" y="2836"/>
                    <a:pt x="6410" y="3209"/>
                  </a:cubicBezTo>
                  <a:lnTo>
                    <a:pt x="5325" y="3209"/>
                  </a:lnTo>
                  <a:cubicBezTo>
                    <a:pt x="5312" y="2850"/>
                    <a:pt x="5269" y="2491"/>
                    <a:pt x="5194" y="2139"/>
                  </a:cubicBezTo>
                  <a:close/>
                  <a:moveTo>
                    <a:pt x="3170" y="2141"/>
                  </a:moveTo>
                  <a:lnTo>
                    <a:pt x="3170" y="3211"/>
                  </a:lnTo>
                  <a:lnTo>
                    <a:pt x="2169" y="3211"/>
                  </a:lnTo>
                  <a:cubicBezTo>
                    <a:pt x="2182" y="2850"/>
                    <a:pt x="2231" y="2491"/>
                    <a:pt x="2314" y="2141"/>
                  </a:cubicBezTo>
                  <a:close/>
                  <a:moveTo>
                    <a:pt x="4646" y="2141"/>
                  </a:moveTo>
                  <a:cubicBezTo>
                    <a:pt x="4728" y="2491"/>
                    <a:pt x="4777" y="2850"/>
                    <a:pt x="4790" y="3211"/>
                  </a:cubicBezTo>
                  <a:lnTo>
                    <a:pt x="3705" y="3211"/>
                  </a:lnTo>
                  <a:lnTo>
                    <a:pt x="3705" y="2141"/>
                  </a:lnTo>
                  <a:close/>
                  <a:moveTo>
                    <a:pt x="1765" y="2142"/>
                  </a:moveTo>
                  <a:cubicBezTo>
                    <a:pt x="1691" y="2494"/>
                    <a:pt x="1647" y="2853"/>
                    <a:pt x="1634" y="3212"/>
                  </a:cubicBezTo>
                  <a:lnTo>
                    <a:pt x="549" y="3212"/>
                  </a:lnTo>
                  <a:cubicBezTo>
                    <a:pt x="583" y="2838"/>
                    <a:pt x="688" y="2475"/>
                    <a:pt x="859" y="2142"/>
                  </a:cubicBezTo>
                  <a:close/>
                  <a:moveTo>
                    <a:pt x="3170" y="3746"/>
                  </a:moveTo>
                  <a:lnTo>
                    <a:pt x="3170" y="4816"/>
                  </a:lnTo>
                  <a:lnTo>
                    <a:pt x="2315" y="4816"/>
                  </a:lnTo>
                  <a:cubicBezTo>
                    <a:pt x="2232" y="4465"/>
                    <a:pt x="2184" y="4107"/>
                    <a:pt x="2169" y="3746"/>
                  </a:cubicBezTo>
                  <a:close/>
                  <a:moveTo>
                    <a:pt x="1634" y="3747"/>
                  </a:moveTo>
                  <a:cubicBezTo>
                    <a:pt x="1647" y="4107"/>
                    <a:pt x="1691" y="4465"/>
                    <a:pt x="1765" y="4817"/>
                  </a:cubicBezTo>
                  <a:lnTo>
                    <a:pt x="859" y="4817"/>
                  </a:lnTo>
                  <a:cubicBezTo>
                    <a:pt x="688" y="4484"/>
                    <a:pt x="583" y="4120"/>
                    <a:pt x="549" y="3747"/>
                  </a:cubicBezTo>
                  <a:close/>
                  <a:moveTo>
                    <a:pt x="4790" y="3746"/>
                  </a:moveTo>
                  <a:cubicBezTo>
                    <a:pt x="4777" y="4107"/>
                    <a:pt x="4728" y="4465"/>
                    <a:pt x="4646" y="4817"/>
                  </a:cubicBezTo>
                  <a:lnTo>
                    <a:pt x="3705" y="4817"/>
                  </a:lnTo>
                  <a:lnTo>
                    <a:pt x="3705" y="3746"/>
                  </a:lnTo>
                  <a:close/>
                  <a:moveTo>
                    <a:pt x="6410" y="3746"/>
                  </a:moveTo>
                  <a:cubicBezTo>
                    <a:pt x="6376" y="4120"/>
                    <a:pt x="6272" y="4483"/>
                    <a:pt x="6101" y="4817"/>
                  </a:cubicBezTo>
                  <a:lnTo>
                    <a:pt x="5194" y="4817"/>
                  </a:lnTo>
                  <a:cubicBezTo>
                    <a:pt x="5268" y="4465"/>
                    <a:pt x="5312" y="4107"/>
                    <a:pt x="5325" y="3746"/>
                  </a:cubicBezTo>
                  <a:close/>
                  <a:moveTo>
                    <a:pt x="1910" y="5351"/>
                  </a:moveTo>
                  <a:cubicBezTo>
                    <a:pt x="1969" y="5528"/>
                    <a:pt x="2038" y="5700"/>
                    <a:pt x="2119" y="5867"/>
                  </a:cubicBezTo>
                  <a:cubicBezTo>
                    <a:pt x="2171" y="5972"/>
                    <a:pt x="2227" y="6072"/>
                    <a:pt x="2288" y="6169"/>
                  </a:cubicBezTo>
                  <a:cubicBezTo>
                    <a:pt x="1871" y="5983"/>
                    <a:pt x="1503" y="5703"/>
                    <a:pt x="1211" y="5351"/>
                  </a:cubicBezTo>
                  <a:close/>
                  <a:moveTo>
                    <a:pt x="5748" y="5353"/>
                  </a:moveTo>
                  <a:cubicBezTo>
                    <a:pt x="5456" y="5705"/>
                    <a:pt x="5088" y="5985"/>
                    <a:pt x="4671" y="6171"/>
                  </a:cubicBezTo>
                  <a:cubicBezTo>
                    <a:pt x="4733" y="6073"/>
                    <a:pt x="4789" y="5972"/>
                    <a:pt x="4840" y="5869"/>
                  </a:cubicBezTo>
                  <a:cubicBezTo>
                    <a:pt x="4921" y="5702"/>
                    <a:pt x="4992" y="5529"/>
                    <a:pt x="5049" y="5353"/>
                  </a:cubicBezTo>
                  <a:close/>
                  <a:moveTo>
                    <a:pt x="3170" y="5351"/>
                  </a:moveTo>
                  <a:lnTo>
                    <a:pt x="3170" y="6328"/>
                  </a:lnTo>
                  <a:cubicBezTo>
                    <a:pt x="2964" y="6206"/>
                    <a:pt x="2765" y="5966"/>
                    <a:pt x="2600" y="5630"/>
                  </a:cubicBezTo>
                  <a:cubicBezTo>
                    <a:pt x="2557" y="5543"/>
                    <a:pt x="2516" y="5448"/>
                    <a:pt x="2479" y="5351"/>
                  </a:cubicBezTo>
                  <a:close/>
                  <a:moveTo>
                    <a:pt x="4480" y="5353"/>
                  </a:moveTo>
                  <a:cubicBezTo>
                    <a:pt x="4444" y="5450"/>
                    <a:pt x="4404" y="5543"/>
                    <a:pt x="4360" y="5631"/>
                  </a:cubicBezTo>
                  <a:cubicBezTo>
                    <a:pt x="4171" y="6013"/>
                    <a:pt x="3941" y="6271"/>
                    <a:pt x="3705" y="6373"/>
                  </a:cubicBezTo>
                  <a:lnTo>
                    <a:pt x="3705" y="5353"/>
                  </a:lnTo>
                  <a:close/>
                  <a:moveTo>
                    <a:pt x="3480" y="0"/>
                  </a:moveTo>
                  <a:cubicBezTo>
                    <a:pt x="1562" y="0"/>
                    <a:pt x="1" y="1561"/>
                    <a:pt x="1" y="3479"/>
                  </a:cubicBezTo>
                  <a:cubicBezTo>
                    <a:pt x="1" y="5397"/>
                    <a:pt x="1562" y="6958"/>
                    <a:pt x="3480" y="6958"/>
                  </a:cubicBezTo>
                  <a:cubicBezTo>
                    <a:pt x="5397" y="6958"/>
                    <a:pt x="6958" y="5397"/>
                    <a:pt x="6958" y="3479"/>
                  </a:cubicBezTo>
                  <a:cubicBezTo>
                    <a:pt x="6958" y="1561"/>
                    <a:pt x="5397" y="0"/>
                    <a:pt x="34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3"/>
            <p:cNvSpPr/>
            <p:nvPr/>
          </p:nvSpPr>
          <p:spPr>
            <a:xfrm>
              <a:off x="6640100" y="3929975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3"/>
            <p:cNvSpPr/>
            <p:nvPr/>
          </p:nvSpPr>
          <p:spPr>
            <a:xfrm>
              <a:off x="6613350" y="3929975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3"/>
            <p:cNvSpPr/>
            <p:nvPr/>
          </p:nvSpPr>
          <p:spPr>
            <a:xfrm>
              <a:off x="6693600" y="3929975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3"/>
            <p:cNvSpPr/>
            <p:nvPr/>
          </p:nvSpPr>
          <p:spPr>
            <a:xfrm>
              <a:off x="6720350" y="3929975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3"/>
            <p:cNvSpPr/>
            <p:nvPr/>
          </p:nvSpPr>
          <p:spPr>
            <a:xfrm>
              <a:off x="6666850" y="3929975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3"/>
            <p:cNvSpPr/>
            <p:nvPr/>
          </p:nvSpPr>
          <p:spPr>
            <a:xfrm>
              <a:off x="6593250" y="3958500"/>
              <a:ext cx="160600" cy="13400"/>
            </a:xfrm>
            <a:custGeom>
              <a:rect b="b" l="l" r="r" t="t"/>
              <a:pathLst>
                <a:path extrusionOk="0" h="536" w="6424">
                  <a:moveTo>
                    <a:pt x="1" y="1"/>
                  </a:moveTo>
                  <a:lnTo>
                    <a:pt x="1" y="536"/>
                  </a:lnTo>
                  <a:lnTo>
                    <a:pt x="6423" y="536"/>
                  </a:lnTo>
                  <a:lnTo>
                    <a:pt x="642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72" name="Google Shape;1672;p53"/>
          <p:cNvGrpSpPr/>
          <p:nvPr/>
        </p:nvGrpSpPr>
        <p:grpSpPr>
          <a:xfrm>
            <a:off x="6633324" y="3656011"/>
            <a:ext cx="417308" cy="319084"/>
            <a:chOff x="5945900" y="3690300"/>
            <a:chExt cx="455975" cy="348650"/>
          </a:xfrm>
        </p:grpSpPr>
        <p:sp>
          <p:nvSpPr>
            <p:cNvPr id="1673" name="Google Shape;1673;p53"/>
            <p:cNvSpPr/>
            <p:nvPr/>
          </p:nvSpPr>
          <p:spPr>
            <a:xfrm>
              <a:off x="5987625" y="4025550"/>
              <a:ext cx="406275" cy="13400"/>
            </a:xfrm>
            <a:custGeom>
              <a:rect b="b" l="l" r="r" t="t"/>
              <a:pathLst>
                <a:path extrusionOk="0" h="536" w="16251">
                  <a:moveTo>
                    <a:pt x="0" y="0"/>
                  </a:moveTo>
                  <a:lnTo>
                    <a:pt x="0" y="535"/>
                  </a:lnTo>
                  <a:lnTo>
                    <a:pt x="16251" y="535"/>
                  </a:lnTo>
                  <a:lnTo>
                    <a:pt x="162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3"/>
            <p:cNvSpPr/>
            <p:nvPr/>
          </p:nvSpPr>
          <p:spPr>
            <a:xfrm>
              <a:off x="5958225" y="402555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0"/>
                  </a:moveTo>
                  <a:lnTo>
                    <a:pt x="0" y="535"/>
                  </a:lnTo>
                  <a:lnTo>
                    <a:pt x="535" y="535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3"/>
            <p:cNvSpPr/>
            <p:nvPr/>
          </p:nvSpPr>
          <p:spPr>
            <a:xfrm>
              <a:off x="6124200" y="3846175"/>
              <a:ext cx="15950" cy="15950"/>
            </a:xfrm>
            <a:custGeom>
              <a:rect b="b" l="l" r="r" t="t"/>
              <a:pathLst>
                <a:path extrusionOk="0" h="638" w="638">
                  <a:moveTo>
                    <a:pt x="115" y="1"/>
                  </a:moveTo>
                  <a:lnTo>
                    <a:pt x="0" y="524"/>
                  </a:lnTo>
                  <a:lnTo>
                    <a:pt x="522" y="638"/>
                  </a:lnTo>
                  <a:lnTo>
                    <a:pt x="637" y="116"/>
                  </a:lnTo>
                  <a:lnTo>
                    <a:pt x="1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3"/>
            <p:cNvSpPr/>
            <p:nvPr/>
          </p:nvSpPr>
          <p:spPr>
            <a:xfrm>
              <a:off x="6150325" y="3851975"/>
              <a:ext cx="15950" cy="15950"/>
            </a:xfrm>
            <a:custGeom>
              <a:rect b="b" l="l" r="r" t="t"/>
              <a:pathLst>
                <a:path extrusionOk="0" h="638" w="638">
                  <a:moveTo>
                    <a:pt x="115" y="0"/>
                  </a:moveTo>
                  <a:lnTo>
                    <a:pt x="1" y="522"/>
                  </a:lnTo>
                  <a:lnTo>
                    <a:pt x="522" y="637"/>
                  </a:lnTo>
                  <a:lnTo>
                    <a:pt x="637" y="11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3"/>
            <p:cNvSpPr/>
            <p:nvPr/>
          </p:nvSpPr>
          <p:spPr>
            <a:xfrm>
              <a:off x="6019800" y="3823225"/>
              <a:ext cx="15950" cy="15950"/>
            </a:xfrm>
            <a:custGeom>
              <a:rect b="b" l="l" r="r" t="t"/>
              <a:pathLst>
                <a:path extrusionOk="0" h="638" w="638">
                  <a:moveTo>
                    <a:pt x="115" y="0"/>
                  </a:moveTo>
                  <a:lnTo>
                    <a:pt x="0" y="522"/>
                  </a:lnTo>
                  <a:lnTo>
                    <a:pt x="522" y="637"/>
                  </a:lnTo>
                  <a:lnTo>
                    <a:pt x="637" y="11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3"/>
            <p:cNvSpPr/>
            <p:nvPr/>
          </p:nvSpPr>
          <p:spPr>
            <a:xfrm>
              <a:off x="6045875" y="3828975"/>
              <a:ext cx="15950" cy="15950"/>
            </a:xfrm>
            <a:custGeom>
              <a:rect b="b" l="l" r="r" t="t"/>
              <a:pathLst>
                <a:path extrusionOk="0" h="638" w="638">
                  <a:moveTo>
                    <a:pt x="116" y="0"/>
                  </a:moveTo>
                  <a:lnTo>
                    <a:pt x="1" y="522"/>
                  </a:lnTo>
                  <a:lnTo>
                    <a:pt x="523" y="637"/>
                  </a:lnTo>
                  <a:lnTo>
                    <a:pt x="638" y="115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3"/>
            <p:cNvSpPr/>
            <p:nvPr/>
          </p:nvSpPr>
          <p:spPr>
            <a:xfrm>
              <a:off x="6072025" y="3834725"/>
              <a:ext cx="15925" cy="15950"/>
            </a:xfrm>
            <a:custGeom>
              <a:rect b="b" l="l" r="r" t="t"/>
              <a:pathLst>
                <a:path extrusionOk="0" h="638" w="637">
                  <a:moveTo>
                    <a:pt x="115" y="0"/>
                  </a:moveTo>
                  <a:lnTo>
                    <a:pt x="0" y="522"/>
                  </a:lnTo>
                  <a:lnTo>
                    <a:pt x="522" y="637"/>
                  </a:lnTo>
                  <a:lnTo>
                    <a:pt x="637" y="115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3"/>
            <p:cNvSpPr/>
            <p:nvPr/>
          </p:nvSpPr>
          <p:spPr>
            <a:xfrm>
              <a:off x="6098150" y="3840475"/>
              <a:ext cx="15925" cy="15950"/>
            </a:xfrm>
            <a:custGeom>
              <a:rect b="b" l="l" r="r" t="t"/>
              <a:pathLst>
                <a:path extrusionOk="0" h="638" w="637">
                  <a:moveTo>
                    <a:pt x="114" y="0"/>
                  </a:moveTo>
                  <a:lnTo>
                    <a:pt x="0" y="522"/>
                  </a:lnTo>
                  <a:lnTo>
                    <a:pt x="522" y="637"/>
                  </a:lnTo>
                  <a:lnTo>
                    <a:pt x="637" y="115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3"/>
            <p:cNvSpPr/>
            <p:nvPr/>
          </p:nvSpPr>
          <p:spPr>
            <a:xfrm>
              <a:off x="6176450" y="3857725"/>
              <a:ext cx="15950" cy="15950"/>
            </a:xfrm>
            <a:custGeom>
              <a:rect b="b" l="l" r="r" t="t"/>
              <a:pathLst>
                <a:path extrusionOk="0" h="638" w="638">
                  <a:moveTo>
                    <a:pt x="114" y="0"/>
                  </a:moveTo>
                  <a:lnTo>
                    <a:pt x="1" y="522"/>
                  </a:lnTo>
                  <a:lnTo>
                    <a:pt x="522" y="637"/>
                  </a:lnTo>
                  <a:lnTo>
                    <a:pt x="637" y="115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3"/>
            <p:cNvSpPr/>
            <p:nvPr/>
          </p:nvSpPr>
          <p:spPr>
            <a:xfrm>
              <a:off x="6280825" y="3880675"/>
              <a:ext cx="15950" cy="15950"/>
            </a:xfrm>
            <a:custGeom>
              <a:rect b="b" l="l" r="r" t="t"/>
              <a:pathLst>
                <a:path extrusionOk="0" h="638" w="638">
                  <a:moveTo>
                    <a:pt x="115" y="1"/>
                  </a:moveTo>
                  <a:lnTo>
                    <a:pt x="0" y="524"/>
                  </a:lnTo>
                  <a:lnTo>
                    <a:pt x="522" y="637"/>
                  </a:lnTo>
                  <a:lnTo>
                    <a:pt x="637" y="116"/>
                  </a:lnTo>
                  <a:lnTo>
                    <a:pt x="11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3"/>
            <p:cNvSpPr/>
            <p:nvPr/>
          </p:nvSpPr>
          <p:spPr>
            <a:xfrm>
              <a:off x="6306900" y="3886425"/>
              <a:ext cx="16000" cy="15950"/>
            </a:xfrm>
            <a:custGeom>
              <a:rect b="b" l="l" r="r" t="t"/>
              <a:pathLst>
                <a:path extrusionOk="0" h="638" w="640">
                  <a:moveTo>
                    <a:pt x="116" y="1"/>
                  </a:moveTo>
                  <a:lnTo>
                    <a:pt x="1" y="522"/>
                  </a:lnTo>
                  <a:lnTo>
                    <a:pt x="524" y="637"/>
                  </a:lnTo>
                  <a:lnTo>
                    <a:pt x="639" y="116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3"/>
            <p:cNvSpPr/>
            <p:nvPr/>
          </p:nvSpPr>
          <p:spPr>
            <a:xfrm>
              <a:off x="6254725" y="3874975"/>
              <a:ext cx="15950" cy="15925"/>
            </a:xfrm>
            <a:custGeom>
              <a:rect b="b" l="l" r="r" t="t"/>
              <a:pathLst>
                <a:path extrusionOk="0" h="637" w="638">
                  <a:moveTo>
                    <a:pt x="116" y="0"/>
                  </a:moveTo>
                  <a:lnTo>
                    <a:pt x="1" y="522"/>
                  </a:lnTo>
                  <a:lnTo>
                    <a:pt x="522" y="637"/>
                  </a:lnTo>
                  <a:lnTo>
                    <a:pt x="637" y="114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3"/>
            <p:cNvSpPr/>
            <p:nvPr/>
          </p:nvSpPr>
          <p:spPr>
            <a:xfrm>
              <a:off x="6202500" y="3863475"/>
              <a:ext cx="15950" cy="15925"/>
            </a:xfrm>
            <a:custGeom>
              <a:rect b="b" l="l" r="r" t="t"/>
              <a:pathLst>
                <a:path extrusionOk="0" h="637" w="638">
                  <a:moveTo>
                    <a:pt x="116" y="0"/>
                  </a:moveTo>
                  <a:lnTo>
                    <a:pt x="1" y="522"/>
                  </a:lnTo>
                  <a:lnTo>
                    <a:pt x="523" y="637"/>
                  </a:lnTo>
                  <a:lnTo>
                    <a:pt x="638" y="115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3"/>
            <p:cNvSpPr/>
            <p:nvPr/>
          </p:nvSpPr>
          <p:spPr>
            <a:xfrm>
              <a:off x="6228625" y="3869175"/>
              <a:ext cx="15925" cy="15950"/>
            </a:xfrm>
            <a:custGeom>
              <a:rect b="b" l="l" r="r" t="t"/>
              <a:pathLst>
                <a:path extrusionOk="0" h="638" w="637">
                  <a:moveTo>
                    <a:pt x="114" y="1"/>
                  </a:moveTo>
                  <a:lnTo>
                    <a:pt x="1" y="524"/>
                  </a:lnTo>
                  <a:lnTo>
                    <a:pt x="523" y="637"/>
                  </a:lnTo>
                  <a:lnTo>
                    <a:pt x="636" y="116"/>
                  </a:lnTo>
                  <a:lnTo>
                    <a:pt x="11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3"/>
            <p:cNvSpPr/>
            <p:nvPr/>
          </p:nvSpPr>
          <p:spPr>
            <a:xfrm>
              <a:off x="5945900" y="3690300"/>
              <a:ext cx="455975" cy="272000"/>
            </a:xfrm>
            <a:custGeom>
              <a:rect b="b" l="l" r="r" t="t"/>
              <a:pathLst>
                <a:path extrusionOk="0" h="10880" w="18239">
                  <a:moveTo>
                    <a:pt x="5845" y="696"/>
                  </a:moveTo>
                  <a:lnTo>
                    <a:pt x="6581" y="851"/>
                  </a:lnTo>
                  <a:lnTo>
                    <a:pt x="10041" y="6298"/>
                  </a:lnTo>
                  <a:lnTo>
                    <a:pt x="15320" y="7456"/>
                  </a:lnTo>
                  <a:cubicBezTo>
                    <a:pt x="16562" y="7760"/>
                    <a:pt x="17498" y="8817"/>
                    <a:pt x="17652" y="10086"/>
                  </a:cubicBezTo>
                  <a:cubicBezTo>
                    <a:pt x="17660" y="10161"/>
                    <a:pt x="17632" y="10238"/>
                    <a:pt x="17575" y="10288"/>
                  </a:cubicBezTo>
                  <a:lnTo>
                    <a:pt x="17573" y="10287"/>
                  </a:lnTo>
                  <a:cubicBezTo>
                    <a:pt x="17531" y="10325"/>
                    <a:pt x="17475" y="10346"/>
                    <a:pt x="17420" y="10346"/>
                  </a:cubicBezTo>
                  <a:cubicBezTo>
                    <a:pt x="17401" y="10346"/>
                    <a:pt x="17381" y="10343"/>
                    <a:pt x="17363" y="10338"/>
                  </a:cubicBezTo>
                  <a:lnTo>
                    <a:pt x="1745" y="6718"/>
                  </a:lnTo>
                  <a:cubicBezTo>
                    <a:pt x="1028" y="6542"/>
                    <a:pt x="589" y="5820"/>
                    <a:pt x="763" y="5104"/>
                  </a:cubicBezTo>
                  <a:lnTo>
                    <a:pt x="1535" y="1936"/>
                  </a:lnTo>
                  <a:lnTo>
                    <a:pt x="1798" y="1999"/>
                  </a:lnTo>
                  <a:lnTo>
                    <a:pt x="2228" y="4457"/>
                  </a:lnTo>
                  <a:lnTo>
                    <a:pt x="6941" y="5475"/>
                  </a:lnTo>
                  <a:lnTo>
                    <a:pt x="5845" y="696"/>
                  </a:lnTo>
                  <a:close/>
                  <a:moveTo>
                    <a:pt x="5136" y="0"/>
                  </a:moveTo>
                  <a:lnTo>
                    <a:pt x="6233" y="4775"/>
                  </a:lnTo>
                  <a:lnTo>
                    <a:pt x="2694" y="4010"/>
                  </a:lnTo>
                  <a:lnTo>
                    <a:pt x="2265" y="1563"/>
                  </a:lnTo>
                  <a:lnTo>
                    <a:pt x="1143" y="1289"/>
                  </a:lnTo>
                  <a:lnTo>
                    <a:pt x="244" y="4977"/>
                  </a:lnTo>
                  <a:cubicBezTo>
                    <a:pt x="1" y="5981"/>
                    <a:pt x="617" y="6994"/>
                    <a:pt x="1622" y="7238"/>
                  </a:cubicBezTo>
                  <a:lnTo>
                    <a:pt x="17240" y="10857"/>
                  </a:lnTo>
                  <a:cubicBezTo>
                    <a:pt x="17302" y="10872"/>
                    <a:pt x="17364" y="10880"/>
                    <a:pt x="17424" y="10880"/>
                  </a:cubicBezTo>
                  <a:cubicBezTo>
                    <a:pt x="17868" y="10880"/>
                    <a:pt x="18238" y="10490"/>
                    <a:pt x="18182" y="10021"/>
                  </a:cubicBezTo>
                  <a:lnTo>
                    <a:pt x="18182" y="10021"/>
                  </a:lnTo>
                  <a:lnTo>
                    <a:pt x="18182" y="10023"/>
                  </a:lnTo>
                  <a:cubicBezTo>
                    <a:pt x="18001" y="8524"/>
                    <a:pt x="16910" y="7293"/>
                    <a:pt x="15443" y="6936"/>
                  </a:cubicBezTo>
                  <a:lnTo>
                    <a:pt x="10372" y="5823"/>
                  </a:lnTo>
                  <a:lnTo>
                    <a:pt x="6911" y="376"/>
                  </a:lnTo>
                  <a:lnTo>
                    <a:pt x="51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8" name="Google Shape;1688;p53"/>
          <p:cNvGrpSpPr/>
          <p:nvPr/>
        </p:nvGrpSpPr>
        <p:grpSpPr>
          <a:xfrm>
            <a:off x="6040585" y="3672415"/>
            <a:ext cx="415569" cy="286275"/>
            <a:chOff x="5299400" y="3727775"/>
            <a:chExt cx="454075" cy="312800"/>
          </a:xfrm>
        </p:grpSpPr>
        <p:sp>
          <p:nvSpPr>
            <p:cNvPr id="1689" name="Google Shape;1689;p53"/>
            <p:cNvSpPr/>
            <p:nvPr/>
          </p:nvSpPr>
          <p:spPr>
            <a:xfrm>
              <a:off x="5299400" y="3727775"/>
              <a:ext cx="454075" cy="285075"/>
            </a:xfrm>
            <a:custGeom>
              <a:rect b="b" l="l" r="r" t="t"/>
              <a:pathLst>
                <a:path extrusionOk="0" h="11403" w="18163">
                  <a:moveTo>
                    <a:pt x="15060" y="533"/>
                  </a:moveTo>
                  <a:cubicBezTo>
                    <a:pt x="15953" y="533"/>
                    <a:pt x="16820" y="922"/>
                    <a:pt x="17416" y="1631"/>
                  </a:cubicBezTo>
                  <a:cubicBezTo>
                    <a:pt x="17464" y="1688"/>
                    <a:pt x="17482" y="1767"/>
                    <a:pt x="17461" y="1840"/>
                  </a:cubicBezTo>
                  <a:lnTo>
                    <a:pt x="17460" y="1840"/>
                  </a:lnTo>
                  <a:cubicBezTo>
                    <a:pt x="17441" y="1911"/>
                    <a:pt x="17388" y="1970"/>
                    <a:pt x="17317" y="1994"/>
                  </a:cubicBezTo>
                  <a:lnTo>
                    <a:pt x="11756" y="3888"/>
                  </a:lnTo>
                  <a:lnTo>
                    <a:pt x="8718" y="10377"/>
                  </a:lnTo>
                  <a:lnTo>
                    <a:pt x="8030" y="10619"/>
                  </a:lnTo>
                  <a:lnTo>
                    <a:pt x="8786" y="4927"/>
                  </a:lnTo>
                  <a:lnTo>
                    <a:pt x="8786" y="4927"/>
                  </a:lnTo>
                  <a:lnTo>
                    <a:pt x="3432" y="6799"/>
                  </a:lnTo>
                  <a:cubicBezTo>
                    <a:pt x="3288" y="6850"/>
                    <a:pt x="3141" y="6874"/>
                    <a:pt x="2996" y="6874"/>
                  </a:cubicBezTo>
                  <a:cubicBezTo>
                    <a:pt x="2448" y="6874"/>
                    <a:pt x="1936" y="6531"/>
                    <a:pt x="1744" y="5985"/>
                  </a:cubicBezTo>
                  <a:lnTo>
                    <a:pt x="679" y="2934"/>
                  </a:lnTo>
                  <a:lnTo>
                    <a:pt x="931" y="2846"/>
                  </a:lnTo>
                  <a:lnTo>
                    <a:pt x="2611" y="4653"/>
                  </a:lnTo>
                  <a:lnTo>
                    <a:pt x="14055" y="702"/>
                  </a:lnTo>
                  <a:cubicBezTo>
                    <a:pt x="14385" y="588"/>
                    <a:pt x="14724" y="533"/>
                    <a:pt x="15060" y="533"/>
                  </a:cubicBezTo>
                  <a:close/>
                  <a:moveTo>
                    <a:pt x="15063" y="1"/>
                  </a:moveTo>
                  <a:cubicBezTo>
                    <a:pt x="14668" y="1"/>
                    <a:pt x="14268" y="66"/>
                    <a:pt x="13881" y="201"/>
                  </a:cubicBezTo>
                  <a:lnTo>
                    <a:pt x="2763" y="4040"/>
                  </a:lnTo>
                  <a:lnTo>
                    <a:pt x="1083" y="2231"/>
                  </a:lnTo>
                  <a:lnTo>
                    <a:pt x="1" y="2608"/>
                  </a:lnTo>
                  <a:lnTo>
                    <a:pt x="1243" y="6161"/>
                  </a:lnTo>
                  <a:cubicBezTo>
                    <a:pt x="1510" y="6924"/>
                    <a:pt x="2228" y="7403"/>
                    <a:pt x="2995" y="7403"/>
                  </a:cubicBezTo>
                  <a:cubicBezTo>
                    <a:pt x="3197" y="7403"/>
                    <a:pt x="3404" y="7369"/>
                    <a:pt x="3606" y="7299"/>
                  </a:cubicBezTo>
                  <a:lnTo>
                    <a:pt x="8145" y="5713"/>
                  </a:lnTo>
                  <a:lnTo>
                    <a:pt x="7390" y="11403"/>
                  </a:lnTo>
                  <a:lnTo>
                    <a:pt x="7390" y="11403"/>
                  </a:lnTo>
                  <a:lnTo>
                    <a:pt x="9103" y="10804"/>
                  </a:lnTo>
                  <a:lnTo>
                    <a:pt x="12141" y="4317"/>
                  </a:lnTo>
                  <a:lnTo>
                    <a:pt x="17491" y="2495"/>
                  </a:lnTo>
                  <a:cubicBezTo>
                    <a:pt x="17990" y="2321"/>
                    <a:pt x="18163" y="1699"/>
                    <a:pt x="17822" y="1292"/>
                  </a:cubicBezTo>
                  <a:cubicBezTo>
                    <a:pt x="17127" y="458"/>
                    <a:pt x="16109" y="1"/>
                    <a:pt x="150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3"/>
            <p:cNvSpPr/>
            <p:nvPr/>
          </p:nvSpPr>
          <p:spPr>
            <a:xfrm>
              <a:off x="5493875" y="3810800"/>
              <a:ext cx="16925" cy="16950"/>
            </a:xfrm>
            <a:custGeom>
              <a:rect b="b" l="l" r="r" t="t"/>
              <a:pathLst>
                <a:path extrusionOk="0" h="678" w="677">
                  <a:moveTo>
                    <a:pt x="499" y="1"/>
                  </a:moveTo>
                  <a:lnTo>
                    <a:pt x="0" y="178"/>
                  </a:lnTo>
                  <a:lnTo>
                    <a:pt x="177" y="677"/>
                  </a:lnTo>
                  <a:lnTo>
                    <a:pt x="677" y="502"/>
                  </a:lnTo>
                  <a:lnTo>
                    <a:pt x="49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3"/>
            <p:cNvSpPr/>
            <p:nvPr/>
          </p:nvSpPr>
          <p:spPr>
            <a:xfrm>
              <a:off x="5443900" y="3828525"/>
              <a:ext cx="16950" cy="16950"/>
            </a:xfrm>
            <a:custGeom>
              <a:rect b="b" l="l" r="r" t="t"/>
              <a:pathLst>
                <a:path extrusionOk="0" h="678" w="678">
                  <a:moveTo>
                    <a:pt x="500" y="1"/>
                  </a:moveTo>
                  <a:lnTo>
                    <a:pt x="0" y="178"/>
                  </a:lnTo>
                  <a:lnTo>
                    <a:pt x="179" y="677"/>
                  </a:lnTo>
                  <a:lnTo>
                    <a:pt x="677" y="499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3"/>
            <p:cNvSpPr/>
            <p:nvPr/>
          </p:nvSpPr>
          <p:spPr>
            <a:xfrm>
              <a:off x="5518825" y="3801950"/>
              <a:ext cx="16925" cy="16950"/>
            </a:xfrm>
            <a:custGeom>
              <a:rect b="b" l="l" r="r" t="t"/>
              <a:pathLst>
                <a:path extrusionOk="0" h="678" w="677">
                  <a:moveTo>
                    <a:pt x="500" y="1"/>
                  </a:moveTo>
                  <a:lnTo>
                    <a:pt x="0" y="178"/>
                  </a:lnTo>
                  <a:lnTo>
                    <a:pt x="177" y="678"/>
                  </a:lnTo>
                  <a:lnTo>
                    <a:pt x="677" y="499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3"/>
            <p:cNvSpPr/>
            <p:nvPr/>
          </p:nvSpPr>
          <p:spPr>
            <a:xfrm>
              <a:off x="5393975" y="3846250"/>
              <a:ext cx="16925" cy="16950"/>
            </a:xfrm>
            <a:custGeom>
              <a:rect b="b" l="l" r="r" t="t"/>
              <a:pathLst>
                <a:path extrusionOk="0" h="678" w="677">
                  <a:moveTo>
                    <a:pt x="500" y="1"/>
                  </a:moveTo>
                  <a:lnTo>
                    <a:pt x="0" y="178"/>
                  </a:lnTo>
                  <a:lnTo>
                    <a:pt x="177" y="677"/>
                  </a:lnTo>
                  <a:lnTo>
                    <a:pt x="677" y="501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3"/>
            <p:cNvSpPr/>
            <p:nvPr/>
          </p:nvSpPr>
          <p:spPr>
            <a:xfrm>
              <a:off x="5418950" y="3837425"/>
              <a:ext cx="16950" cy="16925"/>
            </a:xfrm>
            <a:custGeom>
              <a:rect b="b" l="l" r="r" t="t"/>
              <a:pathLst>
                <a:path extrusionOk="0" h="677" w="678">
                  <a:moveTo>
                    <a:pt x="500" y="0"/>
                  </a:moveTo>
                  <a:lnTo>
                    <a:pt x="1" y="177"/>
                  </a:lnTo>
                  <a:lnTo>
                    <a:pt x="177" y="677"/>
                  </a:lnTo>
                  <a:lnTo>
                    <a:pt x="677" y="498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3"/>
            <p:cNvSpPr/>
            <p:nvPr/>
          </p:nvSpPr>
          <p:spPr>
            <a:xfrm>
              <a:off x="5468875" y="3819675"/>
              <a:ext cx="16950" cy="16950"/>
            </a:xfrm>
            <a:custGeom>
              <a:rect b="b" l="l" r="r" t="t"/>
              <a:pathLst>
                <a:path extrusionOk="0" h="678" w="678">
                  <a:moveTo>
                    <a:pt x="501" y="1"/>
                  </a:moveTo>
                  <a:lnTo>
                    <a:pt x="1" y="178"/>
                  </a:lnTo>
                  <a:lnTo>
                    <a:pt x="178" y="678"/>
                  </a:lnTo>
                  <a:lnTo>
                    <a:pt x="678" y="499"/>
                  </a:lnTo>
                  <a:lnTo>
                    <a:pt x="50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3"/>
            <p:cNvSpPr/>
            <p:nvPr/>
          </p:nvSpPr>
          <p:spPr>
            <a:xfrm>
              <a:off x="5643675" y="3757625"/>
              <a:ext cx="16950" cy="16950"/>
            </a:xfrm>
            <a:custGeom>
              <a:rect b="b" l="l" r="r" t="t"/>
              <a:pathLst>
                <a:path extrusionOk="0" h="678" w="678">
                  <a:moveTo>
                    <a:pt x="500" y="1"/>
                  </a:moveTo>
                  <a:lnTo>
                    <a:pt x="1" y="177"/>
                  </a:lnTo>
                  <a:lnTo>
                    <a:pt x="177" y="677"/>
                  </a:lnTo>
                  <a:lnTo>
                    <a:pt x="677" y="500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3"/>
            <p:cNvSpPr/>
            <p:nvPr/>
          </p:nvSpPr>
          <p:spPr>
            <a:xfrm>
              <a:off x="5618725" y="3766475"/>
              <a:ext cx="16950" cy="16975"/>
            </a:xfrm>
            <a:custGeom>
              <a:rect b="b" l="l" r="r" t="t"/>
              <a:pathLst>
                <a:path extrusionOk="0" h="679" w="678">
                  <a:moveTo>
                    <a:pt x="499" y="0"/>
                  </a:moveTo>
                  <a:lnTo>
                    <a:pt x="1" y="179"/>
                  </a:lnTo>
                  <a:lnTo>
                    <a:pt x="177" y="678"/>
                  </a:lnTo>
                  <a:lnTo>
                    <a:pt x="677" y="500"/>
                  </a:lnTo>
                  <a:lnTo>
                    <a:pt x="49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3"/>
            <p:cNvSpPr/>
            <p:nvPr/>
          </p:nvSpPr>
          <p:spPr>
            <a:xfrm>
              <a:off x="5568750" y="3784225"/>
              <a:ext cx="16950" cy="16950"/>
            </a:xfrm>
            <a:custGeom>
              <a:rect b="b" l="l" r="r" t="t"/>
              <a:pathLst>
                <a:path extrusionOk="0" h="678" w="678">
                  <a:moveTo>
                    <a:pt x="500" y="1"/>
                  </a:moveTo>
                  <a:lnTo>
                    <a:pt x="1" y="178"/>
                  </a:lnTo>
                  <a:lnTo>
                    <a:pt x="179" y="678"/>
                  </a:lnTo>
                  <a:lnTo>
                    <a:pt x="677" y="499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3"/>
            <p:cNvSpPr/>
            <p:nvPr/>
          </p:nvSpPr>
          <p:spPr>
            <a:xfrm>
              <a:off x="5593750" y="3775350"/>
              <a:ext cx="16925" cy="16950"/>
            </a:xfrm>
            <a:custGeom>
              <a:rect b="b" l="l" r="r" t="t"/>
              <a:pathLst>
                <a:path extrusionOk="0" h="678" w="677">
                  <a:moveTo>
                    <a:pt x="500" y="1"/>
                  </a:moveTo>
                  <a:lnTo>
                    <a:pt x="0" y="178"/>
                  </a:lnTo>
                  <a:lnTo>
                    <a:pt x="177" y="677"/>
                  </a:lnTo>
                  <a:lnTo>
                    <a:pt x="677" y="500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3"/>
            <p:cNvSpPr/>
            <p:nvPr/>
          </p:nvSpPr>
          <p:spPr>
            <a:xfrm>
              <a:off x="5543800" y="3793075"/>
              <a:ext cx="16950" cy="16950"/>
            </a:xfrm>
            <a:custGeom>
              <a:rect b="b" l="l" r="r" t="t"/>
              <a:pathLst>
                <a:path extrusionOk="0" h="678" w="678">
                  <a:moveTo>
                    <a:pt x="500" y="1"/>
                  </a:moveTo>
                  <a:lnTo>
                    <a:pt x="1" y="178"/>
                  </a:lnTo>
                  <a:lnTo>
                    <a:pt x="178" y="677"/>
                  </a:lnTo>
                  <a:lnTo>
                    <a:pt x="677" y="500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3"/>
            <p:cNvSpPr/>
            <p:nvPr/>
          </p:nvSpPr>
          <p:spPr>
            <a:xfrm>
              <a:off x="5338200" y="4027275"/>
              <a:ext cx="402800" cy="13300"/>
            </a:xfrm>
            <a:custGeom>
              <a:rect b="b" l="l" r="r" t="t"/>
              <a:pathLst>
                <a:path extrusionOk="0" h="532" w="16112">
                  <a:moveTo>
                    <a:pt x="1" y="1"/>
                  </a:moveTo>
                  <a:lnTo>
                    <a:pt x="1" y="531"/>
                  </a:lnTo>
                  <a:lnTo>
                    <a:pt x="16111" y="531"/>
                  </a:lnTo>
                  <a:lnTo>
                    <a:pt x="161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3"/>
            <p:cNvSpPr/>
            <p:nvPr/>
          </p:nvSpPr>
          <p:spPr>
            <a:xfrm>
              <a:off x="5309050" y="4027275"/>
              <a:ext cx="13300" cy="13300"/>
            </a:xfrm>
            <a:custGeom>
              <a:rect b="b" l="l" r="r" t="t"/>
              <a:pathLst>
                <a:path extrusionOk="0" h="532" w="532">
                  <a:moveTo>
                    <a:pt x="1" y="1"/>
                  </a:moveTo>
                  <a:lnTo>
                    <a:pt x="1" y="531"/>
                  </a:lnTo>
                  <a:lnTo>
                    <a:pt x="531" y="531"/>
                  </a:lnTo>
                  <a:lnTo>
                    <a:pt x="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3"/>
            <p:cNvSpPr/>
            <p:nvPr/>
          </p:nvSpPr>
          <p:spPr>
            <a:xfrm>
              <a:off x="5338200" y="4027275"/>
              <a:ext cx="402800" cy="13300"/>
            </a:xfrm>
            <a:custGeom>
              <a:rect b="b" l="l" r="r" t="t"/>
              <a:pathLst>
                <a:path extrusionOk="0" h="532" w="16112">
                  <a:moveTo>
                    <a:pt x="1" y="1"/>
                  </a:moveTo>
                  <a:lnTo>
                    <a:pt x="1" y="531"/>
                  </a:lnTo>
                  <a:lnTo>
                    <a:pt x="16111" y="531"/>
                  </a:lnTo>
                  <a:lnTo>
                    <a:pt x="1611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3"/>
            <p:cNvSpPr/>
            <p:nvPr/>
          </p:nvSpPr>
          <p:spPr>
            <a:xfrm>
              <a:off x="5309050" y="4027275"/>
              <a:ext cx="13300" cy="13300"/>
            </a:xfrm>
            <a:custGeom>
              <a:rect b="b" l="l" r="r" t="t"/>
              <a:pathLst>
                <a:path extrusionOk="0" h="532" w="532">
                  <a:moveTo>
                    <a:pt x="1" y="1"/>
                  </a:moveTo>
                  <a:lnTo>
                    <a:pt x="1" y="531"/>
                  </a:lnTo>
                  <a:lnTo>
                    <a:pt x="531" y="531"/>
                  </a:lnTo>
                  <a:lnTo>
                    <a:pt x="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5" name="Google Shape;1705;p53"/>
          <p:cNvGrpSpPr/>
          <p:nvPr/>
        </p:nvGrpSpPr>
        <p:grpSpPr>
          <a:xfrm>
            <a:off x="5451618" y="3610790"/>
            <a:ext cx="411794" cy="409529"/>
            <a:chOff x="4738075" y="3602300"/>
            <a:chExt cx="449950" cy="447475"/>
          </a:xfrm>
        </p:grpSpPr>
        <p:sp>
          <p:nvSpPr>
            <p:cNvPr id="1706" name="Google Shape;1706;p53"/>
            <p:cNvSpPr/>
            <p:nvPr/>
          </p:nvSpPr>
          <p:spPr>
            <a:xfrm>
              <a:off x="4738075" y="3602300"/>
              <a:ext cx="449950" cy="447475"/>
            </a:xfrm>
            <a:custGeom>
              <a:rect b="b" l="l" r="r" t="t"/>
              <a:pathLst>
                <a:path extrusionOk="0" h="17899" w="17998">
                  <a:moveTo>
                    <a:pt x="9751" y="532"/>
                  </a:moveTo>
                  <a:lnTo>
                    <a:pt x="11613" y="6911"/>
                  </a:lnTo>
                  <a:lnTo>
                    <a:pt x="9013" y="6911"/>
                  </a:lnTo>
                  <a:lnTo>
                    <a:pt x="9011" y="532"/>
                  </a:lnTo>
                  <a:close/>
                  <a:moveTo>
                    <a:pt x="1250" y="5353"/>
                  </a:moveTo>
                  <a:lnTo>
                    <a:pt x="3152" y="7444"/>
                  </a:lnTo>
                  <a:lnTo>
                    <a:pt x="15959" y="7444"/>
                  </a:lnTo>
                  <a:cubicBezTo>
                    <a:pt x="15965" y="7444"/>
                    <a:pt x="15971" y="7444"/>
                    <a:pt x="15978" y="7444"/>
                  </a:cubicBezTo>
                  <a:cubicBezTo>
                    <a:pt x="16808" y="7444"/>
                    <a:pt x="17481" y="8119"/>
                    <a:pt x="17481" y="8950"/>
                  </a:cubicBezTo>
                  <a:cubicBezTo>
                    <a:pt x="17481" y="9782"/>
                    <a:pt x="16808" y="10456"/>
                    <a:pt x="15978" y="10456"/>
                  </a:cubicBezTo>
                  <a:cubicBezTo>
                    <a:pt x="15971" y="10456"/>
                    <a:pt x="15965" y="10456"/>
                    <a:pt x="15959" y="10456"/>
                  </a:cubicBezTo>
                  <a:lnTo>
                    <a:pt x="3215" y="10456"/>
                  </a:lnTo>
                  <a:lnTo>
                    <a:pt x="1250" y="12619"/>
                  </a:lnTo>
                  <a:lnTo>
                    <a:pt x="739" y="12619"/>
                  </a:lnTo>
                  <a:lnTo>
                    <a:pt x="1950" y="8986"/>
                  </a:lnTo>
                  <a:lnTo>
                    <a:pt x="739" y="5353"/>
                  </a:lnTo>
                  <a:close/>
                  <a:moveTo>
                    <a:pt x="11612" y="10987"/>
                  </a:moveTo>
                  <a:lnTo>
                    <a:pt x="9751" y="17367"/>
                  </a:lnTo>
                  <a:lnTo>
                    <a:pt x="9011" y="17367"/>
                  </a:lnTo>
                  <a:lnTo>
                    <a:pt x="9011" y="10987"/>
                  </a:lnTo>
                  <a:close/>
                  <a:moveTo>
                    <a:pt x="8481" y="0"/>
                  </a:moveTo>
                  <a:lnTo>
                    <a:pt x="8481" y="6911"/>
                  </a:lnTo>
                  <a:lnTo>
                    <a:pt x="3386" y="6911"/>
                  </a:lnTo>
                  <a:lnTo>
                    <a:pt x="1486" y="4821"/>
                  </a:lnTo>
                  <a:lnTo>
                    <a:pt x="0" y="4821"/>
                  </a:lnTo>
                  <a:lnTo>
                    <a:pt x="1390" y="8985"/>
                  </a:lnTo>
                  <a:lnTo>
                    <a:pt x="0" y="13149"/>
                  </a:lnTo>
                  <a:lnTo>
                    <a:pt x="1486" y="13149"/>
                  </a:lnTo>
                  <a:lnTo>
                    <a:pt x="3451" y="10987"/>
                  </a:lnTo>
                  <a:lnTo>
                    <a:pt x="8481" y="10987"/>
                  </a:lnTo>
                  <a:lnTo>
                    <a:pt x="8481" y="17899"/>
                  </a:lnTo>
                  <a:lnTo>
                    <a:pt x="10151" y="17899"/>
                  </a:lnTo>
                  <a:lnTo>
                    <a:pt x="12167" y="10987"/>
                  </a:lnTo>
                  <a:lnTo>
                    <a:pt x="15960" y="10987"/>
                  </a:lnTo>
                  <a:cubicBezTo>
                    <a:pt x="17085" y="10987"/>
                    <a:pt x="17997" y="10074"/>
                    <a:pt x="17997" y="8950"/>
                  </a:cubicBezTo>
                  <a:cubicBezTo>
                    <a:pt x="17997" y="7823"/>
                    <a:pt x="17085" y="6911"/>
                    <a:pt x="15960" y="6911"/>
                  </a:cubicBezTo>
                  <a:lnTo>
                    <a:pt x="12166" y="6911"/>
                  </a:lnTo>
                  <a:lnTo>
                    <a:pt x="101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3"/>
            <p:cNvSpPr/>
            <p:nvPr/>
          </p:nvSpPr>
          <p:spPr>
            <a:xfrm>
              <a:off x="4810150" y="3624950"/>
              <a:ext cx="13300" cy="13300"/>
            </a:xfrm>
            <a:custGeom>
              <a:rect b="b" l="l" r="r" t="t"/>
              <a:pathLst>
                <a:path extrusionOk="0" h="532" w="532">
                  <a:moveTo>
                    <a:pt x="0" y="1"/>
                  </a:moveTo>
                  <a:lnTo>
                    <a:pt x="0" y="532"/>
                  </a:lnTo>
                  <a:lnTo>
                    <a:pt x="531" y="532"/>
                  </a:lnTo>
                  <a:lnTo>
                    <a:pt x="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3"/>
            <p:cNvSpPr/>
            <p:nvPr/>
          </p:nvSpPr>
          <p:spPr>
            <a:xfrm>
              <a:off x="4836725" y="3624950"/>
              <a:ext cx="13325" cy="13300"/>
            </a:xfrm>
            <a:custGeom>
              <a:rect b="b" l="l" r="r" t="t"/>
              <a:pathLst>
                <a:path extrusionOk="0" h="532" w="533">
                  <a:moveTo>
                    <a:pt x="0" y="1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3"/>
            <p:cNvSpPr/>
            <p:nvPr/>
          </p:nvSpPr>
          <p:spPr>
            <a:xfrm>
              <a:off x="4863300" y="3624950"/>
              <a:ext cx="13325" cy="13300"/>
            </a:xfrm>
            <a:custGeom>
              <a:rect b="b" l="l" r="r" t="t"/>
              <a:pathLst>
                <a:path extrusionOk="0" h="532" w="533">
                  <a:moveTo>
                    <a:pt x="0" y="1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3"/>
            <p:cNvSpPr/>
            <p:nvPr/>
          </p:nvSpPr>
          <p:spPr>
            <a:xfrm>
              <a:off x="4783550" y="3624950"/>
              <a:ext cx="13325" cy="13300"/>
            </a:xfrm>
            <a:custGeom>
              <a:rect b="b" l="l" r="r" t="t"/>
              <a:pathLst>
                <a:path extrusionOk="0" h="532" w="533">
                  <a:moveTo>
                    <a:pt x="0" y="1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3"/>
            <p:cNvSpPr/>
            <p:nvPr/>
          </p:nvSpPr>
          <p:spPr>
            <a:xfrm>
              <a:off x="4756975" y="3624950"/>
              <a:ext cx="13325" cy="13300"/>
            </a:xfrm>
            <a:custGeom>
              <a:rect b="b" l="l" r="r" t="t"/>
              <a:pathLst>
                <a:path extrusionOk="0" h="532" w="533">
                  <a:moveTo>
                    <a:pt x="0" y="1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3"/>
            <p:cNvSpPr/>
            <p:nvPr/>
          </p:nvSpPr>
          <p:spPr>
            <a:xfrm>
              <a:off x="4916475" y="3624950"/>
              <a:ext cx="13325" cy="13300"/>
            </a:xfrm>
            <a:custGeom>
              <a:rect b="b" l="l" r="r" t="t"/>
              <a:pathLst>
                <a:path extrusionOk="0" h="532" w="533">
                  <a:moveTo>
                    <a:pt x="0" y="1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3"/>
            <p:cNvSpPr/>
            <p:nvPr/>
          </p:nvSpPr>
          <p:spPr>
            <a:xfrm>
              <a:off x="4889900" y="3624950"/>
              <a:ext cx="13275" cy="13300"/>
            </a:xfrm>
            <a:custGeom>
              <a:rect b="b" l="l" r="r" t="t"/>
              <a:pathLst>
                <a:path extrusionOk="0" h="532" w="531">
                  <a:moveTo>
                    <a:pt x="0" y="1"/>
                  </a:moveTo>
                  <a:lnTo>
                    <a:pt x="0" y="532"/>
                  </a:lnTo>
                  <a:lnTo>
                    <a:pt x="531" y="532"/>
                  </a:lnTo>
                  <a:lnTo>
                    <a:pt x="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3"/>
            <p:cNvSpPr/>
            <p:nvPr/>
          </p:nvSpPr>
          <p:spPr>
            <a:xfrm>
              <a:off x="4813200" y="3658600"/>
              <a:ext cx="10250" cy="13325"/>
            </a:xfrm>
            <a:custGeom>
              <a:rect b="b" l="l" r="r" t="t"/>
              <a:pathLst>
                <a:path extrusionOk="0" h="533" w="410">
                  <a:moveTo>
                    <a:pt x="1" y="1"/>
                  </a:moveTo>
                  <a:lnTo>
                    <a:pt x="1" y="533"/>
                  </a:lnTo>
                  <a:lnTo>
                    <a:pt x="409" y="533"/>
                  </a:lnTo>
                  <a:lnTo>
                    <a:pt x="4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3"/>
            <p:cNvSpPr/>
            <p:nvPr/>
          </p:nvSpPr>
          <p:spPr>
            <a:xfrm>
              <a:off x="4836725" y="36586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3"/>
            <p:cNvSpPr/>
            <p:nvPr/>
          </p:nvSpPr>
          <p:spPr>
            <a:xfrm>
              <a:off x="4889900" y="3658600"/>
              <a:ext cx="13275" cy="13325"/>
            </a:xfrm>
            <a:custGeom>
              <a:rect b="b" l="l" r="r" t="t"/>
              <a:pathLst>
                <a:path extrusionOk="0" h="533" w="531">
                  <a:moveTo>
                    <a:pt x="0" y="1"/>
                  </a:moveTo>
                  <a:lnTo>
                    <a:pt x="0" y="533"/>
                  </a:lnTo>
                  <a:lnTo>
                    <a:pt x="531" y="533"/>
                  </a:lnTo>
                  <a:lnTo>
                    <a:pt x="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3"/>
            <p:cNvSpPr/>
            <p:nvPr/>
          </p:nvSpPr>
          <p:spPr>
            <a:xfrm>
              <a:off x="4916475" y="36586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3"/>
            <p:cNvSpPr/>
            <p:nvPr/>
          </p:nvSpPr>
          <p:spPr>
            <a:xfrm>
              <a:off x="4863300" y="365860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3"/>
            <p:cNvSpPr/>
            <p:nvPr/>
          </p:nvSpPr>
          <p:spPr>
            <a:xfrm>
              <a:off x="4916475" y="36940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3"/>
            <p:cNvSpPr/>
            <p:nvPr/>
          </p:nvSpPr>
          <p:spPr>
            <a:xfrm>
              <a:off x="4889900" y="3694050"/>
              <a:ext cx="13275" cy="13325"/>
            </a:xfrm>
            <a:custGeom>
              <a:rect b="b" l="l" r="r" t="t"/>
              <a:pathLst>
                <a:path extrusionOk="0" h="533" w="531">
                  <a:moveTo>
                    <a:pt x="0" y="1"/>
                  </a:moveTo>
                  <a:lnTo>
                    <a:pt x="0" y="533"/>
                  </a:lnTo>
                  <a:lnTo>
                    <a:pt x="531" y="533"/>
                  </a:lnTo>
                  <a:lnTo>
                    <a:pt x="53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3"/>
            <p:cNvSpPr/>
            <p:nvPr/>
          </p:nvSpPr>
          <p:spPr>
            <a:xfrm>
              <a:off x="4863300" y="3694050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1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3"/>
            <p:cNvSpPr/>
            <p:nvPr/>
          </p:nvSpPr>
          <p:spPr>
            <a:xfrm>
              <a:off x="4756975" y="40130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3"/>
            <p:cNvSpPr/>
            <p:nvPr/>
          </p:nvSpPr>
          <p:spPr>
            <a:xfrm>
              <a:off x="4783550" y="40130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3"/>
            <p:cNvSpPr/>
            <p:nvPr/>
          </p:nvSpPr>
          <p:spPr>
            <a:xfrm>
              <a:off x="4889900" y="4013025"/>
              <a:ext cx="13275" cy="13325"/>
            </a:xfrm>
            <a:custGeom>
              <a:rect b="b" l="l" r="r" t="t"/>
              <a:pathLst>
                <a:path extrusionOk="0" h="533" w="531">
                  <a:moveTo>
                    <a:pt x="0" y="0"/>
                  </a:moveTo>
                  <a:lnTo>
                    <a:pt x="0" y="532"/>
                  </a:lnTo>
                  <a:lnTo>
                    <a:pt x="531" y="532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3"/>
            <p:cNvSpPr/>
            <p:nvPr/>
          </p:nvSpPr>
          <p:spPr>
            <a:xfrm>
              <a:off x="4863300" y="40130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3"/>
            <p:cNvSpPr/>
            <p:nvPr/>
          </p:nvSpPr>
          <p:spPr>
            <a:xfrm>
              <a:off x="4916475" y="40130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3"/>
            <p:cNvSpPr/>
            <p:nvPr/>
          </p:nvSpPr>
          <p:spPr>
            <a:xfrm>
              <a:off x="4810150" y="4013025"/>
              <a:ext cx="13300" cy="13325"/>
            </a:xfrm>
            <a:custGeom>
              <a:rect b="b" l="l" r="r" t="t"/>
              <a:pathLst>
                <a:path extrusionOk="0" h="533" w="532">
                  <a:moveTo>
                    <a:pt x="0" y="0"/>
                  </a:moveTo>
                  <a:lnTo>
                    <a:pt x="0" y="532"/>
                  </a:lnTo>
                  <a:lnTo>
                    <a:pt x="531" y="532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3"/>
            <p:cNvSpPr/>
            <p:nvPr/>
          </p:nvSpPr>
          <p:spPr>
            <a:xfrm>
              <a:off x="4836725" y="40130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3"/>
            <p:cNvSpPr/>
            <p:nvPr/>
          </p:nvSpPr>
          <p:spPr>
            <a:xfrm>
              <a:off x="4889900" y="3979375"/>
              <a:ext cx="13275" cy="13325"/>
            </a:xfrm>
            <a:custGeom>
              <a:rect b="b" l="l" r="r" t="t"/>
              <a:pathLst>
                <a:path extrusionOk="0" h="533" w="531">
                  <a:moveTo>
                    <a:pt x="0" y="0"/>
                  </a:moveTo>
                  <a:lnTo>
                    <a:pt x="0" y="532"/>
                  </a:lnTo>
                  <a:lnTo>
                    <a:pt x="531" y="532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3"/>
            <p:cNvSpPr/>
            <p:nvPr/>
          </p:nvSpPr>
          <p:spPr>
            <a:xfrm>
              <a:off x="4916475" y="39793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3"/>
            <p:cNvSpPr/>
            <p:nvPr/>
          </p:nvSpPr>
          <p:spPr>
            <a:xfrm>
              <a:off x="4836725" y="39793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3"/>
            <p:cNvSpPr/>
            <p:nvPr/>
          </p:nvSpPr>
          <p:spPr>
            <a:xfrm>
              <a:off x="4810150" y="3979375"/>
              <a:ext cx="13300" cy="13325"/>
            </a:xfrm>
            <a:custGeom>
              <a:rect b="b" l="l" r="r" t="t"/>
              <a:pathLst>
                <a:path extrusionOk="0" h="533" w="532">
                  <a:moveTo>
                    <a:pt x="0" y="0"/>
                  </a:moveTo>
                  <a:lnTo>
                    <a:pt x="0" y="532"/>
                  </a:lnTo>
                  <a:lnTo>
                    <a:pt x="531" y="532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3"/>
            <p:cNvSpPr/>
            <p:nvPr/>
          </p:nvSpPr>
          <p:spPr>
            <a:xfrm>
              <a:off x="4863300" y="397937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3"/>
            <p:cNvSpPr/>
            <p:nvPr/>
          </p:nvSpPr>
          <p:spPr>
            <a:xfrm>
              <a:off x="4916475" y="39439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3"/>
            <p:cNvSpPr/>
            <p:nvPr/>
          </p:nvSpPr>
          <p:spPr>
            <a:xfrm>
              <a:off x="4863300" y="39439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2"/>
                  </a:lnTo>
                  <a:lnTo>
                    <a:pt x="532" y="532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3"/>
            <p:cNvSpPr/>
            <p:nvPr/>
          </p:nvSpPr>
          <p:spPr>
            <a:xfrm>
              <a:off x="4889900" y="3943925"/>
              <a:ext cx="13275" cy="13325"/>
            </a:xfrm>
            <a:custGeom>
              <a:rect b="b" l="l" r="r" t="t"/>
              <a:pathLst>
                <a:path extrusionOk="0" h="533" w="531">
                  <a:moveTo>
                    <a:pt x="0" y="0"/>
                  </a:moveTo>
                  <a:lnTo>
                    <a:pt x="0" y="532"/>
                  </a:lnTo>
                  <a:lnTo>
                    <a:pt x="531" y="532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3"/>
            <p:cNvSpPr/>
            <p:nvPr/>
          </p:nvSpPr>
          <p:spPr>
            <a:xfrm>
              <a:off x="5139325" y="3803000"/>
              <a:ext cx="13325" cy="46975"/>
            </a:xfrm>
            <a:custGeom>
              <a:rect b="b" l="l" r="r" t="t"/>
              <a:pathLst>
                <a:path extrusionOk="0" h="1879" w="533">
                  <a:moveTo>
                    <a:pt x="0" y="0"/>
                  </a:moveTo>
                  <a:lnTo>
                    <a:pt x="0" y="1878"/>
                  </a:lnTo>
                  <a:lnTo>
                    <a:pt x="532" y="1878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3"/>
            <p:cNvSpPr/>
            <p:nvPr/>
          </p:nvSpPr>
          <p:spPr>
            <a:xfrm>
              <a:off x="4800375" y="3819875"/>
              <a:ext cx="39025" cy="13325"/>
            </a:xfrm>
            <a:custGeom>
              <a:rect b="b" l="l" r="r" t="t"/>
              <a:pathLst>
                <a:path extrusionOk="0" h="533" w="1561">
                  <a:moveTo>
                    <a:pt x="1" y="0"/>
                  </a:moveTo>
                  <a:lnTo>
                    <a:pt x="1" y="532"/>
                  </a:lnTo>
                  <a:lnTo>
                    <a:pt x="1560" y="532"/>
                  </a:lnTo>
                  <a:lnTo>
                    <a:pt x="15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39" name="Google Shape;1739;p53"/>
          <p:cNvGrpSpPr/>
          <p:nvPr/>
        </p:nvGrpSpPr>
        <p:grpSpPr>
          <a:xfrm>
            <a:off x="4862336" y="3610057"/>
            <a:ext cx="412115" cy="410993"/>
            <a:chOff x="4067225" y="3642200"/>
            <a:chExt cx="450300" cy="449075"/>
          </a:xfrm>
        </p:grpSpPr>
        <p:sp>
          <p:nvSpPr>
            <p:cNvPr id="1740" name="Google Shape;1740;p53"/>
            <p:cNvSpPr/>
            <p:nvPr/>
          </p:nvSpPr>
          <p:spPr>
            <a:xfrm>
              <a:off x="4069375" y="3690250"/>
              <a:ext cx="448150" cy="273825"/>
            </a:xfrm>
            <a:custGeom>
              <a:rect b="b" l="l" r="r" t="t"/>
              <a:pathLst>
                <a:path extrusionOk="0" h="10953" w="17926">
                  <a:moveTo>
                    <a:pt x="8945" y="533"/>
                  </a:moveTo>
                  <a:cubicBezTo>
                    <a:pt x="9005" y="533"/>
                    <a:pt x="9065" y="573"/>
                    <a:pt x="9069" y="651"/>
                  </a:cubicBezTo>
                  <a:lnTo>
                    <a:pt x="9351" y="3265"/>
                  </a:lnTo>
                  <a:cubicBezTo>
                    <a:pt x="9252" y="3251"/>
                    <a:pt x="9153" y="3242"/>
                    <a:pt x="9053" y="3240"/>
                  </a:cubicBezTo>
                  <a:lnTo>
                    <a:pt x="8928" y="3240"/>
                  </a:lnTo>
                  <a:cubicBezTo>
                    <a:pt x="8904" y="3240"/>
                    <a:pt x="8879" y="3241"/>
                    <a:pt x="8855" y="3242"/>
                  </a:cubicBezTo>
                  <a:lnTo>
                    <a:pt x="8833" y="3242"/>
                  </a:lnTo>
                  <a:cubicBezTo>
                    <a:pt x="8735" y="3248"/>
                    <a:pt x="8636" y="3260"/>
                    <a:pt x="8538" y="3276"/>
                  </a:cubicBezTo>
                  <a:lnTo>
                    <a:pt x="8821" y="648"/>
                  </a:lnTo>
                  <a:cubicBezTo>
                    <a:pt x="8828" y="571"/>
                    <a:pt x="8887" y="533"/>
                    <a:pt x="8945" y="533"/>
                  </a:cubicBezTo>
                  <a:close/>
                  <a:moveTo>
                    <a:pt x="6967" y="4090"/>
                  </a:moveTo>
                  <a:cubicBezTo>
                    <a:pt x="6885" y="4167"/>
                    <a:pt x="6805" y="4249"/>
                    <a:pt x="6727" y="4336"/>
                  </a:cubicBezTo>
                  <a:lnTo>
                    <a:pt x="4687" y="4151"/>
                  </a:lnTo>
                  <a:cubicBezTo>
                    <a:pt x="4650" y="4146"/>
                    <a:pt x="4651" y="4090"/>
                    <a:pt x="4690" y="4090"/>
                  </a:cubicBezTo>
                  <a:close/>
                  <a:moveTo>
                    <a:pt x="13413" y="4090"/>
                  </a:moveTo>
                  <a:cubicBezTo>
                    <a:pt x="13452" y="4090"/>
                    <a:pt x="13455" y="4146"/>
                    <a:pt x="13416" y="4151"/>
                  </a:cubicBezTo>
                  <a:lnTo>
                    <a:pt x="11246" y="4348"/>
                  </a:lnTo>
                  <a:cubicBezTo>
                    <a:pt x="11164" y="4257"/>
                    <a:pt x="11080" y="4170"/>
                    <a:pt x="10994" y="4090"/>
                  </a:cubicBezTo>
                  <a:close/>
                  <a:moveTo>
                    <a:pt x="5732" y="6126"/>
                  </a:moveTo>
                  <a:lnTo>
                    <a:pt x="5732" y="6126"/>
                  </a:lnTo>
                  <a:cubicBezTo>
                    <a:pt x="5729" y="6133"/>
                    <a:pt x="5727" y="6141"/>
                    <a:pt x="5726" y="6148"/>
                  </a:cubicBezTo>
                  <a:cubicBezTo>
                    <a:pt x="5716" y="6182"/>
                    <a:pt x="5705" y="6217"/>
                    <a:pt x="5696" y="6251"/>
                  </a:cubicBezTo>
                  <a:cubicBezTo>
                    <a:pt x="5693" y="6260"/>
                    <a:pt x="5690" y="6269"/>
                    <a:pt x="5689" y="6278"/>
                  </a:cubicBezTo>
                  <a:cubicBezTo>
                    <a:pt x="5677" y="6320"/>
                    <a:pt x="5665" y="6363"/>
                    <a:pt x="5655" y="6407"/>
                  </a:cubicBezTo>
                  <a:lnTo>
                    <a:pt x="5649" y="6432"/>
                  </a:lnTo>
                  <a:cubicBezTo>
                    <a:pt x="5640" y="6474"/>
                    <a:pt x="5632" y="6514"/>
                    <a:pt x="5623" y="6555"/>
                  </a:cubicBezTo>
                  <a:cubicBezTo>
                    <a:pt x="5621" y="6559"/>
                    <a:pt x="5620" y="6564"/>
                    <a:pt x="5620" y="6568"/>
                  </a:cubicBezTo>
                  <a:cubicBezTo>
                    <a:pt x="5609" y="6612"/>
                    <a:pt x="5601" y="6659"/>
                    <a:pt x="5592" y="6705"/>
                  </a:cubicBezTo>
                  <a:cubicBezTo>
                    <a:pt x="5592" y="6711"/>
                    <a:pt x="5590" y="6717"/>
                    <a:pt x="5589" y="6721"/>
                  </a:cubicBezTo>
                  <a:cubicBezTo>
                    <a:pt x="5581" y="6766"/>
                    <a:pt x="5574" y="6810"/>
                    <a:pt x="5568" y="6854"/>
                  </a:cubicBezTo>
                  <a:cubicBezTo>
                    <a:pt x="5568" y="6857"/>
                    <a:pt x="5568" y="6858"/>
                    <a:pt x="5567" y="6861"/>
                  </a:cubicBezTo>
                  <a:cubicBezTo>
                    <a:pt x="5559" y="6909"/>
                    <a:pt x="5553" y="6954"/>
                    <a:pt x="5548" y="7001"/>
                  </a:cubicBezTo>
                  <a:cubicBezTo>
                    <a:pt x="5548" y="7007"/>
                    <a:pt x="5548" y="7012"/>
                    <a:pt x="5546" y="7018"/>
                  </a:cubicBezTo>
                  <a:cubicBezTo>
                    <a:pt x="5542" y="7062"/>
                    <a:pt x="5537" y="7105"/>
                    <a:pt x="5533" y="7147"/>
                  </a:cubicBezTo>
                  <a:cubicBezTo>
                    <a:pt x="5533" y="7152"/>
                    <a:pt x="5533" y="7155"/>
                    <a:pt x="5531" y="7159"/>
                  </a:cubicBezTo>
                  <a:cubicBezTo>
                    <a:pt x="5528" y="7205"/>
                    <a:pt x="5524" y="7251"/>
                    <a:pt x="5522" y="7296"/>
                  </a:cubicBezTo>
                  <a:lnTo>
                    <a:pt x="5522" y="7304"/>
                  </a:lnTo>
                  <a:lnTo>
                    <a:pt x="534" y="7304"/>
                  </a:lnTo>
                  <a:lnTo>
                    <a:pt x="534" y="7171"/>
                  </a:lnTo>
                  <a:lnTo>
                    <a:pt x="5732" y="6126"/>
                  </a:lnTo>
                  <a:close/>
                  <a:moveTo>
                    <a:pt x="12234" y="6139"/>
                  </a:moveTo>
                  <a:lnTo>
                    <a:pt x="17393" y="7172"/>
                  </a:lnTo>
                  <a:lnTo>
                    <a:pt x="17393" y="7305"/>
                  </a:lnTo>
                  <a:lnTo>
                    <a:pt x="12440" y="7305"/>
                  </a:lnTo>
                  <a:lnTo>
                    <a:pt x="12440" y="7304"/>
                  </a:lnTo>
                  <a:lnTo>
                    <a:pt x="12440" y="7296"/>
                  </a:lnTo>
                  <a:cubicBezTo>
                    <a:pt x="12437" y="7251"/>
                    <a:pt x="12435" y="7205"/>
                    <a:pt x="12430" y="7159"/>
                  </a:cubicBezTo>
                  <a:cubicBezTo>
                    <a:pt x="12430" y="7156"/>
                    <a:pt x="12430" y="7153"/>
                    <a:pt x="12430" y="7149"/>
                  </a:cubicBezTo>
                  <a:cubicBezTo>
                    <a:pt x="12426" y="7106"/>
                    <a:pt x="12421" y="7063"/>
                    <a:pt x="12417" y="7021"/>
                  </a:cubicBezTo>
                  <a:cubicBezTo>
                    <a:pt x="12417" y="7015"/>
                    <a:pt x="12415" y="7009"/>
                    <a:pt x="12414" y="7003"/>
                  </a:cubicBezTo>
                  <a:cubicBezTo>
                    <a:pt x="12409" y="6957"/>
                    <a:pt x="12404" y="6910"/>
                    <a:pt x="12396" y="6863"/>
                  </a:cubicBezTo>
                  <a:cubicBezTo>
                    <a:pt x="12389" y="6817"/>
                    <a:pt x="12381" y="6773"/>
                    <a:pt x="12374" y="6727"/>
                  </a:cubicBezTo>
                  <a:cubicBezTo>
                    <a:pt x="12373" y="6721"/>
                    <a:pt x="12371" y="6715"/>
                    <a:pt x="12371" y="6710"/>
                  </a:cubicBezTo>
                  <a:cubicBezTo>
                    <a:pt x="12362" y="6664"/>
                    <a:pt x="12353" y="6617"/>
                    <a:pt x="12345" y="6572"/>
                  </a:cubicBezTo>
                  <a:cubicBezTo>
                    <a:pt x="12345" y="6571"/>
                    <a:pt x="12345" y="6570"/>
                    <a:pt x="12345" y="6568"/>
                  </a:cubicBezTo>
                  <a:cubicBezTo>
                    <a:pt x="12336" y="6527"/>
                    <a:pt x="12325" y="6484"/>
                    <a:pt x="12315" y="6441"/>
                  </a:cubicBezTo>
                  <a:cubicBezTo>
                    <a:pt x="12314" y="6432"/>
                    <a:pt x="12311" y="6422"/>
                    <a:pt x="12309" y="6413"/>
                  </a:cubicBezTo>
                  <a:cubicBezTo>
                    <a:pt x="12299" y="6371"/>
                    <a:pt x="12287" y="6328"/>
                    <a:pt x="12277" y="6285"/>
                  </a:cubicBezTo>
                  <a:lnTo>
                    <a:pt x="12271" y="6267"/>
                  </a:lnTo>
                  <a:cubicBezTo>
                    <a:pt x="12261" y="6232"/>
                    <a:pt x="12250" y="6197"/>
                    <a:pt x="12240" y="6161"/>
                  </a:cubicBezTo>
                  <a:cubicBezTo>
                    <a:pt x="12238" y="6154"/>
                    <a:pt x="12237" y="6146"/>
                    <a:pt x="12234" y="6139"/>
                  </a:cubicBezTo>
                  <a:close/>
                  <a:moveTo>
                    <a:pt x="3768" y="8512"/>
                  </a:moveTo>
                  <a:cubicBezTo>
                    <a:pt x="3769" y="8512"/>
                    <a:pt x="3769" y="8512"/>
                    <a:pt x="3770" y="8512"/>
                  </a:cubicBezTo>
                  <a:cubicBezTo>
                    <a:pt x="4065" y="8512"/>
                    <a:pt x="4303" y="8751"/>
                    <a:pt x="4303" y="9046"/>
                  </a:cubicBezTo>
                  <a:cubicBezTo>
                    <a:pt x="4303" y="9263"/>
                    <a:pt x="4174" y="9457"/>
                    <a:pt x="3973" y="9540"/>
                  </a:cubicBezTo>
                  <a:cubicBezTo>
                    <a:pt x="3907" y="9567"/>
                    <a:pt x="3838" y="9580"/>
                    <a:pt x="3770" y="9580"/>
                  </a:cubicBezTo>
                  <a:cubicBezTo>
                    <a:pt x="3630" y="9580"/>
                    <a:pt x="3494" y="9526"/>
                    <a:pt x="3391" y="9423"/>
                  </a:cubicBezTo>
                  <a:cubicBezTo>
                    <a:pt x="3055" y="9088"/>
                    <a:pt x="3293" y="8512"/>
                    <a:pt x="3768" y="8512"/>
                  </a:cubicBezTo>
                  <a:close/>
                  <a:moveTo>
                    <a:pt x="14261" y="8512"/>
                  </a:moveTo>
                  <a:cubicBezTo>
                    <a:pt x="14557" y="8512"/>
                    <a:pt x="14796" y="8751"/>
                    <a:pt x="14796" y="9046"/>
                  </a:cubicBezTo>
                  <a:cubicBezTo>
                    <a:pt x="14796" y="9263"/>
                    <a:pt x="14666" y="9457"/>
                    <a:pt x="14466" y="9540"/>
                  </a:cubicBezTo>
                  <a:cubicBezTo>
                    <a:pt x="14400" y="9567"/>
                    <a:pt x="14331" y="9580"/>
                    <a:pt x="14262" y="9580"/>
                  </a:cubicBezTo>
                  <a:cubicBezTo>
                    <a:pt x="14123" y="9580"/>
                    <a:pt x="13986" y="9526"/>
                    <a:pt x="13884" y="9425"/>
                  </a:cubicBezTo>
                  <a:cubicBezTo>
                    <a:pt x="13547" y="9087"/>
                    <a:pt x="13785" y="8512"/>
                    <a:pt x="14261" y="8512"/>
                  </a:cubicBezTo>
                  <a:close/>
                  <a:moveTo>
                    <a:pt x="8980" y="3773"/>
                  </a:moveTo>
                  <a:cubicBezTo>
                    <a:pt x="9183" y="3773"/>
                    <a:pt x="9385" y="3802"/>
                    <a:pt x="9581" y="3860"/>
                  </a:cubicBezTo>
                  <a:lnTo>
                    <a:pt x="9635" y="3876"/>
                  </a:lnTo>
                  <a:cubicBezTo>
                    <a:pt x="9753" y="3915"/>
                    <a:pt x="9868" y="3962"/>
                    <a:pt x="9979" y="4018"/>
                  </a:cubicBezTo>
                  <a:lnTo>
                    <a:pt x="10049" y="4058"/>
                  </a:lnTo>
                  <a:cubicBezTo>
                    <a:pt x="10369" y="4233"/>
                    <a:pt x="10666" y="4482"/>
                    <a:pt x="10929" y="4798"/>
                  </a:cubicBezTo>
                  <a:lnTo>
                    <a:pt x="10931" y="4801"/>
                  </a:lnTo>
                  <a:cubicBezTo>
                    <a:pt x="10965" y="4842"/>
                    <a:pt x="10999" y="4883"/>
                    <a:pt x="11033" y="4927"/>
                  </a:cubicBezTo>
                  <a:cubicBezTo>
                    <a:pt x="11245" y="5206"/>
                    <a:pt x="11420" y="5511"/>
                    <a:pt x="11557" y="5834"/>
                  </a:cubicBezTo>
                  <a:lnTo>
                    <a:pt x="11565" y="5852"/>
                  </a:lnTo>
                  <a:cubicBezTo>
                    <a:pt x="11580" y="5888"/>
                    <a:pt x="11594" y="5925"/>
                    <a:pt x="11609" y="5962"/>
                  </a:cubicBezTo>
                  <a:cubicBezTo>
                    <a:pt x="11621" y="5992"/>
                    <a:pt x="11631" y="6021"/>
                    <a:pt x="11641" y="6051"/>
                  </a:cubicBezTo>
                  <a:cubicBezTo>
                    <a:pt x="11650" y="6076"/>
                    <a:pt x="11661" y="6099"/>
                    <a:pt x="11668" y="6124"/>
                  </a:cubicBezTo>
                  <a:cubicBezTo>
                    <a:pt x="11675" y="6149"/>
                    <a:pt x="11687" y="6179"/>
                    <a:pt x="11696" y="6205"/>
                  </a:cubicBezTo>
                  <a:cubicBezTo>
                    <a:pt x="11706" y="6239"/>
                    <a:pt x="11717" y="6273"/>
                    <a:pt x="11727" y="6309"/>
                  </a:cubicBezTo>
                  <a:cubicBezTo>
                    <a:pt x="11734" y="6332"/>
                    <a:pt x="11742" y="6356"/>
                    <a:pt x="11748" y="6381"/>
                  </a:cubicBezTo>
                  <a:cubicBezTo>
                    <a:pt x="11756" y="6409"/>
                    <a:pt x="11764" y="6435"/>
                    <a:pt x="11771" y="6463"/>
                  </a:cubicBezTo>
                  <a:cubicBezTo>
                    <a:pt x="11779" y="6497"/>
                    <a:pt x="11787" y="6531"/>
                    <a:pt x="11796" y="6565"/>
                  </a:cubicBezTo>
                  <a:cubicBezTo>
                    <a:pt x="11802" y="6592"/>
                    <a:pt x="11808" y="6618"/>
                    <a:pt x="11814" y="6643"/>
                  </a:cubicBezTo>
                  <a:cubicBezTo>
                    <a:pt x="11820" y="6667"/>
                    <a:pt x="11824" y="6690"/>
                    <a:pt x="11829" y="6713"/>
                  </a:cubicBezTo>
                  <a:cubicBezTo>
                    <a:pt x="11837" y="6754"/>
                    <a:pt x="11845" y="6795"/>
                    <a:pt x="11852" y="6836"/>
                  </a:cubicBezTo>
                  <a:cubicBezTo>
                    <a:pt x="11855" y="6857"/>
                    <a:pt x="11858" y="6879"/>
                    <a:pt x="11863" y="6900"/>
                  </a:cubicBezTo>
                  <a:cubicBezTo>
                    <a:pt x="11868" y="6937"/>
                    <a:pt x="11873" y="6973"/>
                    <a:pt x="11879" y="7010"/>
                  </a:cubicBezTo>
                  <a:cubicBezTo>
                    <a:pt x="11880" y="7031"/>
                    <a:pt x="11883" y="7052"/>
                    <a:pt x="11886" y="7071"/>
                  </a:cubicBezTo>
                  <a:cubicBezTo>
                    <a:pt x="11891" y="7111"/>
                    <a:pt x="11895" y="7150"/>
                    <a:pt x="11898" y="7189"/>
                  </a:cubicBezTo>
                  <a:cubicBezTo>
                    <a:pt x="11899" y="7205"/>
                    <a:pt x="11901" y="7220"/>
                    <a:pt x="11902" y="7234"/>
                  </a:cubicBezTo>
                  <a:cubicBezTo>
                    <a:pt x="11907" y="7283"/>
                    <a:pt x="11910" y="7332"/>
                    <a:pt x="11911" y="7380"/>
                  </a:cubicBezTo>
                  <a:cubicBezTo>
                    <a:pt x="11911" y="7392"/>
                    <a:pt x="11911" y="7404"/>
                    <a:pt x="11913" y="7417"/>
                  </a:cubicBezTo>
                  <a:cubicBezTo>
                    <a:pt x="11914" y="7469"/>
                    <a:pt x="11916" y="7520"/>
                    <a:pt x="11916" y="7570"/>
                  </a:cubicBezTo>
                  <a:lnTo>
                    <a:pt x="11916" y="7576"/>
                  </a:lnTo>
                  <a:cubicBezTo>
                    <a:pt x="11914" y="9671"/>
                    <a:pt x="10399" y="10418"/>
                    <a:pt x="8981" y="10418"/>
                  </a:cubicBezTo>
                  <a:cubicBezTo>
                    <a:pt x="7563" y="10418"/>
                    <a:pt x="6047" y="9671"/>
                    <a:pt x="6047" y="7576"/>
                  </a:cubicBezTo>
                  <a:lnTo>
                    <a:pt x="6047" y="7572"/>
                  </a:lnTo>
                  <a:cubicBezTo>
                    <a:pt x="6047" y="7520"/>
                    <a:pt x="6047" y="7469"/>
                    <a:pt x="6050" y="7417"/>
                  </a:cubicBezTo>
                  <a:cubicBezTo>
                    <a:pt x="6050" y="7404"/>
                    <a:pt x="6050" y="7392"/>
                    <a:pt x="6052" y="7379"/>
                  </a:cubicBezTo>
                  <a:cubicBezTo>
                    <a:pt x="6053" y="7330"/>
                    <a:pt x="6056" y="7282"/>
                    <a:pt x="6060" y="7233"/>
                  </a:cubicBezTo>
                  <a:cubicBezTo>
                    <a:pt x="6062" y="7218"/>
                    <a:pt x="6063" y="7203"/>
                    <a:pt x="6065" y="7189"/>
                  </a:cubicBezTo>
                  <a:cubicBezTo>
                    <a:pt x="6068" y="7149"/>
                    <a:pt x="6072" y="7111"/>
                    <a:pt x="6077" y="7072"/>
                  </a:cubicBezTo>
                  <a:cubicBezTo>
                    <a:pt x="6078" y="7053"/>
                    <a:pt x="6081" y="7034"/>
                    <a:pt x="6083" y="7015"/>
                  </a:cubicBezTo>
                  <a:cubicBezTo>
                    <a:pt x="6089" y="6976"/>
                    <a:pt x="6094" y="6937"/>
                    <a:pt x="6100" y="6898"/>
                  </a:cubicBezTo>
                  <a:cubicBezTo>
                    <a:pt x="6103" y="6876"/>
                    <a:pt x="6108" y="6854"/>
                    <a:pt x="6111" y="6833"/>
                  </a:cubicBezTo>
                  <a:cubicBezTo>
                    <a:pt x="6118" y="6792"/>
                    <a:pt x="6125" y="6751"/>
                    <a:pt x="6134" y="6710"/>
                  </a:cubicBezTo>
                  <a:cubicBezTo>
                    <a:pt x="6139" y="6686"/>
                    <a:pt x="6145" y="6662"/>
                    <a:pt x="6149" y="6639"/>
                  </a:cubicBezTo>
                  <a:cubicBezTo>
                    <a:pt x="6155" y="6615"/>
                    <a:pt x="6161" y="6589"/>
                    <a:pt x="6167" y="6565"/>
                  </a:cubicBezTo>
                  <a:cubicBezTo>
                    <a:pt x="6174" y="6531"/>
                    <a:pt x="6183" y="6496"/>
                    <a:pt x="6192" y="6462"/>
                  </a:cubicBezTo>
                  <a:cubicBezTo>
                    <a:pt x="6199" y="6434"/>
                    <a:pt x="6206" y="6406"/>
                    <a:pt x="6214" y="6378"/>
                  </a:cubicBezTo>
                  <a:cubicBezTo>
                    <a:pt x="6221" y="6350"/>
                    <a:pt x="6229" y="6328"/>
                    <a:pt x="6236" y="6301"/>
                  </a:cubicBezTo>
                  <a:cubicBezTo>
                    <a:pt x="6245" y="6276"/>
                    <a:pt x="6251" y="6254"/>
                    <a:pt x="6259" y="6229"/>
                  </a:cubicBezTo>
                  <a:cubicBezTo>
                    <a:pt x="6271" y="6191"/>
                    <a:pt x="6285" y="6154"/>
                    <a:pt x="6296" y="6116"/>
                  </a:cubicBezTo>
                  <a:cubicBezTo>
                    <a:pt x="6305" y="6093"/>
                    <a:pt x="6313" y="6073"/>
                    <a:pt x="6320" y="6051"/>
                  </a:cubicBezTo>
                  <a:cubicBezTo>
                    <a:pt x="6329" y="6026"/>
                    <a:pt x="6339" y="6001"/>
                    <a:pt x="6348" y="5975"/>
                  </a:cubicBezTo>
                  <a:cubicBezTo>
                    <a:pt x="6363" y="5939"/>
                    <a:pt x="6377" y="5900"/>
                    <a:pt x="6392" y="5863"/>
                  </a:cubicBezTo>
                  <a:lnTo>
                    <a:pt x="6408" y="5827"/>
                  </a:lnTo>
                  <a:cubicBezTo>
                    <a:pt x="6544" y="5507"/>
                    <a:pt x="6719" y="5205"/>
                    <a:pt x="6929" y="4927"/>
                  </a:cubicBezTo>
                  <a:cubicBezTo>
                    <a:pt x="6961" y="4885"/>
                    <a:pt x="6994" y="4845"/>
                    <a:pt x="7026" y="4805"/>
                  </a:cubicBezTo>
                  <a:lnTo>
                    <a:pt x="7042" y="4786"/>
                  </a:lnTo>
                  <a:cubicBezTo>
                    <a:pt x="7303" y="4475"/>
                    <a:pt x="7597" y="4230"/>
                    <a:pt x="7912" y="4058"/>
                  </a:cubicBezTo>
                  <a:lnTo>
                    <a:pt x="7984" y="4018"/>
                  </a:lnTo>
                  <a:cubicBezTo>
                    <a:pt x="8095" y="3962"/>
                    <a:pt x="8208" y="3915"/>
                    <a:pt x="8326" y="3876"/>
                  </a:cubicBezTo>
                  <a:lnTo>
                    <a:pt x="8328" y="3876"/>
                  </a:lnTo>
                  <a:lnTo>
                    <a:pt x="8366" y="3865"/>
                  </a:lnTo>
                  <a:cubicBezTo>
                    <a:pt x="8566" y="3803"/>
                    <a:pt x="8773" y="3773"/>
                    <a:pt x="8980" y="3773"/>
                  </a:cubicBezTo>
                  <a:close/>
                  <a:moveTo>
                    <a:pt x="8945" y="1"/>
                  </a:moveTo>
                  <a:cubicBezTo>
                    <a:pt x="8608" y="1"/>
                    <a:pt x="8325" y="257"/>
                    <a:pt x="8291" y="594"/>
                  </a:cubicBezTo>
                  <a:lnTo>
                    <a:pt x="7986" y="3431"/>
                  </a:lnTo>
                  <a:cubicBezTo>
                    <a:pt x="7893" y="3468"/>
                    <a:pt x="7803" y="3509"/>
                    <a:pt x="7714" y="3556"/>
                  </a:cubicBezTo>
                  <a:lnTo>
                    <a:pt x="4690" y="3556"/>
                  </a:lnTo>
                  <a:cubicBezTo>
                    <a:pt x="4389" y="3556"/>
                    <a:pt x="4141" y="3794"/>
                    <a:pt x="4128" y="4095"/>
                  </a:cubicBezTo>
                  <a:cubicBezTo>
                    <a:pt x="4113" y="4395"/>
                    <a:pt x="4339" y="4655"/>
                    <a:pt x="4639" y="4683"/>
                  </a:cubicBezTo>
                  <a:lnTo>
                    <a:pt x="6339" y="4836"/>
                  </a:lnTo>
                  <a:cubicBezTo>
                    <a:pt x="6190" y="5059"/>
                    <a:pt x="6062" y="5293"/>
                    <a:pt x="5953" y="5536"/>
                  </a:cubicBezTo>
                  <a:lnTo>
                    <a:pt x="0" y="6735"/>
                  </a:lnTo>
                  <a:lnTo>
                    <a:pt x="0" y="7837"/>
                  </a:lnTo>
                  <a:lnTo>
                    <a:pt x="3485" y="7837"/>
                  </a:lnTo>
                  <a:lnTo>
                    <a:pt x="3485" y="8019"/>
                  </a:lnTo>
                  <a:cubicBezTo>
                    <a:pt x="2968" y="8162"/>
                    <a:pt x="2638" y="8667"/>
                    <a:pt x="2714" y="9199"/>
                  </a:cubicBezTo>
                  <a:cubicBezTo>
                    <a:pt x="2790" y="9726"/>
                    <a:pt x="3241" y="10113"/>
                    <a:pt x="3771" y="10113"/>
                  </a:cubicBezTo>
                  <a:cubicBezTo>
                    <a:pt x="3777" y="10113"/>
                    <a:pt x="3783" y="10113"/>
                    <a:pt x="3789" y="10113"/>
                  </a:cubicBezTo>
                  <a:cubicBezTo>
                    <a:pt x="4325" y="10104"/>
                    <a:pt x="4772" y="9698"/>
                    <a:pt x="4831" y="9162"/>
                  </a:cubicBezTo>
                  <a:cubicBezTo>
                    <a:pt x="4890" y="8629"/>
                    <a:pt x="4542" y="8135"/>
                    <a:pt x="4019" y="8010"/>
                  </a:cubicBezTo>
                  <a:lnTo>
                    <a:pt x="4019" y="7837"/>
                  </a:lnTo>
                  <a:lnTo>
                    <a:pt x="5521" y="7837"/>
                  </a:lnTo>
                  <a:cubicBezTo>
                    <a:pt x="5576" y="8772"/>
                    <a:pt x="5925" y="9552"/>
                    <a:pt x="6540" y="10103"/>
                  </a:cubicBezTo>
                  <a:cubicBezTo>
                    <a:pt x="7159" y="10659"/>
                    <a:pt x="8003" y="10952"/>
                    <a:pt x="8981" y="10952"/>
                  </a:cubicBezTo>
                  <a:cubicBezTo>
                    <a:pt x="9958" y="10952"/>
                    <a:pt x="10803" y="10659"/>
                    <a:pt x="11422" y="10103"/>
                  </a:cubicBezTo>
                  <a:cubicBezTo>
                    <a:pt x="12036" y="9552"/>
                    <a:pt x="12386" y="8772"/>
                    <a:pt x="12440" y="7837"/>
                  </a:cubicBezTo>
                  <a:lnTo>
                    <a:pt x="13978" y="7837"/>
                  </a:lnTo>
                  <a:lnTo>
                    <a:pt x="13978" y="8019"/>
                  </a:lnTo>
                  <a:cubicBezTo>
                    <a:pt x="13460" y="8162"/>
                    <a:pt x="13130" y="8667"/>
                    <a:pt x="13207" y="9199"/>
                  </a:cubicBezTo>
                  <a:cubicBezTo>
                    <a:pt x="13283" y="9726"/>
                    <a:pt x="13733" y="10113"/>
                    <a:pt x="14264" y="10113"/>
                  </a:cubicBezTo>
                  <a:cubicBezTo>
                    <a:pt x="14270" y="10113"/>
                    <a:pt x="14276" y="10113"/>
                    <a:pt x="14282" y="10113"/>
                  </a:cubicBezTo>
                  <a:cubicBezTo>
                    <a:pt x="14818" y="10103"/>
                    <a:pt x="15265" y="9696"/>
                    <a:pt x="15324" y="9162"/>
                  </a:cubicBezTo>
                  <a:cubicBezTo>
                    <a:pt x="15381" y="8629"/>
                    <a:pt x="15035" y="8135"/>
                    <a:pt x="14512" y="8010"/>
                  </a:cubicBezTo>
                  <a:lnTo>
                    <a:pt x="14512" y="7837"/>
                  </a:lnTo>
                  <a:lnTo>
                    <a:pt x="17926" y="7837"/>
                  </a:lnTo>
                  <a:lnTo>
                    <a:pt x="17926" y="6735"/>
                  </a:lnTo>
                  <a:lnTo>
                    <a:pt x="12014" y="5549"/>
                  </a:lnTo>
                  <a:cubicBezTo>
                    <a:pt x="11905" y="5306"/>
                    <a:pt x="11777" y="5072"/>
                    <a:pt x="11631" y="4849"/>
                  </a:cubicBezTo>
                  <a:lnTo>
                    <a:pt x="13465" y="4683"/>
                  </a:lnTo>
                  <a:cubicBezTo>
                    <a:pt x="13764" y="4655"/>
                    <a:pt x="13990" y="4397"/>
                    <a:pt x="13976" y="4095"/>
                  </a:cubicBezTo>
                  <a:cubicBezTo>
                    <a:pt x="13963" y="3794"/>
                    <a:pt x="13715" y="3556"/>
                    <a:pt x="13413" y="3556"/>
                  </a:cubicBezTo>
                  <a:lnTo>
                    <a:pt x="10248" y="3556"/>
                  </a:lnTo>
                  <a:cubicBezTo>
                    <a:pt x="10136" y="3498"/>
                    <a:pt x="10021" y="3447"/>
                    <a:pt x="9902" y="3403"/>
                  </a:cubicBezTo>
                  <a:lnTo>
                    <a:pt x="9601" y="596"/>
                  </a:lnTo>
                  <a:cubicBezTo>
                    <a:pt x="9569" y="259"/>
                    <a:pt x="9286" y="1"/>
                    <a:pt x="8948" y="1"/>
                  </a:cubicBezTo>
                  <a:cubicBezTo>
                    <a:pt x="8947" y="1"/>
                    <a:pt x="8946" y="1"/>
                    <a:pt x="89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3"/>
            <p:cNvSpPr/>
            <p:nvPr/>
          </p:nvSpPr>
          <p:spPr>
            <a:xfrm>
              <a:off x="4233800" y="3835825"/>
              <a:ext cx="120175" cy="66950"/>
            </a:xfrm>
            <a:custGeom>
              <a:rect b="b" l="l" r="r" t="t"/>
              <a:pathLst>
                <a:path extrusionOk="0" h="2678" w="4807">
                  <a:moveTo>
                    <a:pt x="4142" y="833"/>
                  </a:moveTo>
                  <a:cubicBezTo>
                    <a:pt x="4199" y="1037"/>
                    <a:pt x="4237" y="1246"/>
                    <a:pt x="4258" y="1457"/>
                  </a:cubicBezTo>
                  <a:cubicBezTo>
                    <a:pt x="3714" y="1901"/>
                    <a:pt x="3035" y="2144"/>
                    <a:pt x="2333" y="2144"/>
                  </a:cubicBezTo>
                  <a:cubicBezTo>
                    <a:pt x="2331" y="2144"/>
                    <a:pt x="2328" y="2144"/>
                    <a:pt x="2326" y="2144"/>
                  </a:cubicBezTo>
                  <a:cubicBezTo>
                    <a:pt x="1684" y="2144"/>
                    <a:pt x="1059" y="1941"/>
                    <a:pt x="542" y="1560"/>
                  </a:cubicBezTo>
                  <a:cubicBezTo>
                    <a:pt x="555" y="1339"/>
                    <a:pt x="591" y="1118"/>
                    <a:pt x="648" y="903"/>
                  </a:cubicBezTo>
                  <a:cubicBezTo>
                    <a:pt x="1175" y="1185"/>
                    <a:pt x="1755" y="1325"/>
                    <a:pt x="2334" y="1325"/>
                  </a:cubicBezTo>
                  <a:cubicBezTo>
                    <a:pt x="2959" y="1325"/>
                    <a:pt x="3584" y="1161"/>
                    <a:pt x="4142" y="833"/>
                  </a:cubicBezTo>
                  <a:close/>
                  <a:moveTo>
                    <a:pt x="4406" y="1"/>
                  </a:moveTo>
                  <a:lnTo>
                    <a:pt x="4125" y="206"/>
                  </a:lnTo>
                  <a:cubicBezTo>
                    <a:pt x="3592" y="595"/>
                    <a:pt x="2963" y="791"/>
                    <a:pt x="2332" y="791"/>
                  </a:cubicBezTo>
                  <a:cubicBezTo>
                    <a:pt x="1744" y="791"/>
                    <a:pt x="1154" y="621"/>
                    <a:pt x="642" y="278"/>
                  </a:cubicBezTo>
                  <a:lnTo>
                    <a:pt x="361" y="91"/>
                  </a:lnTo>
                  <a:lnTo>
                    <a:pt x="243" y="409"/>
                  </a:lnTo>
                  <a:cubicBezTo>
                    <a:pt x="94" y="819"/>
                    <a:pt x="13" y="1249"/>
                    <a:pt x="4" y="1684"/>
                  </a:cubicBezTo>
                  <a:lnTo>
                    <a:pt x="1" y="1815"/>
                  </a:lnTo>
                  <a:lnTo>
                    <a:pt x="104" y="1898"/>
                  </a:lnTo>
                  <a:cubicBezTo>
                    <a:pt x="757" y="2419"/>
                    <a:pt x="1545" y="2677"/>
                    <a:pt x="2332" y="2677"/>
                  </a:cubicBezTo>
                  <a:cubicBezTo>
                    <a:pt x="3184" y="2677"/>
                    <a:pt x="4035" y="2374"/>
                    <a:pt x="4711" y="1772"/>
                  </a:cubicBezTo>
                  <a:lnTo>
                    <a:pt x="4806" y="1687"/>
                  </a:lnTo>
                  <a:lnTo>
                    <a:pt x="4799" y="1559"/>
                  </a:lnTo>
                  <a:cubicBezTo>
                    <a:pt x="4777" y="1136"/>
                    <a:pt x="4687" y="719"/>
                    <a:pt x="4532" y="323"/>
                  </a:cubicBezTo>
                  <a:lnTo>
                    <a:pt x="440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3"/>
            <p:cNvSpPr/>
            <p:nvPr/>
          </p:nvSpPr>
          <p:spPr>
            <a:xfrm>
              <a:off x="4074275" y="3643450"/>
              <a:ext cx="166450" cy="79700"/>
            </a:xfrm>
            <a:custGeom>
              <a:rect b="b" l="l" r="r" t="t"/>
              <a:pathLst>
                <a:path extrusionOk="0" h="3188" w="6658">
                  <a:moveTo>
                    <a:pt x="1" y="1"/>
                  </a:moveTo>
                  <a:lnTo>
                    <a:pt x="1" y="533"/>
                  </a:lnTo>
                  <a:lnTo>
                    <a:pt x="2729" y="533"/>
                  </a:lnTo>
                  <a:cubicBezTo>
                    <a:pt x="2896" y="534"/>
                    <a:pt x="3030" y="669"/>
                    <a:pt x="3030" y="835"/>
                  </a:cubicBezTo>
                  <a:cubicBezTo>
                    <a:pt x="3031" y="1297"/>
                    <a:pt x="3404" y="1671"/>
                    <a:pt x="3866" y="1671"/>
                  </a:cubicBezTo>
                  <a:lnTo>
                    <a:pt x="5620" y="1671"/>
                  </a:lnTo>
                  <a:cubicBezTo>
                    <a:pt x="5887" y="1677"/>
                    <a:pt x="6102" y="1895"/>
                    <a:pt x="6102" y="2162"/>
                  </a:cubicBezTo>
                  <a:cubicBezTo>
                    <a:pt x="6102" y="2430"/>
                    <a:pt x="5887" y="2648"/>
                    <a:pt x="5620" y="2654"/>
                  </a:cubicBezTo>
                  <a:lnTo>
                    <a:pt x="2729" y="2654"/>
                  </a:lnTo>
                  <a:cubicBezTo>
                    <a:pt x="2561" y="2654"/>
                    <a:pt x="2427" y="2519"/>
                    <a:pt x="2427" y="2352"/>
                  </a:cubicBezTo>
                  <a:cubicBezTo>
                    <a:pt x="2425" y="1891"/>
                    <a:pt x="2052" y="1518"/>
                    <a:pt x="1591" y="1516"/>
                  </a:cubicBezTo>
                  <a:lnTo>
                    <a:pt x="1" y="1516"/>
                  </a:lnTo>
                  <a:lnTo>
                    <a:pt x="1" y="2050"/>
                  </a:lnTo>
                  <a:lnTo>
                    <a:pt x="1591" y="2050"/>
                  </a:lnTo>
                  <a:cubicBezTo>
                    <a:pt x="1758" y="2050"/>
                    <a:pt x="1892" y="2185"/>
                    <a:pt x="1893" y="2352"/>
                  </a:cubicBezTo>
                  <a:cubicBezTo>
                    <a:pt x="1893" y="2813"/>
                    <a:pt x="2268" y="3186"/>
                    <a:pt x="2729" y="3188"/>
                  </a:cubicBezTo>
                  <a:lnTo>
                    <a:pt x="5620" y="3188"/>
                  </a:lnTo>
                  <a:cubicBezTo>
                    <a:pt x="5624" y="3188"/>
                    <a:pt x="5629" y="3188"/>
                    <a:pt x="5633" y="3188"/>
                  </a:cubicBezTo>
                  <a:cubicBezTo>
                    <a:pt x="6198" y="3188"/>
                    <a:pt x="6658" y="2729"/>
                    <a:pt x="6658" y="2162"/>
                  </a:cubicBezTo>
                  <a:cubicBezTo>
                    <a:pt x="6658" y="1596"/>
                    <a:pt x="6198" y="1137"/>
                    <a:pt x="5633" y="1137"/>
                  </a:cubicBezTo>
                  <a:cubicBezTo>
                    <a:pt x="5629" y="1137"/>
                    <a:pt x="5624" y="1137"/>
                    <a:pt x="5620" y="1137"/>
                  </a:cubicBezTo>
                  <a:lnTo>
                    <a:pt x="3866" y="1137"/>
                  </a:lnTo>
                  <a:cubicBezTo>
                    <a:pt x="3699" y="1137"/>
                    <a:pt x="3563" y="1002"/>
                    <a:pt x="3563" y="835"/>
                  </a:cubicBezTo>
                  <a:cubicBezTo>
                    <a:pt x="3563" y="374"/>
                    <a:pt x="3189" y="1"/>
                    <a:pt x="27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3"/>
            <p:cNvSpPr/>
            <p:nvPr/>
          </p:nvSpPr>
          <p:spPr>
            <a:xfrm>
              <a:off x="4273975" y="4011550"/>
              <a:ext cx="236000" cy="79725"/>
            </a:xfrm>
            <a:custGeom>
              <a:rect b="b" l="l" r="r" t="t"/>
              <a:pathLst>
                <a:path extrusionOk="0" h="3189" w="9440">
                  <a:moveTo>
                    <a:pt x="1025" y="0"/>
                  </a:moveTo>
                  <a:cubicBezTo>
                    <a:pt x="459" y="0"/>
                    <a:pt x="1" y="460"/>
                    <a:pt x="1" y="1026"/>
                  </a:cubicBezTo>
                  <a:cubicBezTo>
                    <a:pt x="1" y="1592"/>
                    <a:pt x="459" y="2051"/>
                    <a:pt x="1025" y="2051"/>
                  </a:cubicBezTo>
                  <a:lnTo>
                    <a:pt x="3679" y="2051"/>
                  </a:lnTo>
                  <a:cubicBezTo>
                    <a:pt x="3845" y="2051"/>
                    <a:pt x="3981" y="2186"/>
                    <a:pt x="3981" y="2353"/>
                  </a:cubicBezTo>
                  <a:cubicBezTo>
                    <a:pt x="3981" y="2814"/>
                    <a:pt x="4355" y="3187"/>
                    <a:pt x="4817" y="3189"/>
                  </a:cubicBezTo>
                  <a:lnTo>
                    <a:pt x="9439" y="3189"/>
                  </a:lnTo>
                  <a:lnTo>
                    <a:pt x="9439" y="2654"/>
                  </a:lnTo>
                  <a:lnTo>
                    <a:pt x="4817" y="2654"/>
                  </a:lnTo>
                  <a:cubicBezTo>
                    <a:pt x="4650" y="2654"/>
                    <a:pt x="4514" y="2518"/>
                    <a:pt x="4514" y="2351"/>
                  </a:cubicBezTo>
                  <a:cubicBezTo>
                    <a:pt x="4514" y="1890"/>
                    <a:pt x="4140" y="1517"/>
                    <a:pt x="3679" y="1517"/>
                  </a:cubicBezTo>
                  <a:lnTo>
                    <a:pt x="1025" y="1517"/>
                  </a:lnTo>
                  <a:cubicBezTo>
                    <a:pt x="754" y="1517"/>
                    <a:pt x="534" y="1296"/>
                    <a:pt x="534" y="1025"/>
                  </a:cubicBezTo>
                  <a:cubicBezTo>
                    <a:pt x="534" y="753"/>
                    <a:pt x="754" y="534"/>
                    <a:pt x="1025" y="534"/>
                  </a:cubicBezTo>
                  <a:lnTo>
                    <a:pt x="4817" y="534"/>
                  </a:lnTo>
                  <a:cubicBezTo>
                    <a:pt x="4983" y="534"/>
                    <a:pt x="5119" y="669"/>
                    <a:pt x="5119" y="836"/>
                  </a:cubicBezTo>
                  <a:cubicBezTo>
                    <a:pt x="5119" y="1297"/>
                    <a:pt x="5493" y="1670"/>
                    <a:pt x="5953" y="1672"/>
                  </a:cubicBezTo>
                  <a:lnTo>
                    <a:pt x="9439" y="1672"/>
                  </a:lnTo>
                  <a:lnTo>
                    <a:pt x="9439" y="1138"/>
                  </a:lnTo>
                  <a:lnTo>
                    <a:pt x="5955" y="1138"/>
                  </a:lnTo>
                  <a:cubicBezTo>
                    <a:pt x="5787" y="1138"/>
                    <a:pt x="5652" y="1003"/>
                    <a:pt x="5652" y="836"/>
                  </a:cubicBezTo>
                  <a:cubicBezTo>
                    <a:pt x="5651" y="375"/>
                    <a:pt x="5278" y="2"/>
                    <a:pt x="48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3"/>
            <p:cNvSpPr/>
            <p:nvPr/>
          </p:nvSpPr>
          <p:spPr>
            <a:xfrm>
              <a:off x="4389475" y="3642200"/>
              <a:ext cx="126275" cy="57825"/>
            </a:xfrm>
            <a:custGeom>
              <a:rect b="b" l="l" r="r" t="t"/>
              <a:pathLst>
                <a:path extrusionOk="0" h="2313" w="5051">
                  <a:moveTo>
                    <a:pt x="3906" y="534"/>
                  </a:moveTo>
                  <a:cubicBezTo>
                    <a:pt x="4249" y="534"/>
                    <a:pt x="4527" y="812"/>
                    <a:pt x="4527" y="1156"/>
                  </a:cubicBezTo>
                  <a:cubicBezTo>
                    <a:pt x="4527" y="1501"/>
                    <a:pt x="4249" y="1779"/>
                    <a:pt x="3906" y="1779"/>
                  </a:cubicBezTo>
                  <a:cubicBezTo>
                    <a:pt x="3902" y="1779"/>
                    <a:pt x="3899" y="1779"/>
                    <a:pt x="3895" y="1778"/>
                  </a:cubicBezTo>
                  <a:lnTo>
                    <a:pt x="1156" y="1778"/>
                  </a:lnTo>
                  <a:cubicBezTo>
                    <a:pt x="1153" y="1779"/>
                    <a:pt x="1149" y="1779"/>
                    <a:pt x="1145" y="1779"/>
                  </a:cubicBezTo>
                  <a:cubicBezTo>
                    <a:pt x="802" y="1779"/>
                    <a:pt x="522" y="1501"/>
                    <a:pt x="522" y="1156"/>
                  </a:cubicBezTo>
                  <a:cubicBezTo>
                    <a:pt x="522" y="812"/>
                    <a:pt x="802" y="534"/>
                    <a:pt x="1145" y="534"/>
                  </a:cubicBezTo>
                  <a:cubicBezTo>
                    <a:pt x="1149" y="534"/>
                    <a:pt x="1153" y="534"/>
                    <a:pt x="1156" y="534"/>
                  </a:cubicBezTo>
                  <a:lnTo>
                    <a:pt x="3895" y="534"/>
                  </a:lnTo>
                  <a:cubicBezTo>
                    <a:pt x="3899" y="534"/>
                    <a:pt x="3902" y="534"/>
                    <a:pt x="3906" y="534"/>
                  </a:cubicBezTo>
                  <a:close/>
                  <a:moveTo>
                    <a:pt x="1156" y="1"/>
                  </a:moveTo>
                  <a:cubicBezTo>
                    <a:pt x="518" y="1"/>
                    <a:pt x="1" y="518"/>
                    <a:pt x="1" y="1156"/>
                  </a:cubicBezTo>
                  <a:cubicBezTo>
                    <a:pt x="1" y="1795"/>
                    <a:pt x="518" y="2312"/>
                    <a:pt x="1156" y="2312"/>
                  </a:cubicBezTo>
                  <a:lnTo>
                    <a:pt x="3895" y="2312"/>
                  </a:lnTo>
                  <a:cubicBezTo>
                    <a:pt x="4533" y="2312"/>
                    <a:pt x="5051" y="1795"/>
                    <a:pt x="5051" y="1156"/>
                  </a:cubicBezTo>
                  <a:cubicBezTo>
                    <a:pt x="5051" y="518"/>
                    <a:pt x="4533" y="1"/>
                    <a:pt x="38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3"/>
            <p:cNvSpPr/>
            <p:nvPr/>
          </p:nvSpPr>
          <p:spPr>
            <a:xfrm>
              <a:off x="4067225" y="4010350"/>
              <a:ext cx="87850" cy="52475"/>
            </a:xfrm>
            <a:custGeom>
              <a:rect b="b" l="l" r="r" t="t"/>
              <a:pathLst>
                <a:path extrusionOk="0" h="2099" w="3514">
                  <a:moveTo>
                    <a:pt x="2451" y="533"/>
                  </a:moveTo>
                  <a:cubicBezTo>
                    <a:pt x="2735" y="533"/>
                    <a:pt x="2967" y="765"/>
                    <a:pt x="2967" y="1049"/>
                  </a:cubicBezTo>
                  <a:cubicBezTo>
                    <a:pt x="2967" y="1334"/>
                    <a:pt x="2735" y="1565"/>
                    <a:pt x="2451" y="1565"/>
                  </a:cubicBezTo>
                  <a:lnTo>
                    <a:pt x="1064" y="1565"/>
                  </a:lnTo>
                  <a:cubicBezTo>
                    <a:pt x="779" y="1565"/>
                    <a:pt x="548" y="1334"/>
                    <a:pt x="548" y="1049"/>
                  </a:cubicBezTo>
                  <a:cubicBezTo>
                    <a:pt x="548" y="765"/>
                    <a:pt x="779" y="533"/>
                    <a:pt x="1064" y="533"/>
                  </a:cubicBezTo>
                  <a:close/>
                  <a:moveTo>
                    <a:pt x="1048" y="1"/>
                  </a:moveTo>
                  <a:cubicBezTo>
                    <a:pt x="470" y="1"/>
                    <a:pt x="1" y="469"/>
                    <a:pt x="1" y="1049"/>
                  </a:cubicBezTo>
                  <a:cubicBezTo>
                    <a:pt x="1" y="1630"/>
                    <a:pt x="471" y="2099"/>
                    <a:pt x="1050" y="2099"/>
                  </a:cubicBezTo>
                  <a:cubicBezTo>
                    <a:pt x="1055" y="2099"/>
                    <a:pt x="1059" y="2099"/>
                    <a:pt x="1064" y="2099"/>
                  </a:cubicBezTo>
                  <a:lnTo>
                    <a:pt x="2451" y="2099"/>
                  </a:lnTo>
                  <a:cubicBezTo>
                    <a:pt x="2455" y="2099"/>
                    <a:pt x="2460" y="2099"/>
                    <a:pt x="2464" y="2099"/>
                  </a:cubicBezTo>
                  <a:cubicBezTo>
                    <a:pt x="3043" y="2099"/>
                    <a:pt x="3514" y="1630"/>
                    <a:pt x="3514" y="1049"/>
                  </a:cubicBezTo>
                  <a:cubicBezTo>
                    <a:pt x="3514" y="469"/>
                    <a:pt x="3045" y="1"/>
                    <a:pt x="2467" y="1"/>
                  </a:cubicBezTo>
                  <a:cubicBezTo>
                    <a:pt x="2462" y="1"/>
                    <a:pt x="2456" y="1"/>
                    <a:pt x="2451" y="1"/>
                  </a:cubicBezTo>
                  <a:lnTo>
                    <a:pt x="1064" y="1"/>
                  </a:lnTo>
                  <a:cubicBezTo>
                    <a:pt x="1058" y="1"/>
                    <a:pt x="1053" y="1"/>
                    <a:pt x="10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46" name="Google Shape;1746;p53"/>
          <p:cNvGrpSpPr/>
          <p:nvPr/>
        </p:nvGrpSpPr>
        <p:grpSpPr>
          <a:xfrm>
            <a:off x="4274425" y="3609656"/>
            <a:ext cx="410742" cy="411794"/>
            <a:chOff x="3399975" y="3637425"/>
            <a:chExt cx="448800" cy="449950"/>
          </a:xfrm>
        </p:grpSpPr>
        <p:sp>
          <p:nvSpPr>
            <p:cNvPr id="1747" name="Google Shape;1747;p53"/>
            <p:cNvSpPr/>
            <p:nvPr/>
          </p:nvSpPr>
          <p:spPr>
            <a:xfrm>
              <a:off x="3658825" y="3637425"/>
              <a:ext cx="182850" cy="189550"/>
            </a:xfrm>
            <a:custGeom>
              <a:rect b="b" l="l" r="r" t="t"/>
              <a:pathLst>
                <a:path extrusionOk="0" h="7582" w="7314">
                  <a:moveTo>
                    <a:pt x="5426" y="647"/>
                  </a:moveTo>
                  <a:lnTo>
                    <a:pt x="5614" y="775"/>
                  </a:lnTo>
                  <a:lnTo>
                    <a:pt x="3875" y="2829"/>
                  </a:lnTo>
                  <a:lnTo>
                    <a:pt x="3098" y="2300"/>
                  </a:lnTo>
                  <a:lnTo>
                    <a:pt x="5426" y="647"/>
                  </a:lnTo>
                  <a:close/>
                  <a:moveTo>
                    <a:pt x="1123" y="1690"/>
                  </a:moveTo>
                  <a:cubicBezTo>
                    <a:pt x="1208" y="1690"/>
                    <a:pt x="1294" y="1714"/>
                    <a:pt x="1370" y="1765"/>
                  </a:cubicBezTo>
                  <a:lnTo>
                    <a:pt x="5300" y="4442"/>
                  </a:lnTo>
                  <a:lnTo>
                    <a:pt x="6148" y="4328"/>
                  </a:lnTo>
                  <a:lnTo>
                    <a:pt x="6406" y="4502"/>
                  </a:lnTo>
                  <a:lnTo>
                    <a:pt x="5560" y="5155"/>
                  </a:lnTo>
                  <a:lnTo>
                    <a:pt x="5281" y="6115"/>
                  </a:lnTo>
                  <a:lnTo>
                    <a:pt x="5020" y="5939"/>
                  </a:lnTo>
                  <a:lnTo>
                    <a:pt x="4807" y="5109"/>
                  </a:lnTo>
                  <a:lnTo>
                    <a:pt x="875" y="2502"/>
                  </a:lnTo>
                  <a:cubicBezTo>
                    <a:pt x="672" y="2366"/>
                    <a:pt x="617" y="2090"/>
                    <a:pt x="754" y="1887"/>
                  </a:cubicBezTo>
                  <a:cubicBezTo>
                    <a:pt x="839" y="1758"/>
                    <a:pt x="979" y="1690"/>
                    <a:pt x="1123" y="1690"/>
                  </a:cubicBezTo>
                  <a:close/>
                  <a:moveTo>
                    <a:pt x="2019" y="3899"/>
                  </a:moveTo>
                  <a:lnTo>
                    <a:pt x="2803" y="4419"/>
                  </a:lnTo>
                  <a:lnTo>
                    <a:pt x="1553" y="6807"/>
                  </a:lnTo>
                  <a:lnTo>
                    <a:pt x="1365" y="6681"/>
                  </a:lnTo>
                  <a:lnTo>
                    <a:pt x="2019" y="3899"/>
                  </a:lnTo>
                  <a:close/>
                  <a:moveTo>
                    <a:pt x="5418" y="0"/>
                  </a:moveTo>
                  <a:lnTo>
                    <a:pt x="2629" y="1980"/>
                  </a:lnTo>
                  <a:lnTo>
                    <a:pt x="1668" y="1325"/>
                  </a:lnTo>
                  <a:cubicBezTo>
                    <a:pt x="1499" y="1208"/>
                    <a:pt x="1306" y="1152"/>
                    <a:pt x="1114" y="1152"/>
                  </a:cubicBezTo>
                  <a:cubicBezTo>
                    <a:pt x="801" y="1152"/>
                    <a:pt x="492" y="1303"/>
                    <a:pt x="303" y="1583"/>
                  </a:cubicBezTo>
                  <a:cubicBezTo>
                    <a:pt x="1" y="2034"/>
                    <a:pt x="125" y="2648"/>
                    <a:pt x="580" y="2945"/>
                  </a:cubicBezTo>
                  <a:lnTo>
                    <a:pt x="1547" y="3587"/>
                  </a:lnTo>
                  <a:lnTo>
                    <a:pt x="762" y="6917"/>
                  </a:lnTo>
                  <a:lnTo>
                    <a:pt x="1749" y="7581"/>
                  </a:lnTo>
                  <a:lnTo>
                    <a:pt x="3248" y="4716"/>
                  </a:lnTo>
                  <a:lnTo>
                    <a:pt x="4342" y="5441"/>
                  </a:lnTo>
                  <a:lnTo>
                    <a:pt x="4554" y="6268"/>
                  </a:lnTo>
                  <a:lnTo>
                    <a:pt x="5588" y="6964"/>
                  </a:lnTo>
                  <a:lnTo>
                    <a:pt x="6023" y="5470"/>
                  </a:lnTo>
                  <a:lnTo>
                    <a:pt x="7314" y="4474"/>
                  </a:lnTo>
                  <a:lnTo>
                    <a:pt x="6276" y="3775"/>
                  </a:lnTo>
                  <a:lnTo>
                    <a:pt x="5432" y="3889"/>
                  </a:lnTo>
                  <a:lnTo>
                    <a:pt x="4317" y="3130"/>
                  </a:lnTo>
                  <a:lnTo>
                    <a:pt x="6406" y="666"/>
                  </a:lnTo>
                  <a:lnTo>
                    <a:pt x="541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3"/>
            <p:cNvSpPr/>
            <p:nvPr/>
          </p:nvSpPr>
          <p:spPr>
            <a:xfrm>
              <a:off x="3411050" y="3928625"/>
              <a:ext cx="17050" cy="17075"/>
            </a:xfrm>
            <a:custGeom>
              <a:rect b="b" l="l" r="r" t="t"/>
              <a:pathLst>
                <a:path extrusionOk="0" h="683" w="682">
                  <a:moveTo>
                    <a:pt x="506" y="0"/>
                  </a:moveTo>
                  <a:lnTo>
                    <a:pt x="506" y="2"/>
                  </a:lnTo>
                  <a:lnTo>
                    <a:pt x="0" y="167"/>
                  </a:lnTo>
                  <a:cubicBezTo>
                    <a:pt x="58" y="341"/>
                    <a:pt x="120" y="515"/>
                    <a:pt x="187" y="683"/>
                  </a:cubicBezTo>
                  <a:lnTo>
                    <a:pt x="681" y="487"/>
                  </a:lnTo>
                  <a:cubicBezTo>
                    <a:pt x="619" y="328"/>
                    <a:pt x="560" y="164"/>
                    <a:pt x="5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3"/>
            <p:cNvSpPr/>
            <p:nvPr/>
          </p:nvSpPr>
          <p:spPr>
            <a:xfrm>
              <a:off x="3401350" y="3824525"/>
              <a:ext cx="15025" cy="15025"/>
            </a:xfrm>
            <a:custGeom>
              <a:rect b="b" l="l" r="r" t="t"/>
              <a:pathLst>
                <a:path extrusionOk="0" h="601" w="601">
                  <a:moveTo>
                    <a:pt x="77" y="0"/>
                  </a:moveTo>
                  <a:cubicBezTo>
                    <a:pt x="46" y="178"/>
                    <a:pt x="20" y="361"/>
                    <a:pt x="0" y="543"/>
                  </a:cubicBezTo>
                  <a:lnTo>
                    <a:pt x="528" y="600"/>
                  </a:lnTo>
                  <a:cubicBezTo>
                    <a:pt x="547" y="431"/>
                    <a:pt x="572" y="260"/>
                    <a:pt x="600" y="90"/>
                  </a:cubicBezTo>
                  <a:lnTo>
                    <a:pt x="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3"/>
            <p:cNvSpPr/>
            <p:nvPr/>
          </p:nvSpPr>
          <p:spPr>
            <a:xfrm>
              <a:off x="3425000" y="3747900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268" y="0"/>
                  </a:moveTo>
                  <a:cubicBezTo>
                    <a:pt x="175" y="155"/>
                    <a:pt x="85" y="317"/>
                    <a:pt x="1" y="480"/>
                  </a:cubicBezTo>
                  <a:lnTo>
                    <a:pt x="474" y="724"/>
                  </a:lnTo>
                  <a:cubicBezTo>
                    <a:pt x="552" y="572"/>
                    <a:pt x="636" y="421"/>
                    <a:pt x="725" y="273"/>
                  </a:cubicBezTo>
                  <a:lnTo>
                    <a:pt x="2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3"/>
            <p:cNvSpPr/>
            <p:nvPr/>
          </p:nvSpPr>
          <p:spPr>
            <a:xfrm>
              <a:off x="3413950" y="3772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205" y="1"/>
                  </a:moveTo>
                  <a:cubicBezTo>
                    <a:pt x="132" y="167"/>
                    <a:pt x="64" y="337"/>
                    <a:pt x="1" y="508"/>
                  </a:cubicBezTo>
                  <a:lnTo>
                    <a:pt x="499" y="694"/>
                  </a:lnTo>
                  <a:cubicBezTo>
                    <a:pt x="558" y="533"/>
                    <a:pt x="624" y="372"/>
                    <a:pt x="693" y="216"/>
                  </a:cubicBezTo>
                  <a:lnTo>
                    <a:pt x="20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3"/>
            <p:cNvSpPr/>
            <p:nvPr/>
          </p:nvSpPr>
          <p:spPr>
            <a:xfrm>
              <a:off x="3406000" y="3797825"/>
              <a:ext cx="16350" cy="16325"/>
            </a:xfrm>
            <a:custGeom>
              <a:rect b="b" l="l" r="r" t="t"/>
              <a:pathLst>
                <a:path extrusionOk="0" h="653" w="654">
                  <a:moveTo>
                    <a:pt x="143" y="1"/>
                  </a:moveTo>
                  <a:cubicBezTo>
                    <a:pt x="90" y="175"/>
                    <a:pt x="43" y="353"/>
                    <a:pt x="0" y="530"/>
                  </a:cubicBezTo>
                  <a:lnTo>
                    <a:pt x="518" y="652"/>
                  </a:lnTo>
                  <a:cubicBezTo>
                    <a:pt x="557" y="487"/>
                    <a:pt x="603" y="319"/>
                    <a:pt x="653" y="156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3"/>
            <p:cNvSpPr/>
            <p:nvPr/>
          </p:nvSpPr>
          <p:spPr>
            <a:xfrm>
              <a:off x="3439075" y="3725300"/>
              <a:ext cx="18600" cy="18575"/>
            </a:xfrm>
            <a:custGeom>
              <a:rect b="b" l="l" r="r" t="t"/>
              <a:pathLst>
                <a:path extrusionOk="0" h="743" w="744">
                  <a:moveTo>
                    <a:pt x="324" y="1"/>
                  </a:moveTo>
                  <a:cubicBezTo>
                    <a:pt x="212" y="144"/>
                    <a:pt x="103" y="293"/>
                    <a:pt x="1" y="443"/>
                  </a:cubicBezTo>
                  <a:lnTo>
                    <a:pt x="440" y="742"/>
                  </a:lnTo>
                  <a:cubicBezTo>
                    <a:pt x="536" y="602"/>
                    <a:pt x="638" y="462"/>
                    <a:pt x="744" y="327"/>
                  </a:cubicBezTo>
                  <a:lnTo>
                    <a:pt x="32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3"/>
            <p:cNvSpPr/>
            <p:nvPr/>
          </p:nvSpPr>
          <p:spPr>
            <a:xfrm>
              <a:off x="3400550" y="3878175"/>
              <a:ext cx="14600" cy="14575"/>
            </a:xfrm>
            <a:custGeom>
              <a:rect b="b" l="l" r="r" t="t"/>
              <a:pathLst>
                <a:path extrusionOk="0" h="583" w="584">
                  <a:moveTo>
                    <a:pt x="531" y="0"/>
                  </a:moveTo>
                  <a:lnTo>
                    <a:pt x="0" y="39"/>
                  </a:lnTo>
                  <a:cubicBezTo>
                    <a:pt x="13" y="220"/>
                    <a:pt x="31" y="403"/>
                    <a:pt x="56" y="583"/>
                  </a:cubicBezTo>
                  <a:lnTo>
                    <a:pt x="584" y="513"/>
                  </a:lnTo>
                  <a:cubicBezTo>
                    <a:pt x="560" y="344"/>
                    <a:pt x="542" y="171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3"/>
            <p:cNvSpPr/>
            <p:nvPr/>
          </p:nvSpPr>
          <p:spPr>
            <a:xfrm>
              <a:off x="3399975" y="3851750"/>
              <a:ext cx="13600" cy="13700"/>
            </a:xfrm>
            <a:custGeom>
              <a:rect b="b" l="l" r="r" t="t"/>
              <a:pathLst>
                <a:path extrusionOk="0" h="548" w="544">
                  <a:moveTo>
                    <a:pt x="11" y="0"/>
                  </a:moveTo>
                  <a:cubicBezTo>
                    <a:pt x="4" y="148"/>
                    <a:pt x="1" y="300"/>
                    <a:pt x="1" y="449"/>
                  </a:cubicBezTo>
                  <a:lnTo>
                    <a:pt x="1" y="547"/>
                  </a:lnTo>
                  <a:lnTo>
                    <a:pt x="533" y="541"/>
                  </a:lnTo>
                  <a:lnTo>
                    <a:pt x="533" y="449"/>
                  </a:lnTo>
                  <a:cubicBezTo>
                    <a:pt x="533" y="309"/>
                    <a:pt x="536" y="166"/>
                    <a:pt x="543" y="26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3"/>
            <p:cNvSpPr/>
            <p:nvPr/>
          </p:nvSpPr>
          <p:spPr>
            <a:xfrm>
              <a:off x="3404150" y="3903700"/>
              <a:ext cx="15975" cy="15950"/>
            </a:xfrm>
            <a:custGeom>
              <a:rect b="b" l="l" r="r" t="t"/>
              <a:pathLst>
                <a:path extrusionOk="0" h="638" w="639">
                  <a:moveTo>
                    <a:pt x="522" y="1"/>
                  </a:moveTo>
                  <a:lnTo>
                    <a:pt x="0" y="103"/>
                  </a:lnTo>
                  <a:cubicBezTo>
                    <a:pt x="36" y="282"/>
                    <a:pt x="77" y="462"/>
                    <a:pt x="123" y="638"/>
                  </a:cubicBezTo>
                  <a:lnTo>
                    <a:pt x="639" y="504"/>
                  </a:lnTo>
                  <a:cubicBezTo>
                    <a:pt x="595" y="337"/>
                    <a:pt x="556" y="169"/>
                    <a:pt x="5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3"/>
            <p:cNvSpPr/>
            <p:nvPr/>
          </p:nvSpPr>
          <p:spPr>
            <a:xfrm>
              <a:off x="3625675" y="3638550"/>
              <a:ext cx="13800" cy="13825"/>
            </a:xfrm>
            <a:custGeom>
              <a:rect b="b" l="l" r="r" t="t"/>
              <a:pathLst>
                <a:path extrusionOk="0" h="553" w="552">
                  <a:moveTo>
                    <a:pt x="3" y="1"/>
                  </a:moveTo>
                  <a:lnTo>
                    <a:pt x="0" y="533"/>
                  </a:lnTo>
                  <a:cubicBezTo>
                    <a:pt x="171" y="534"/>
                    <a:pt x="345" y="540"/>
                    <a:pt x="516" y="552"/>
                  </a:cubicBezTo>
                  <a:lnTo>
                    <a:pt x="552" y="21"/>
                  </a:lnTo>
                  <a:cubicBezTo>
                    <a:pt x="370" y="8"/>
                    <a:pt x="186" y="2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3"/>
            <p:cNvSpPr/>
            <p:nvPr/>
          </p:nvSpPr>
          <p:spPr>
            <a:xfrm>
              <a:off x="3545225" y="3648475"/>
              <a:ext cx="16925" cy="16900"/>
            </a:xfrm>
            <a:custGeom>
              <a:rect b="b" l="l" r="r" t="t"/>
              <a:pathLst>
                <a:path extrusionOk="0" h="676" w="677">
                  <a:moveTo>
                    <a:pt x="519" y="0"/>
                  </a:moveTo>
                  <a:cubicBezTo>
                    <a:pt x="345" y="55"/>
                    <a:pt x="170" y="114"/>
                    <a:pt x="0" y="179"/>
                  </a:cubicBezTo>
                  <a:lnTo>
                    <a:pt x="188" y="675"/>
                  </a:lnTo>
                  <a:cubicBezTo>
                    <a:pt x="348" y="615"/>
                    <a:pt x="513" y="559"/>
                    <a:pt x="677" y="509"/>
                  </a:cubicBezTo>
                  <a:lnTo>
                    <a:pt x="5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3"/>
            <p:cNvSpPr/>
            <p:nvPr/>
          </p:nvSpPr>
          <p:spPr>
            <a:xfrm>
              <a:off x="3598400" y="3638900"/>
              <a:ext cx="14400" cy="14375"/>
            </a:xfrm>
            <a:custGeom>
              <a:rect b="b" l="l" r="r" t="t"/>
              <a:pathLst>
                <a:path extrusionOk="0" h="575" w="576">
                  <a:moveTo>
                    <a:pt x="547" y="0"/>
                  </a:moveTo>
                  <a:cubicBezTo>
                    <a:pt x="365" y="10"/>
                    <a:pt x="180" y="25"/>
                    <a:pt x="0" y="46"/>
                  </a:cubicBezTo>
                  <a:lnTo>
                    <a:pt x="61" y="575"/>
                  </a:lnTo>
                  <a:cubicBezTo>
                    <a:pt x="232" y="556"/>
                    <a:pt x="404" y="541"/>
                    <a:pt x="575" y="532"/>
                  </a:cubicBezTo>
                  <a:lnTo>
                    <a:pt x="54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3"/>
            <p:cNvSpPr/>
            <p:nvPr/>
          </p:nvSpPr>
          <p:spPr>
            <a:xfrm>
              <a:off x="3421175" y="3952625"/>
              <a:ext cx="17900" cy="17925"/>
            </a:xfrm>
            <a:custGeom>
              <a:rect b="b" l="l" r="r" t="t"/>
              <a:pathLst>
                <a:path extrusionOk="0" h="717" w="716">
                  <a:moveTo>
                    <a:pt x="483" y="0"/>
                  </a:moveTo>
                  <a:lnTo>
                    <a:pt x="483" y="2"/>
                  </a:lnTo>
                  <a:lnTo>
                    <a:pt x="1" y="227"/>
                  </a:lnTo>
                  <a:cubicBezTo>
                    <a:pt x="79" y="392"/>
                    <a:pt x="161" y="557"/>
                    <a:pt x="250" y="716"/>
                  </a:cubicBezTo>
                  <a:lnTo>
                    <a:pt x="715" y="461"/>
                  </a:lnTo>
                  <a:cubicBezTo>
                    <a:pt x="634" y="311"/>
                    <a:pt x="555" y="156"/>
                    <a:pt x="4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3"/>
            <p:cNvSpPr/>
            <p:nvPr/>
          </p:nvSpPr>
          <p:spPr>
            <a:xfrm>
              <a:off x="3571425" y="3642025"/>
              <a:ext cx="15750" cy="15750"/>
            </a:xfrm>
            <a:custGeom>
              <a:rect b="b" l="l" r="r" t="t"/>
              <a:pathLst>
                <a:path extrusionOk="0" h="630" w="630">
                  <a:moveTo>
                    <a:pt x="537" y="0"/>
                  </a:moveTo>
                  <a:cubicBezTo>
                    <a:pt x="359" y="33"/>
                    <a:pt x="177" y="71"/>
                    <a:pt x="0" y="114"/>
                  </a:cubicBezTo>
                  <a:lnTo>
                    <a:pt x="126" y="630"/>
                  </a:lnTo>
                  <a:cubicBezTo>
                    <a:pt x="292" y="590"/>
                    <a:pt x="462" y="555"/>
                    <a:pt x="630" y="525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3"/>
            <p:cNvSpPr/>
            <p:nvPr/>
          </p:nvSpPr>
          <p:spPr>
            <a:xfrm>
              <a:off x="3832525" y="3825550"/>
              <a:ext cx="14975" cy="14975"/>
            </a:xfrm>
            <a:custGeom>
              <a:rect b="b" l="l" r="r" t="t"/>
              <a:pathLst>
                <a:path extrusionOk="0" h="599" w="599">
                  <a:moveTo>
                    <a:pt x="525" y="0"/>
                  </a:moveTo>
                  <a:lnTo>
                    <a:pt x="0" y="89"/>
                  </a:lnTo>
                  <a:cubicBezTo>
                    <a:pt x="28" y="257"/>
                    <a:pt x="52" y="429"/>
                    <a:pt x="70" y="599"/>
                  </a:cubicBezTo>
                  <a:lnTo>
                    <a:pt x="599" y="543"/>
                  </a:lnTo>
                  <a:cubicBezTo>
                    <a:pt x="581" y="362"/>
                    <a:pt x="555" y="179"/>
                    <a:pt x="5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3"/>
            <p:cNvSpPr/>
            <p:nvPr/>
          </p:nvSpPr>
          <p:spPr>
            <a:xfrm>
              <a:off x="3475200" y="3686500"/>
              <a:ext cx="18750" cy="18750"/>
            </a:xfrm>
            <a:custGeom>
              <a:rect b="b" l="l" r="r" t="t"/>
              <a:pathLst>
                <a:path extrusionOk="0" h="750" w="750">
                  <a:moveTo>
                    <a:pt x="421" y="1"/>
                  </a:moveTo>
                  <a:cubicBezTo>
                    <a:pt x="278" y="113"/>
                    <a:pt x="136" y="232"/>
                    <a:pt x="1" y="353"/>
                  </a:cubicBezTo>
                  <a:lnTo>
                    <a:pt x="354" y="749"/>
                  </a:lnTo>
                  <a:cubicBezTo>
                    <a:pt x="483" y="636"/>
                    <a:pt x="615" y="524"/>
                    <a:pt x="749" y="418"/>
                  </a:cubicBezTo>
                  <a:lnTo>
                    <a:pt x="4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3"/>
            <p:cNvSpPr/>
            <p:nvPr/>
          </p:nvSpPr>
          <p:spPr>
            <a:xfrm>
              <a:off x="3826700" y="3798825"/>
              <a:ext cx="16275" cy="16275"/>
            </a:xfrm>
            <a:custGeom>
              <a:rect b="b" l="l" r="r" t="t"/>
              <a:pathLst>
                <a:path extrusionOk="0" h="651" w="651">
                  <a:moveTo>
                    <a:pt x="511" y="1"/>
                  </a:moveTo>
                  <a:lnTo>
                    <a:pt x="1" y="152"/>
                  </a:lnTo>
                  <a:cubicBezTo>
                    <a:pt x="49" y="318"/>
                    <a:pt x="93" y="484"/>
                    <a:pt x="133" y="651"/>
                  </a:cubicBezTo>
                  <a:lnTo>
                    <a:pt x="651" y="531"/>
                  </a:lnTo>
                  <a:cubicBezTo>
                    <a:pt x="609" y="354"/>
                    <a:pt x="562" y="176"/>
                    <a:pt x="5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3"/>
            <p:cNvSpPr/>
            <p:nvPr/>
          </p:nvSpPr>
          <p:spPr>
            <a:xfrm>
              <a:off x="3496725" y="3670925"/>
              <a:ext cx="18400" cy="18400"/>
            </a:xfrm>
            <a:custGeom>
              <a:rect b="b" l="l" r="r" t="t"/>
              <a:pathLst>
                <a:path extrusionOk="0" h="736" w="736">
                  <a:moveTo>
                    <a:pt x="462" y="0"/>
                  </a:moveTo>
                  <a:cubicBezTo>
                    <a:pt x="306" y="94"/>
                    <a:pt x="151" y="195"/>
                    <a:pt x="0" y="298"/>
                  </a:cubicBezTo>
                  <a:lnTo>
                    <a:pt x="304" y="736"/>
                  </a:lnTo>
                  <a:cubicBezTo>
                    <a:pt x="444" y="638"/>
                    <a:pt x="590" y="544"/>
                    <a:pt x="736" y="456"/>
                  </a:cubicBezTo>
                  <a:lnTo>
                    <a:pt x="46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3"/>
            <p:cNvSpPr/>
            <p:nvPr/>
          </p:nvSpPr>
          <p:spPr>
            <a:xfrm>
              <a:off x="3455900" y="3704750"/>
              <a:ext cx="18800" cy="18825"/>
            </a:xfrm>
            <a:custGeom>
              <a:rect b="b" l="l" r="r" t="t"/>
              <a:pathLst>
                <a:path extrusionOk="0" h="753" w="752">
                  <a:moveTo>
                    <a:pt x="375" y="0"/>
                  </a:moveTo>
                  <a:cubicBezTo>
                    <a:pt x="245" y="129"/>
                    <a:pt x="120" y="264"/>
                    <a:pt x="0" y="400"/>
                  </a:cubicBezTo>
                  <a:lnTo>
                    <a:pt x="400" y="752"/>
                  </a:lnTo>
                  <a:cubicBezTo>
                    <a:pt x="513" y="622"/>
                    <a:pt x="631" y="497"/>
                    <a:pt x="752" y="375"/>
                  </a:cubicBezTo>
                  <a:lnTo>
                    <a:pt x="3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3"/>
            <p:cNvSpPr/>
            <p:nvPr/>
          </p:nvSpPr>
          <p:spPr>
            <a:xfrm>
              <a:off x="3520200" y="3658175"/>
              <a:ext cx="17775" cy="17775"/>
            </a:xfrm>
            <a:custGeom>
              <a:rect b="b" l="l" r="r" t="t"/>
              <a:pathLst>
                <a:path extrusionOk="0" h="711" w="711">
                  <a:moveTo>
                    <a:pt x="494" y="0"/>
                  </a:moveTo>
                  <a:cubicBezTo>
                    <a:pt x="328" y="74"/>
                    <a:pt x="163" y="155"/>
                    <a:pt x="0" y="239"/>
                  </a:cubicBezTo>
                  <a:lnTo>
                    <a:pt x="248" y="711"/>
                  </a:lnTo>
                  <a:cubicBezTo>
                    <a:pt x="400" y="631"/>
                    <a:pt x="556" y="554"/>
                    <a:pt x="711" y="485"/>
                  </a:cubicBezTo>
                  <a:lnTo>
                    <a:pt x="49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3"/>
            <p:cNvSpPr/>
            <p:nvPr/>
          </p:nvSpPr>
          <p:spPr>
            <a:xfrm>
              <a:off x="3760400" y="4015750"/>
              <a:ext cx="18775" cy="18800"/>
            </a:xfrm>
            <a:custGeom>
              <a:rect b="b" l="l" r="r" t="t"/>
              <a:pathLst>
                <a:path extrusionOk="0" h="752" w="751">
                  <a:moveTo>
                    <a:pt x="384" y="0"/>
                  </a:moveTo>
                  <a:cubicBezTo>
                    <a:pt x="260" y="120"/>
                    <a:pt x="132" y="235"/>
                    <a:pt x="1" y="345"/>
                  </a:cubicBezTo>
                  <a:lnTo>
                    <a:pt x="344" y="752"/>
                  </a:lnTo>
                  <a:cubicBezTo>
                    <a:pt x="483" y="634"/>
                    <a:pt x="620" y="512"/>
                    <a:pt x="751" y="386"/>
                  </a:cubicBezTo>
                  <a:lnTo>
                    <a:pt x="3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3"/>
            <p:cNvSpPr/>
            <p:nvPr/>
          </p:nvSpPr>
          <p:spPr>
            <a:xfrm>
              <a:off x="3795450" y="3976025"/>
              <a:ext cx="18475" cy="18475"/>
            </a:xfrm>
            <a:custGeom>
              <a:rect b="b" l="l" r="r" t="t"/>
              <a:pathLst>
                <a:path extrusionOk="0" h="739" w="739">
                  <a:moveTo>
                    <a:pt x="289" y="0"/>
                  </a:moveTo>
                  <a:cubicBezTo>
                    <a:pt x="198" y="145"/>
                    <a:pt x="101" y="288"/>
                    <a:pt x="0" y="426"/>
                  </a:cubicBezTo>
                  <a:lnTo>
                    <a:pt x="431" y="739"/>
                  </a:lnTo>
                  <a:cubicBezTo>
                    <a:pt x="537" y="591"/>
                    <a:pt x="642" y="439"/>
                    <a:pt x="739" y="285"/>
                  </a:cubicBezTo>
                  <a:lnTo>
                    <a:pt x="28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3"/>
            <p:cNvSpPr/>
            <p:nvPr/>
          </p:nvSpPr>
          <p:spPr>
            <a:xfrm>
              <a:off x="3779050" y="3996875"/>
              <a:ext cx="18775" cy="18775"/>
            </a:xfrm>
            <a:custGeom>
              <a:rect b="b" l="l" r="r" t="t"/>
              <a:pathLst>
                <a:path extrusionOk="0" h="751" w="751">
                  <a:moveTo>
                    <a:pt x="340" y="0"/>
                  </a:moveTo>
                  <a:cubicBezTo>
                    <a:pt x="232" y="133"/>
                    <a:pt x="117" y="263"/>
                    <a:pt x="1" y="388"/>
                  </a:cubicBezTo>
                  <a:lnTo>
                    <a:pt x="391" y="751"/>
                  </a:lnTo>
                  <a:cubicBezTo>
                    <a:pt x="515" y="618"/>
                    <a:pt x="636" y="478"/>
                    <a:pt x="751" y="338"/>
                  </a:cubicBezTo>
                  <a:lnTo>
                    <a:pt x="34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3"/>
            <p:cNvSpPr/>
            <p:nvPr/>
          </p:nvSpPr>
          <p:spPr>
            <a:xfrm>
              <a:off x="3693475" y="4057875"/>
              <a:ext cx="17200" cy="17175"/>
            </a:xfrm>
            <a:custGeom>
              <a:rect b="b" l="l" r="r" t="t"/>
              <a:pathLst>
                <a:path extrusionOk="0" h="687" w="688">
                  <a:moveTo>
                    <a:pt x="483" y="0"/>
                  </a:moveTo>
                  <a:cubicBezTo>
                    <a:pt x="325" y="66"/>
                    <a:pt x="163" y="128"/>
                    <a:pt x="1" y="184"/>
                  </a:cubicBezTo>
                  <a:lnTo>
                    <a:pt x="175" y="687"/>
                  </a:lnTo>
                  <a:cubicBezTo>
                    <a:pt x="347" y="628"/>
                    <a:pt x="520" y="562"/>
                    <a:pt x="688" y="492"/>
                  </a:cubicBezTo>
                  <a:lnTo>
                    <a:pt x="48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3"/>
            <p:cNvSpPr/>
            <p:nvPr/>
          </p:nvSpPr>
          <p:spPr>
            <a:xfrm>
              <a:off x="3717275" y="4046475"/>
              <a:ext cx="18025" cy="18000"/>
            </a:xfrm>
            <a:custGeom>
              <a:rect b="b" l="l" r="r" t="t"/>
              <a:pathLst>
                <a:path extrusionOk="0" h="720" w="721">
                  <a:moveTo>
                    <a:pt x="458" y="1"/>
                  </a:moveTo>
                  <a:cubicBezTo>
                    <a:pt x="309" y="86"/>
                    <a:pt x="156" y="167"/>
                    <a:pt x="1" y="242"/>
                  </a:cubicBezTo>
                  <a:lnTo>
                    <a:pt x="235" y="720"/>
                  </a:lnTo>
                  <a:cubicBezTo>
                    <a:pt x="399" y="640"/>
                    <a:pt x="563" y="553"/>
                    <a:pt x="720" y="463"/>
                  </a:cubicBezTo>
                  <a:lnTo>
                    <a:pt x="45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3"/>
            <p:cNvSpPr/>
            <p:nvPr/>
          </p:nvSpPr>
          <p:spPr>
            <a:xfrm>
              <a:off x="3739700" y="4032400"/>
              <a:ext cx="18550" cy="18525"/>
            </a:xfrm>
            <a:custGeom>
              <a:rect b="b" l="l" r="r" t="t"/>
              <a:pathLst>
                <a:path extrusionOk="0" h="741" w="742">
                  <a:moveTo>
                    <a:pt x="425" y="0"/>
                  </a:moveTo>
                  <a:cubicBezTo>
                    <a:pt x="286" y="102"/>
                    <a:pt x="145" y="201"/>
                    <a:pt x="0" y="295"/>
                  </a:cubicBezTo>
                  <a:lnTo>
                    <a:pt x="292" y="740"/>
                  </a:lnTo>
                  <a:cubicBezTo>
                    <a:pt x="444" y="640"/>
                    <a:pt x="594" y="536"/>
                    <a:pt x="742" y="426"/>
                  </a:cubicBezTo>
                  <a:lnTo>
                    <a:pt x="4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3"/>
            <p:cNvSpPr/>
            <p:nvPr/>
          </p:nvSpPr>
          <p:spPr>
            <a:xfrm>
              <a:off x="3835250" y="3852825"/>
              <a:ext cx="13525" cy="13700"/>
            </a:xfrm>
            <a:custGeom>
              <a:rect b="b" l="l" r="r" t="t"/>
              <a:pathLst>
                <a:path extrusionOk="0" h="548" w="541">
                  <a:moveTo>
                    <a:pt x="531" y="0"/>
                  </a:moveTo>
                  <a:lnTo>
                    <a:pt x="1" y="24"/>
                  </a:lnTo>
                  <a:cubicBezTo>
                    <a:pt x="5" y="151"/>
                    <a:pt x="8" y="279"/>
                    <a:pt x="8" y="406"/>
                  </a:cubicBezTo>
                  <a:cubicBezTo>
                    <a:pt x="8" y="450"/>
                    <a:pt x="8" y="495"/>
                    <a:pt x="8" y="540"/>
                  </a:cubicBezTo>
                  <a:lnTo>
                    <a:pt x="540" y="547"/>
                  </a:lnTo>
                  <a:cubicBezTo>
                    <a:pt x="540" y="500"/>
                    <a:pt x="540" y="453"/>
                    <a:pt x="540" y="406"/>
                  </a:cubicBezTo>
                  <a:cubicBezTo>
                    <a:pt x="540" y="271"/>
                    <a:pt x="537" y="134"/>
                    <a:pt x="5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3"/>
            <p:cNvSpPr/>
            <p:nvPr/>
          </p:nvSpPr>
          <p:spPr>
            <a:xfrm>
              <a:off x="3833450" y="3879175"/>
              <a:ext cx="14650" cy="14650"/>
            </a:xfrm>
            <a:custGeom>
              <a:rect b="b" l="l" r="r" t="t"/>
              <a:pathLst>
                <a:path extrusionOk="0" h="586" w="586">
                  <a:moveTo>
                    <a:pt x="56" y="0"/>
                  </a:moveTo>
                  <a:cubicBezTo>
                    <a:pt x="43" y="171"/>
                    <a:pt x="25" y="344"/>
                    <a:pt x="0" y="513"/>
                  </a:cubicBezTo>
                  <a:lnTo>
                    <a:pt x="528" y="585"/>
                  </a:lnTo>
                  <a:cubicBezTo>
                    <a:pt x="553" y="406"/>
                    <a:pt x="572" y="223"/>
                    <a:pt x="585" y="40"/>
                  </a:cubicBezTo>
                  <a:lnTo>
                    <a:pt x="5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3"/>
            <p:cNvSpPr/>
            <p:nvPr/>
          </p:nvSpPr>
          <p:spPr>
            <a:xfrm>
              <a:off x="3820300" y="3929575"/>
              <a:ext cx="17075" cy="17125"/>
            </a:xfrm>
            <a:custGeom>
              <a:rect b="b" l="l" r="r" t="t"/>
              <a:pathLst>
                <a:path extrusionOk="0" h="685" w="683">
                  <a:moveTo>
                    <a:pt x="177" y="1"/>
                  </a:moveTo>
                  <a:cubicBezTo>
                    <a:pt x="124" y="164"/>
                    <a:pt x="63" y="327"/>
                    <a:pt x="0" y="486"/>
                  </a:cubicBezTo>
                  <a:lnTo>
                    <a:pt x="494" y="685"/>
                  </a:lnTo>
                  <a:cubicBezTo>
                    <a:pt x="562" y="515"/>
                    <a:pt x="625" y="341"/>
                    <a:pt x="683" y="169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3"/>
            <p:cNvSpPr/>
            <p:nvPr/>
          </p:nvSpPr>
          <p:spPr>
            <a:xfrm>
              <a:off x="3809225" y="3953500"/>
              <a:ext cx="17950" cy="17900"/>
            </a:xfrm>
            <a:custGeom>
              <a:rect b="b" l="l" r="r" t="t"/>
              <a:pathLst>
                <a:path extrusionOk="0" h="716" w="718">
                  <a:moveTo>
                    <a:pt x="237" y="0"/>
                  </a:moveTo>
                  <a:cubicBezTo>
                    <a:pt x="163" y="154"/>
                    <a:pt x="83" y="309"/>
                    <a:pt x="1" y="457"/>
                  </a:cubicBezTo>
                  <a:lnTo>
                    <a:pt x="467" y="715"/>
                  </a:lnTo>
                  <a:cubicBezTo>
                    <a:pt x="555" y="556"/>
                    <a:pt x="639" y="393"/>
                    <a:pt x="717" y="229"/>
                  </a:cubicBezTo>
                  <a:lnTo>
                    <a:pt x="2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3"/>
            <p:cNvSpPr/>
            <p:nvPr/>
          </p:nvSpPr>
          <p:spPr>
            <a:xfrm>
              <a:off x="3828400" y="3904700"/>
              <a:ext cx="15975" cy="15975"/>
            </a:xfrm>
            <a:custGeom>
              <a:rect b="b" l="l" r="r" t="t"/>
              <a:pathLst>
                <a:path extrusionOk="0" h="639" w="639">
                  <a:moveTo>
                    <a:pt x="118" y="1"/>
                  </a:moveTo>
                  <a:cubicBezTo>
                    <a:pt x="84" y="167"/>
                    <a:pt x="45" y="337"/>
                    <a:pt x="0" y="502"/>
                  </a:cubicBezTo>
                  <a:lnTo>
                    <a:pt x="515" y="639"/>
                  </a:lnTo>
                  <a:cubicBezTo>
                    <a:pt x="562" y="462"/>
                    <a:pt x="603" y="284"/>
                    <a:pt x="639" y="104"/>
                  </a:cubicBezTo>
                  <a:lnTo>
                    <a:pt x="11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3"/>
            <p:cNvSpPr/>
            <p:nvPr/>
          </p:nvSpPr>
          <p:spPr>
            <a:xfrm>
              <a:off x="3434325" y="3975275"/>
              <a:ext cx="18500" cy="18450"/>
            </a:xfrm>
            <a:custGeom>
              <a:rect b="b" l="l" r="r" t="t"/>
              <a:pathLst>
                <a:path extrusionOk="0" h="738" w="740">
                  <a:moveTo>
                    <a:pt x="452" y="1"/>
                  </a:moveTo>
                  <a:lnTo>
                    <a:pt x="1" y="284"/>
                  </a:lnTo>
                  <a:cubicBezTo>
                    <a:pt x="98" y="437"/>
                    <a:pt x="201" y="590"/>
                    <a:pt x="307" y="738"/>
                  </a:cubicBezTo>
                  <a:lnTo>
                    <a:pt x="739" y="428"/>
                  </a:lnTo>
                  <a:cubicBezTo>
                    <a:pt x="639" y="290"/>
                    <a:pt x="543" y="145"/>
                    <a:pt x="4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3"/>
            <p:cNvSpPr/>
            <p:nvPr/>
          </p:nvSpPr>
          <p:spPr>
            <a:xfrm>
              <a:off x="3512600" y="4046000"/>
              <a:ext cx="18025" cy="18050"/>
            </a:xfrm>
            <a:custGeom>
              <a:rect b="b" l="l" r="r" t="t"/>
              <a:pathLst>
                <a:path extrusionOk="0" h="722" w="721">
                  <a:moveTo>
                    <a:pt x="266" y="0"/>
                  </a:moveTo>
                  <a:lnTo>
                    <a:pt x="266" y="2"/>
                  </a:lnTo>
                  <a:lnTo>
                    <a:pt x="1" y="463"/>
                  </a:lnTo>
                  <a:cubicBezTo>
                    <a:pt x="158" y="553"/>
                    <a:pt x="321" y="640"/>
                    <a:pt x="484" y="721"/>
                  </a:cubicBezTo>
                  <a:lnTo>
                    <a:pt x="720" y="244"/>
                  </a:lnTo>
                  <a:cubicBezTo>
                    <a:pt x="567" y="168"/>
                    <a:pt x="415" y="86"/>
                    <a:pt x="2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3"/>
            <p:cNvSpPr/>
            <p:nvPr/>
          </p:nvSpPr>
          <p:spPr>
            <a:xfrm>
              <a:off x="3489750" y="4031875"/>
              <a:ext cx="18575" cy="18525"/>
            </a:xfrm>
            <a:custGeom>
              <a:rect b="b" l="l" r="r" t="t"/>
              <a:pathLst>
                <a:path extrusionOk="0" h="741" w="743">
                  <a:moveTo>
                    <a:pt x="321" y="1"/>
                  </a:moveTo>
                  <a:lnTo>
                    <a:pt x="1" y="425"/>
                  </a:lnTo>
                  <a:cubicBezTo>
                    <a:pt x="147" y="534"/>
                    <a:pt x="297" y="641"/>
                    <a:pt x="449" y="741"/>
                  </a:cubicBezTo>
                  <a:lnTo>
                    <a:pt x="742" y="297"/>
                  </a:lnTo>
                  <a:cubicBezTo>
                    <a:pt x="599" y="203"/>
                    <a:pt x="458" y="103"/>
                    <a:pt x="3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3"/>
            <p:cNvSpPr/>
            <p:nvPr/>
          </p:nvSpPr>
          <p:spPr>
            <a:xfrm>
              <a:off x="3468900" y="4015150"/>
              <a:ext cx="18825" cy="18825"/>
            </a:xfrm>
            <a:custGeom>
              <a:rect b="b" l="l" r="r" t="t"/>
              <a:pathLst>
                <a:path extrusionOk="0" h="753" w="753">
                  <a:moveTo>
                    <a:pt x="369" y="1"/>
                  </a:moveTo>
                  <a:lnTo>
                    <a:pt x="0" y="385"/>
                  </a:lnTo>
                  <a:cubicBezTo>
                    <a:pt x="132" y="511"/>
                    <a:pt x="269" y="634"/>
                    <a:pt x="407" y="752"/>
                  </a:cubicBezTo>
                  <a:lnTo>
                    <a:pt x="752" y="347"/>
                  </a:lnTo>
                  <a:cubicBezTo>
                    <a:pt x="621" y="236"/>
                    <a:pt x="493" y="120"/>
                    <a:pt x="3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3"/>
            <p:cNvSpPr/>
            <p:nvPr/>
          </p:nvSpPr>
          <p:spPr>
            <a:xfrm>
              <a:off x="3450325" y="3996200"/>
              <a:ext cx="18775" cy="18800"/>
            </a:xfrm>
            <a:custGeom>
              <a:rect b="b" l="l" r="r" t="t"/>
              <a:pathLst>
                <a:path extrusionOk="0" h="752" w="751">
                  <a:moveTo>
                    <a:pt x="413" y="1"/>
                  </a:moveTo>
                  <a:lnTo>
                    <a:pt x="1" y="337"/>
                  </a:lnTo>
                  <a:cubicBezTo>
                    <a:pt x="116" y="479"/>
                    <a:pt x="236" y="617"/>
                    <a:pt x="360" y="751"/>
                  </a:cubicBezTo>
                  <a:lnTo>
                    <a:pt x="751" y="390"/>
                  </a:lnTo>
                  <a:cubicBezTo>
                    <a:pt x="634" y="265"/>
                    <a:pt x="521" y="132"/>
                    <a:pt x="4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3"/>
            <p:cNvSpPr/>
            <p:nvPr/>
          </p:nvSpPr>
          <p:spPr>
            <a:xfrm>
              <a:off x="3537125" y="4057500"/>
              <a:ext cx="17175" cy="17200"/>
            </a:xfrm>
            <a:custGeom>
              <a:rect b="b" l="l" r="r" t="t"/>
              <a:pathLst>
                <a:path extrusionOk="0" h="688" w="687">
                  <a:moveTo>
                    <a:pt x="208" y="0"/>
                  </a:moveTo>
                  <a:lnTo>
                    <a:pt x="0" y="491"/>
                  </a:lnTo>
                  <a:cubicBezTo>
                    <a:pt x="168" y="562"/>
                    <a:pt x="339" y="628"/>
                    <a:pt x="510" y="687"/>
                  </a:cubicBezTo>
                  <a:lnTo>
                    <a:pt x="687" y="186"/>
                  </a:lnTo>
                  <a:cubicBezTo>
                    <a:pt x="526" y="129"/>
                    <a:pt x="364" y="67"/>
                    <a:pt x="2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3"/>
            <p:cNvSpPr/>
            <p:nvPr/>
          </p:nvSpPr>
          <p:spPr>
            <a:xfrm>
              <a:off x="3589700" y="4071525"/>
              <a:ext cx="14875" cy="14850"/>
            </a:xfrm>
            <a:custGeom>
              <a:rect b="b" l="l" r="r" t="t"/>
              <a:pathLst>
                <a:path extrusionOk="0" h="594" w="595">
                  <a:moveTo>
                    <a:pt x="82" y="1"/>
                  </a:moveTo>
                  <a:lnTo>
                    <a:pt x="1" y="527"/>
                  </a:lnTo>
                  <a:cubicBezTo>
                    <a:pt x="180" y="555"/>
                    <a:pt x="363" y="577"/>
                    <a:pt x="545" y="594"/>
                  </a:cubicBezTo>
                  <a:lnTo>
                    <a:pt x="595" y="64"/>
                  </a:lnTo>
                  <a:cubicBezTo>
                    <a:pt x="424" y="48"/>
                    <a:pt x="251" y="27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3"/>
            <p:cNvSpPr/>
            <p:nvPr/>
          </p:nvSpPr>
          <p:spPr>
            <a:xfrm>
              <a:off x="3562950" y="4066050"/>
              <a:ext cx="16175" cy="16125"/>
            </a:xfrm>
            <a:custGeom>
              <a:rect b="b" l="l" r="r" t="t"/>
              <a:pathLst>
                <a:path extrusionOk="0" h="645" w="647">
                  <a:moveTo>
                    <a:pt x="145" y="0"/>
                  </a:moveTo>
                  <a:lnTo>
                    <a:pt x="0" y="512"/>
                  </a:lnTo>
                  <a:cubicBezTo>
                    <a:pt x="176" y="562"/>
                    <a:pt x="354" y="606"/>
                    <a:pt x="533" y="645"/>
                  </a:cubicBezTo>
                  <a:lnTo>
                    <a:pt x="646" y="126"/>
                  </a:lnTo>
                  <a:cubicBezTo>
                    <a:pt x="478" y="89"/>
                    <a:pt x="310" y="46"/>
                    <a:pt x="1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3"/>
            <p:cNvSpPr/>
            <p:nvPr/>
          </p:nvSpPr>
          <p:spPr>
            <a:xfrm>
              <a:off x="3616975" y="4073925"/>
              <a:ext cx="13725" cy="13450"/>
            </a:xfrm>
            <a:custGeom>
              <a:rect b="b" l="l" r="r" t="t"/>
              <a:pathLst>
                <a:path extrusionOk="0" h="538" w="549">
                  <a:moveTo>
                    <a:pt x="18" y="1"/>
                  </a:moveTo>
                  <a:lnTo>
                    <a:pt x="0" y="533"/>
                  </a:lnTo>
                  <a:cubicBezTo>
                    <a:pt x="99" y="536"/>
                    <a:pt x="198" y="537"/>
                    <a:pt x="295" y="537"/>
                  </a:cubicBezTo>
                  <a:cubicBezTo>
                    <a:pt x="379" y="537"/>
                    <a:pt x="465" y="536"/>
                    <a:pt x="549" y="534"/>
                  </a:cubicBezTo>
                  <a:lnTo>
                    <a:pt x="534" y="2"/>
                  </a:lnTo>
                  <a:cubicBezTo>
                    <a:pt x="455" y="4"/>
                    <a:pt x="375" y="5"/>
                    <a:pt x="295" y="5"/>
                  </a:cubicBezTo>
                  <a:cubicBezTo>
                    <a:pt x="202" y="5"/>
                    <a:pt x="110" y="4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3"/>
            <p:cNvSpPr/>
            <p:nvPr/>
          </p:nvSpPr>
          <p:spPr>
            <a:xfrm>
              <a:off x="3643175" y="4071675"/>
              <a:ext cx="14800" cy="14800"/>
            </a:xfrm>
            <a:custGeom>
              <a:rect b="b" l="l" r="r" t="t"/>
              <a:pathLst>
                <a:path extrusionOk="0" h="592" w="592">
                  <a:moveTo>
                    <a:pt x="513" y="1"/>
                  </a:moveTo>
                  <a:cubicBezTo>
                    <a:pt x="344" y="26"/>
                    <a:pt x="171" y="47"/>
                    <a:pt x="0" y="61"/>
                  </a:cubicBezTo>
                  <a:lnTo>
                    <a:pt x="48" y="592"/>
                  </a:lnTo>
                  <a:cubicBezTo>
                    <a:pt x="229" y="576"/>
                    <a:pt x="412" y="554"/>
                    <a:pt x="592" y="527"/>
                  </a:cubicBezTo>
                  <a:lnTo>
                    <a:pt x="51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3"/>
            <p:cNvSpPr/>
            <p:nvPr/>
          </p:nvSpPr>
          <p:spPr>
            <a:xfrm>
              <a:off x="3668675" y="4066300"/>
              <a:ext cx="16100" cy="16125"/>
            </a:xfrm>
            <a:custGeom>
              <a:rect b="b" l="l" r="r" t="t"/>
              <a:pathLst>
                <a:path extrusionOk="0" h="645" w="644">
                  <a:moveTo>
                    <a:pt x="500" y="1"/>
                  </a:moveTo>
                  <a:cubicBezTo>
                    <a:pt x="335" y="46"/>
                    <a:pt x="167" y="88"/>
                    <a:pt x="1" y="124"/>
                  </a:cubicBezTo>
                  <a:lnTo>
                    <a:pt x="111" y="645"/>
                  </a:lnTo>
                  <a:cubicBezTo>
                    <a:pt x="288" y="606"/>
                    <a:pt x="468" y="562"/>
                    <a:pt x="643" y="514"/>
                  </a:cubicBezTo>
                  <a:lnTo>
                    <a:pt x="50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3"/>
            <p:cNvSpPr/>
            <p:nvPr/>
          </p:nvSpPr>
          <p:spPr>
            <a:xfrm>
              <a:off x="3467350" y="3705950"/>
              <a:ext cx="314975" cy="315800"/>
            </a:xfrm>
            <a:custGeom>
              <a:rect b="b" l="l" r="r" t="t"/>
              <a:pathLst>
                <a:path extrusionOk="0" h="12632" w="12599">
                  <a:moveTo>
                    <a:pt x="4690" y="762"/>
                  </a:moveTo>
                  <a:cubicBezTo>
                    <a:pt x="4370" y="1067"/>
                    <a:pt x="4076" y="1463"/>
                    <a:pt x="3818" y="1945"/>
                  </a:cubicBezTo>
                  <a:cubicBezTo>
                    <a:pt x="3677" y="2212"/>
                    <a:pt x="3552" y="2486"/>
                    <a:pt x="3446" y="2768"/>
                  </a:cubicBezTo>
                  <a:lnTo>
                    <a:pt x="1744" y="2768"/>
                  </a:lnTo>
                  <a:cubicBezTo>
                    <a:pt x="2490" y="1807"/>
                    <a:pt x="3521" y="1104"/>
                    <a:pt x="4690" y="762"/>
                  </a:cubicBezTo>
                  <a:close/>
                  <a:moveTo>
                    <a:pt x="6033" y="599"/>
                  </a:moveTo>
                  <a:lnTo>
                    <a:pt x="6033" y="2768"/>
                  </a:lnTo>
                  <a:lnTo>
                    <a:pt x="4019" y="2768"/>
                  </a:lnTo>
                  <a:cubicBezTo>
                    <a:pt x="4099" y="2573"/>
                    <a:pt x="4188" y="2383"/>
                    <a:pt x="4287" y="2197"/>
                  </a:cubicBezTo>
                  <a:cubicBezTo>
                    <a:pt x="4774" y="1288"/>
                    <a:pt x="5385" y="732"/>
                    <a:pt x="6033" y="599"/>
                  </a:cubicBezTo>
                  <a:close/>
                  <a:moveTo>
                    <a:pt x="6033" y="3300"/>
                  </a:moveTo>
                  <a:lnTo>
                    <a:pt x="6033" y="6031"/>
                  </a:lnTo>
                  <a:lnTo>
                    <a:pt x="3376" y="6031"/>
                  </a:lnTo>
                  <a:cubicBezTo>
                    <a:pt x="3403" y="5054"/>
                    <a:pt x="3556" y="4121"/>
                    <a:pt x="3823" y="3300"/>
                  </a:cubicBezTo>
                  <a:close/>
                  <a:moveTo>
                    <a:pt x="3266" y="3300"/>
                  </a:moveTo>
                  <a:cubicBezTo>
                    <a:pt x="3014" y="4133"/>
                    <a:pt x="2869" y="5063"/>
                    <a:pt x="2844" y="6033"/>
                  </a:cubicBezTo>
                  <a:lnTo>
                    <a:pt x="540" y="6033"/>
                  </a:lnTo>
                  <a:cubicBezTo>
                    <a:pt x="584" y="5066"/>
                    <a:pt x="872" y="4125"/>
                    <a:pt x="1376" y="3300"/>
                  </a:cubicBezTo>
                  <a:close/>
                  <a:moveTo>
                    <a:pt x="9293" y="6564"/>
                  </a:moveTo>
                  <a:cubicBezTo>
                    <a:pt x="9273" y="7567"/>
                    <a:pt x="9118" y="8527"/>
                    <a:pt x="8845" y="9366"/>
                  </a:cubicBezTo>
                  <a:lnTo>
                    <a:pt x="6565" y="9366"/>
                  </a:lnTo>
                  <a:lnTo>
                    <a:pt x="6565" y="6564"/>
                  </a:lnTo>
                  <a:close/>
                  <a:moveTo>
                    <a:pt x="2843" y="6565"/>
                  </a:moveTo>
                  <a:cubicBezTo>
                    <a:pt x="2862" y="7560"/>
                    <a:pt x="3008" y="8514"/>
                    <a:pt x="3266" y="9367"/>
                  </a:cubicBezTo>
                  <a:lnTo>
                    <a:pt x="1420" y="9367"/>
                  </a:lnTo>
                  <a:cubicBezTo>
                    <a:pt x="888" y="8526"/>
                    <a:pt x="584" y="7559"/>
                    <a:pt x="540" y="6565"/>
                  </a:cubicBezTo>
                  <a:close/>
                  <a:moveTo>
                    <a:pt x="6033" y="6565"/>
                  </a:moveTo>
                  <a:lnTo>
                    <a:pt x="6033" y="9367"/>
                  </a:lnTo>
                  <a:lnTo>
                    <a:pt x="3823" y="9367"/>
                  </a:lnTo>
                  <a:cubicBezTo>
                    <a:pt x="3550" y="8527"/>
                    <a:pt x="3395" y="7569"/>
                    <a:pt x="3375" y="6565"/>
                  </a:cubicBezTo>
                  <a:close/>
                  <a:moveTo>
                    <a:pt x="12057" y="6565"/>
                  </a:moveTo>
                  <a:cubicBezTo>
                    <a:pt x="12013" y="7559"/>
                    <a:pt x="11709" y="8526"/>
                    <a:pt x="11177" y="9367"/>
                  </a:cubicBezTo>
                  <a:lnTo>
                    <a:pt x="9402" y="9367"/>
                  </a:lnTo>
                  <a:cubicBezTo>
                    <a:pt x="9660" y="8514"/>
                    <a:pt x="9806" y="7559"/>
                    <a:pt x="9827" y="6565"/>
                  </a:cubicBezTo>
                  <a:close/>
                  <a:moveTo>
                    <a:pt x="10797" y="9899"/>
                  </a:moveTo>
                  <a:cubicBezTo>
                    <a:pt x="10101" y="10768"/>
                    <a:pt x="9169" y="11418"/>
                    <a:pt x="8113" y="11772"/>
                  </a:cubicBezTo>
                  <a:lnTo>
                    <a:pt x="8113" y="11770"/>
                  </a:lnTo>
                  <a:cubicBezTo>
                    <a:pt x="8381" y="11487"/>
                    <a:pt x="8628" y="11136"/>
                    <a:pt x="8850" y="10722"/>
                  </a:cubicBezTo>
                  <a:cubicBezTo>
                    <a:pt x="8991" y="10457"/>
                    <a:pt x="9115" y="10181"/>
                    <a:pt x="9221" y="9899"/>
                  </a:cubicBezTo>
                  <a:close/>
                  <a:moveTo>
                    <a:pt x="3446" y="9899"/>
                  </a:moveTo>
                  <a:cubicBezTo>
                    <a:pt x="3552" y="10181"/>
                    <a:pt x="3677" y="10457"/>
                    <a:pt x="3818" y="10722"/>
                  </a:cubicBezTo>
                  <a:cubicBezTo>
                    <a:pt x="4048" y="11152"/>
                    <a:pt x="4306" y="11515"/>
                    <a:pt x="4588" y="11804"/>
                  </a:cubicBezTo>
                  <a:cubicBezTo>
                    <a:pt x="3490" y="11461"/>
                    <a:pt x="2520" y="10797"/>
                    <a:pt x="1800" y="9899"/>
                  </a:cubicBezTo>
                  <a:close/>
                  <a:moveTo>
                    <a:pt x="8651" y="9899"/>
                  </a:moveTo>
                  <a:cubicBezTo>
                    <a:pt x="8568" y="10098"/>
                    <a:pt x="8478" y="10290"/>
                    <a:pt x="8381" y="10470"/>
                  </a:cubicBezTo>
                  <a:cubicBezTo>
                    <a:pt x="7916" y="11340"/>
                    <a:pt x="7337" y="11885"/>
                    <a:pt x="6721" y="12047"/>
                  </a:cubicBezTo>
                  <a:cubicBezTo>
                    <a:pt x="6669" y="12050"/>
                    <a:pt x="6618" y="12055"/>
                    <a:pt x="6565" y="12056"/>
                  </a:cubicBezTo>
                  <a:lnTo>
                    <a:pt x="6565" y="9899"/>
                  </a:lnTo>
                  <a:close/>
                  <a:moveTo>
                    <a:pt x="6033" y="9899"/>
                  </a:moveTo>
                  <a:lnTo>
                    <a:pt x="6033" y="12058"/>
                  </a:lnTo>
                  <a:lnTo>
                    <a:pt x="5969" y="12055"/>
                  </a:lnTo>
                  <a:cubicBezTo>
                    <a:pt x="5346" y="11900"/>
                    <a:pt x="4757" y="11351"/>
                    <a:pt x="4287" y="10471"/>
                  </a:cubicBezTo>
                  <a:cubicBezTo>
                    <a:pt x="4188" y="10286"/>
                    <a:pt x="4099" y="10094"/>
                    <a:pt x="4017" y="9899"/>
                  </a:cubicBezTo>
                  <a:close/>
                  <a:moveTo>
                    <a:pt x="6299" y="1"/>
                  </a:moveTo>
                  <a:cubicBezTo>
                    <a:pt x="2826" y="1"/>
                    <a:pt x="2" y="2827"/>
                    <a:pt x="2" y="6298"/>
                  </a:cubicBezTo>
                  <a:cubicBezTo>
                    <a:pt x="1" y="7576"/>
                    <a:pt x="390" y="8825"/>
                    <a:pt x="1119" y="9876"/>
                  </a:cubicBezTo>
                  <a:lnTo>
                    <a:pt x="1119" y="9899"/>
                  </a:lnTo>
                  <a:lnTo>
                    <a:pt x="1136" y="9899"/>
                  </a:lnTo>
                  <a:cubicBezTo>
                    <a:pt x="2201" y="11422"/>
                    <a:pt x="3923" y="12454"/>
                    <a:pt x="5888" y="12582"/>
                  </a:cubicBezTo>
                  <a:cubicBezTo>
                    <a:pt x="6034" y="12615"/>
                    <a:pt x="6183" y="12631"/>
                    <a:pt x="6332" y="12631"/>
                  </a:cubicBezTo>
                  <a:cubicBezTo>
                    <a:pt x="6493" y="12631"/>
                    <a:pt x="6653" y="12612"/>
                    <a:pt x="6809" y="12575"/>
                  </a:cubicBezTo>
                  <a:cubicBezTo>
                    <a:pt x="10044" y="12314"/>
                    <a:pt x="12597" y="9599"/>
                    <a:pt x="12597" y="6298"/>
                  </a:cubicBezTo>
                  <a:cubicBezTo>
                    <a:pt x="12598" y="5047"/>
                    <a:pt x="12225" y="3823"/>
                    <a:pt x="11527" y="2787"/>
                  </a:cubicBezTo>
                  <a:lnTo>
                    <a:pt x="11084" y="3083"/>
                  </a:lnTo>
                  <a:cubicBezTo>
                    <a:pt x="11674" y="3957"/>
                    <a:pt x="12010" y="4977"/>
                    <a:pt x="12057" y="6031"/>
                  </a:cubicBezTo>
                  <a:lnTo>
                    <a:pt x="6565" y="6031"/>
                  </a:lnTo>
                  <a:lnTo>
                    <a:pt x="6565" y="3300"/>
                  </a:lnTo>
                  <a:lnTo>
                    <a:pt x="7434" y="3300"/>
                  </a:lnTo>
                  <a:lnTo>
                    <a:pt x="7434" y="2768"/>
                  </a:lnTo>
                  <a:lnTo>
                    <a:pt x="6565" y="2768"/>
                  </a:lnTo>
                  <a:lnTo>
                    <a:pt x="6565" y="540"/>
                  </a:lnTo>
                  <a:cubicBezTo>
                    <a:pt x="6886" y="554"/>
                    <a:pt x="7206" y="595"/>
                    <a:pt x="7520" y="663"/>
                  </a:cubicBezTo>
                  <a:lnTo>
                    <a:pt x="7632" y="142"/>
                  </a:lnTo>
                  <a:cubicBezTo>
                    <a:pt x="7194" y="48"/>
                    <a:pt x="6748" y="1"/>
                    <a:pt x="6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1" name="Google Shape;1791;p53"/>
          <p:cNvGrpSpPr/>
          <p:nvPr/>
        </p:nvGrpSpPr>
        <p:grpSpPr>
          <a:xfrm>
            <a:off x="3691591" y="3609656"/>
            <a:ext cx="405662" cy="411794"/>
            <a:chOff x="2819150" y="3654925"/>
            <a:chExt cx="443250" cy="449950"/>
          </a:xfrm>
        </p:grpSpPr>
        <p:sp>
          <p:nvSpPr>
            <p:cNvPr id="1792" name="Google Shape;1792;p53"/>
            <p:cNvSpPr/>
            <p:nvPr/>
          </p:nvSpPr>
          <p:spPr>
            <a:xfrm>
              <a:off x="2888425" y="3654925"/>
              <a:ext cx="311500" cy="449950"/>
            </a:xfrm>
            <a:custGeom>
              <a:rect b="b" l="l" r="r" t="t"/>
              <a:pathLst>
                <a:path extrusionOk="0" h="17998" w="12460">
                  <a:moveTo>
                    <a:pt x="3895" y="966"/>
                  </a:moveTo>
                  <a:lnTo>
                    <a:pt x="3895" y="966"/>
                  </a:lnTo>
                  <a:cubicBezTo>
                    <a:pt x="3676" y="1172"/>
                    <a:pt x="3477" y="1401"/>
                    <a:pt x="3303" y="1647"/>
                  </a:cubicBezTo>
                  <a:cubicBezTo>
                    <a:pt x="2548" y="2707"/>
                    <a:pt x="2131" y="4184"/>
                    <a:pt x="2131" y="5805"/>
                  </a:cubicBezTo>
                  <a:cubicBezTo>
                    <a:pt x="2131" y="8040"/>
                    <a:pt x="3374" y="11370"/>
                    <a:pt x="4711" y="13692"/>
                  </a:cubicBezTo>
                  <a:cubicBezTo>
                    <a:pt x="3730" y="12648"/>
                    <a:pt x="2769" y="11355"/>
                    <a:pt x="2019" y="10061"/>
                  </a:cubicBezTo>
                  <a:cubicBezTo>
                    <a:pt x="1062" y="8413"/>
                    <a:pt x="536" y="6901"/>
                    <a:pt x="536" y="5805"/>
                  </a:cubicBezTo>
                  <a:cubicBezTo>
                    <a:pt x="536" y="3579"/>
                    <a:pt x="1879" y="1760"/>
                    <a:pt x="3895" y="966"/>
                  </a:cubicBezTo>
                  <a:close/>
                  <a:moveTo>
                    <a:pt x="8567" y="966"/>
                  </a:moveTo>
                  <a:lnTo>
                    <a:pt x="8567" y="966"/>
                  </a:lnTo>
                  <a:cubicBezTo>
                    <a:pt x="10583" y="1760"/>
                    <a:pt x="11926" y="3579"/>
                    <a:pt x="11926" y="5805"/>
                  </a:cubicBezTo>
                  <a:cubicBezTo>
                    <a:pt x="11926" y="6902"/>
                    <a:pt x="11400" y="8413"/>
                    <a:pt x="10443" y="10062"/>
                  </a:cubicBezTo>
                  <a:cubicBezTo>
                    <a:pt x="9695" y="11354"/>
                    <a:pt x="8732" y="12648"/>
                    <a:pt x="7752" y="13692"/>
                  </a:cubicBezTo>
                  <a:cubicBezTo>
                    <a:pt x="9089" y="11370"/>
                    <a:pt x="10331" y="8040"/>
                    <a:pt x="10331" y="5805"/>
                  </a:cubicBezTo>
                  <a:cubicBezTo>
                    <a:pt x="10331" y="4184"/>
                    <a:pt x="9916" y="2707"/>
                    <a:pt x="9159" y="1647"/>
                  </a:cubicBezTo>
                  <a:cubicBezTo>
                    <a:pt x="8984" y="1401"/>
                    <a:pt x="8787" y="1172"/>
                    <a:pt x="8567" y="966"/>
                  </a:cubicBezTo>
                  <a:close/>
                  <a:moveTo>
                    <a:pt x="5194" y="743"/>
                  </a:moveTo>
                  <a:lnTo>
                    <a:pt x="5194" y="743"/>
                  </a:lnTo>
                  <a:cubicBezTo>
                    <a:pt x="5047" y="988"/>
                    <a:pt x="4902" y="1306"/>
                    <a:pt x="4771" y="1721"/>
                  </a:cubicBezTo>
                  <a:cubicBezTo>
                    <a:pt x="4441" y="2761"/>
                    <a:pt x="4260" y="4212"/>
                    <a:pt x="4260" y="5805"/>
                  </a:cubicBezTo>
                  <a:cubicBezTo>
                    <a:pt x="4260" y="8120"/>
                    <a:pt x="4861" y="11629"/>
                    <a:pt x="5482" y="13939"/>
                  </a:cubicBezTo>
                  <a:cubicBezTo>
                    <a:pt x="4071" y="11690"/>
                    <a:pt x="2665" y="8123"/>
                    <a:pt x="2665" y="5805"/>
                  </a:cubicBezTo>
                  <a:cubicBezTo>
                    <a:pt x="2665" y="4294"/>
                    <a:pt x="3046" y="2926"/>
                    <a:pt x="3738" y="1956"/>
                  </a:cubicBezTo>
                  <a:cubicBezTo>
                    <a:pt x="4146" y="1384"/>
                    <a:pt x="4646" y="972"/>
                    <a:pt x="5194" y="743"/>
                  </a:cubicBezTo>
                  <a:close/>
                  <a:moveTo>
                    <a:pt x="7267" y="745"/>
                  </a:moveTo>
                  <a:cubicBezTo>
                    <a:pt x="7817" y="973"/>
                    <a:pt x="8315" y="1384"/>
                    <a:pt x="8723" y="1958"/>
                  </a:cubicBezTo>
                  <a:cubicBezTo>
                    <a:pt x="9415" y="2928"/>
                    <a:pt x="9796" y="4294"/>
                    <a:pt x="9796" y="5805"/>
                  </a:cubicBezTo>
                  <a:cubicBezTo>
                    <a:pt x="9796" y="8123"/>
                    <a:pt x="8390" y="11690"/>
                    <a:pt x="6979" y="13941"/>
                  </a:cubicBezTo>
                  <a:cubicBezTo>
                    <a:pt x="7600" y="11631"/>
                    <a:pt x="8201" y="8121"/>
                    <a:pt x="8201" y="5805"/>
                  </a:cubicBezTo>
                  <a:cubicBezTo>
                    <a:pt x="8201" y="4212"/>
                    <a:pt x="8020" y="2761"/>
                    <a:pt x="7690" y="1721"/>
                  </a:cubicBezTo>
                  <a:cubicBezTo>
                    <a:pt x="7559" y="1306"/>
                    <a:pt x="7416" y="988"/>
                    <a:pt x="7267" y="745"/>
                  </a:cubicBezTo>
                  <a:close/>
                  <a:moveTo>
                    <a:pt x="6230" y="534"/>
                  </a:moveTo>
                  <a:cubicBezTo>
                    <a:pt x="6553" y="534"/>
                    <a:pt x="6917" y="1050"/>
                    <a:pt x="7181" y="1881"/>
                  </a:cubicBezTo>
                  <a:cubicBezTo>
                    <a:pt x="7494" y="2872"/>
                    <a:pt x="7668" y="4265"/>
                    <a:pt x="7668" y="5804"/>
                  </a:cubicBezTo>
                  <a:cubicBezTo>
                    <a:pt x="7668" y="8162"/>
                    <a:pt x="7029" y="11793"/>
                    <a:pt x="6394" y="14056"/>
                  </a:cubicBezTo>
                  <a:lnTo>
                    <a:pt x="6068" y="14056"/>
                  </a:lnTo>
                  <a:cubicBezTo>
                    <a:pt x="5433" y="11792"/>
                    <a:pt x="4795" y="8162"/>
                    <a:pt x="4795" y="5804"/>
                  </a:cubicBezTo>
                  <a:cubicBezTo>
                    <a:pt x="4795" y="4265"/>
                    <a:pt x="4967" y="2872"/>
                    <a:pt x="5281" y="1881"/>
                  </a:cubicBezTo>
                  <a:cubicBezTo>
                    <a:pt x="5545" y="1051"/>
                    <a:pt x="5909" y="534"/>
                    <a:pt x="6230" y="534"/>
                  </a:cubicBezTo>
                  <a:close/>
                  <a:moveTo>
                    <a:pt x="6612" y="14589"/>
                  </a:moveTo>
                  <a:lnTo>
                    <a:pt x="6612" y="15758"/>
                  </a:lnTo>
                  <a:lnTo>
                    <a:pt x="5628" y="15758"/>
                  </a:lnTo>
                  <a:lnTo>
                    <a:pt x="5628" y="14589"/>
                  </a:lnTo>
                  <a:close/>
                  <a:moveTo>
                    <a:pt x="6991" y="16293"/>
                  </a:moveTo>
                  <a:lnTo>
                    <a:pt x="6991" y="17019"/>
                  </a:lnTo>
                  <a:cubicBezTo>
                    <a:pt x="6991" y="17263"/>
                    <a:pt x="6792" y="17462"/>
                    <a:pt x="6546" y="17464"/>
                  </a:cubicBezTo>
                  <a:lnTo>
                    <a:pt x="5692" y="17464"/>
                  </a:lnTo>
                  <a:cubicBezTo>
                    <a:pt x="5448" y="17462"/>
                    <a:pt x="5247" y="17263"/>
                    <a:pt x="5247" y="17019"/>
                  </a:cubicBezTo>
                  <a:lnTo>
                    <a:pt x="5247" y="16293"/>
                  </a:lnTo>
                  <a:close/>
                  <a:moveTo>
                    <a:pt x="6230" y="0"/>
                  </a:moveTo>
                  <a:cubicBezTo>
                    <a:pt x="4543" y="0"/>
                    <a:pt x="2983" y="569"/>
                    <a:pt x="1836" y="1603"/>
                  </a:cubicBezTo>
                  <a:cubicBezTo>
                    <a:pt x="652" y="2668"/>
                    <a:pt x="1" y="4162"/>
                    <a:pt x="1" y="5804"/>
                  </a:cubicBezTo>
                  <a:cubicBezTo>
                    <a:pt x="1" y="8325"/>
                    <a:pt x="2424" y="12210"/>
                    <a:pt x="4767" y="14513"/>
                  </a:cubicBezTo>
                  <a:lnTo>
                    <a:pt x="4843" y="14589"/>
                  </a:lnTo>
                  <a:lnTo>
                    <a:pt x="5094" y="14589"/>
                  </a:lnTo>
                  <a:lnTo>
                    <a:pt x="5094" y="15758"/>
                  </a:lnTo>
                  <a:lnTo>
                    <a:pt x="4714" y="15758"/>
                  </a:lnTo>
                  <a:lnTo>
                    <a:pt x="4714" y="17019"/>
                  </a:lnTo>
                  <a:cubicBezTo>
                    <a:pt x="4714" y="17558"/>
                    <a:pt x="5151" y="17998"/>
                    <a:pt x="5692" y="17998"/>
                  </a:cubicBezTo>
                  <a:lnTo>
                    <a:pt x="6546" y="17998"/>
                  </a:lnTo>
                  <a:cubicBezTo>
                    <a:pt x="7087" y="17998"/>
                    <a:pt x="7525" y="17558"/>
                    <a:pt x="7525" y="17019"/>
                  </a:cubicBezTo>
                  <a:lnTo>
                    <a:pt x="7525" y="15760"/>
                  </a:lnTo>
                  <a:lnTo>
                    <a:pt x="7146" y="15760"/>
                  </a:lnTo>
                  <a:lnTo>
                    <a:pt x="7146" y="14589"/>
                  </a:lnTo>
                  <a:lnTo>
                    <a:pt x="7618" y="14589"/>
                  </a:lnTo>
                  <a:lnTo>
                    <a:pt x="7696" y="14513"/>
                  </a:lnTo>
                  <a:cubicBezTo>
                    <a:pt x="10038" y="12212"/>
                    <a:pt x="12460" y="8325"/>
                    <a:pt x="12460" y="5804"/>
                  </a:cubicBezTo>
                  <a:cubicBezTo>
                    <a:pt x="12460" y="4162"/>
                    <a:pt x="11808" y="2668"/>
                    <a:pt x="10626" y="1603"/>
                  </a:cubicBezTo>
                  <a:cubicBezTo>
                    <a:pt x="9479" y="569"/>
                    <a:pt x="7920" y="0"/>
                    <a:pt x="62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3"/>
            <p:cNvSpPr/>
            <p:nvPr/>
          </p:nvSpPr>
          <p:spPr>
            <a:xfrm>
              <a:off x="2819150" y="3949125"/>
              <a:ext cx="136750" cy="79800"/>
            </a:xfrm>
            <a:custGeom>
              <a:rect b="b" l="l" r="r" t="t"/>
              <a:pathLst>
                <a:path extrusionOk="0" h="3192" w="5470">
                  <a:moveTo>
                    <a:pt x="2735" y="535"/>
                  </a:moveTo>
                  <a:cubicBezTo>
                    <a:pt x="2902" y="535"/>
                    <a:pt x="3037" y="669"/>
                    <a:pt x="3037" y="837"/>
                  </a:cubicBezTo>
                  <a:cubicBezTo>
                    <a:pt x="3037" y="1299"/>
                    <a:pt x="3412" y="1673"/>
                    <a:pt x="3875" y="1673"/>
                  </a:cubicBezTo>
                  <a:lnTo>
                    <a:pt x="4444" y="1673"/>
                  </a:lnTo>
                  <a:cubicBezTo>
                    <a:pt x="4715" y="1673"/>
                    <a:pt x="4936" y="1894"/>
                    <a:pt x="4936" y="2165"/>
                  </a:cubicBezTo>
                  <a:cubicBezTo>
                    <a:pt x="4936" y="2437"/>
                    <a:pt x="4715" y="2658"/>
                    <a:pt x="4444" y="2658"/>
                  </a:cubicBezTo>
                  <a:lnTo>
                    <a:pt x="2735" y="2658"/>
                  </a:lnTo>
                  <a:cubicBezTo>
                    <a:pt x="2568" y="2658"/>
                    <a:pt x="2433" y="2522"/>
                    <a:pt x="2433" y="2356"/>
                  </a:cubicBezTo>
                  <a:cubicBezTo>
                    <a:pt x="2433" y="1894"/>
                    <a:pt x="2058" y="1520"/>
                    <a:pt x="1597" y="1518"/>
                  </a:cubicBezTo>
                  <a:lnTo>
                    <a:pt x="1027" y="1518"/>
                  </a:lnTo>
                  <a:cubicBezTo>
                    <a:pt x="758" y="1514"/>
                    <a:pt x="545" y="1294"/>
                    <a:pt x="545" y="1026"/>
                  </a:cubicBezTo>
                  <a:cubicBezTo>
                    <a:pt x="545" y="759"/>
                    <a:pt x="758" y="540"/>
                    <a:pt x="1027" y="535"/>
                  </a:cubicBezTo>
                  <a:close/>
                  <a:moveTo>
                    <a:pt x="1027" y="0"/>
                  </a:moveTo>
                  <a:cubicBezTo>
                    <a:pt x="461" y="0"/>
                    <a:pt x="1" y="460"/>
                    <a:pt x="1" y="1026"/>
                  </a:cubicBezTo>
                  <a:cubicBezTo>
                    <a:pt x="1" y="1594"/>
                    <a:pt x="461" y="2053"/>
                    <a:pt x="1027" y="2053"/>
                  </a:cubicBezTo>
                  <a:lnTo>
                    <a:pt x="1597" y="2053"/>
                  </a:lnTo>
                  <a:cubicBezTo>
                    <a:pt x="1764" y="2053"/>
                    <a:pt x="1898" y="2189"/>
                    <a:pt x="1898" y="2356"/>
                  </a:cubicBezTo>
                  <a:cubicBezTo>
                    <a:pt x="1899" y="2817"/>
                    <a:pt x="2274" y="3191"/>
                    <a:pt x="2735" y="3191"/>
                  </a:cubicBezTo>
                  <a:lnTo>
                    <a:pt x="4444" y="3191"/>
                  </a:lnTo>
                  <a:cubicBezTo>
                    <a:pt x="5010" y="3191"/>
                    <a:pt x="5470" y="2733"/>
                    <a:pt x="5470" y="2165"/>
                  </a:cubicBezTo>
                  <a:cubicBezTo>
                    <a:pt x="5470" y="1598"/>
                    <a:pt x="5010" y="1139"/>
                    <a:pt x="4444" y="1139"/>
                  </a:cubicBezTo>
                  <a:lnTo>
                    <a:pt x="3875" y="1139"/>
                  </a:lnTo>
                  <a:cubicBezTo>
                    <a:pt x="3706" y="1139"/>
                    <a:pt x="3572" y="1004"/>
                    <a:pt x="3571" y="837"/>
                  </a:cubicBezTo>
                  <a:cubicBezTo>
                    <a:pt x="3571" y="374"/>
                    <a:pt x="3196" y="1"/>
                    <a:pt x="27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3"/>
            <p:cNvSpPr/>
            <p:nvPr/>
          </p:nvSpPr>
          <p:spPr>
            <a:xfrm>
              <a:off x="3113350" y="4007625"/>
              <a:ext cx="149050" cy="79825"/>
            </a:xfrm>
            <a:custGeom>
              <a:rect b="b" l="l" r="r" t="t"/>
              <a:pathLst>
                <a:path extrusionOk="0" h="3193" w="5962">
                  <a:moveTo>
                    <a:pt x="1026" y="1"/>
                  </a:moveTo>
                  <a:cubicBezTo>
                    <a:pt x="460" y="1"/>
                    <a:pt x="0" y="461"/>
                    <a:pt x="0" y="1027"/>
                  </a:cubicBezTo>
                  <a:cubicBezTo>
                    <a:pt x="0" y="1594"/>
                    <a:pt x="460" y="2053"/>
                    <a:pt x="1026" y="2054"/>
                  </a:cubicBezTo>
                  <a:lnTo>
                    <a:pt x="3684" y="2054"/>
                  </a:lnTo>
                  <a:cubicBezTo>
                    <a:pt x="3851" y="2054"/>
                    <a:pt x="3986" y="2188"/>
                    <a:pt x="3986" y="2356"/>
                  </a:cubicBezTo>
                  <a:cubicBezTo>
                    <a:pt x="3988" y="2818"/>
                    <a:pt x="4361" y="3192"/>
                    <a:pt x="4824" y="3192"/>
                  </a:cubicBezTo>
                  <a:lnTo>
                    <a:pt x="5962" y="3192"/>
                  </a:lnTo>
                  <a:lnTo>
                    <a:pt x="5962" y="2659"/>
                  </a:lnTo>
                  <a:lnTo>
                    <a:pt x="4824" y="2659"/>
                  </a:lnTo>
                  <a:cubicBezTo>
                    <a:pt x="4656" y="2659"/>
                    <a:pt x="4521" y="2523"/>
                    <a:pt x="4521" y="2356"/>
                  </a:cubicBezTo>
                  <a:cubicBezTo>
                    <a:pt x="4520" y="1894"/>
                    <a:pt x="4146" y="1519"/>
                    <a:pt x="3684" y="1519"/>
                  </a:cubicBezTo>
                  <a:lnTo>
                    <a:pt x="1026" y="1519"/>
                  </a:lnTo>
                  <a:cubicBezTo>
                    <a:pt x="1023" y="1519"/>
                    <a:pt x="1019" y="1519"/>
                    <a:pt x="1016" y="1519"/>
                  </a:cubicBezTo>
                  <a:cubicBezTo>
                    <a:pt x="745" y="1519"/>
                    <a:pt x="525" y="1299"/>
                    <a:pt x="525" y="1027"/>
                  </a:cubicBezTo>
                  <a:cubicBezTo>
                    <a:pt x="525" y="754"/>
                    <a:pt x="746" y="534"/>
                    <a:pt x="1018" y="534"/>
                  </a:cubicBezTo>
                  <a:cubicBezTo>
                    <a:pt x="1021" y="534"/>
                    <a:pt x="1024" y="534"/>
                    <a:pt x="1026" y="534"/>
                  </a:cubicBezTo>
                  <a:lnTo>
                    <a:pt x="1026" y="536"/>
                  </a:lnTo>
                  <a:lnTo>
                    <a:pt x="4822" y="536"/>
                  </a:lnTo>
                  <a:cubicBezTo>
                    <a:pt x="4990" y="536"/>
                    <a:pt x="5124" y="672"/>
                    <a:pt x="5124" y="838"/>
                  </a:cubicBezTo>
                  <a:cubicBezTo>
                    <a:pt x="5126" y="1300"/>
                    <a:pt x="5500" y="1674"/>
                    <a:pt x="5962" y="1674"/>
                  </a:cubicBezTo>
                  <a:lnTo>
                    <a:pt x="5962" y="1140"/>
                  </a:lnTo>
                  <a:cubicBezTo>
                    <a:pt x="5795" y="1139"/>
                    <a:pt x="5659" y="1005"/>
                    <a:pt x="5659" y="838"/>
                  </a:cubicBezTo>
                  <a:cubicBezTo>
                    <a:pt x="5658" y="375"/>
                    <a:pt x="5285" y="1"/>
                    <a:pt x="48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95" name="Google Shape;1795;p53"/>
          <p:cNvGrpSpPr/>
          <p:nvPr/>
        </p:nvGrpSpPr>
        <p:grpSpPr>
          <a:xfrm>
            <a:off x="3090456" y="3670939"/>
            <a:ext cx="423966" cy="289226"/>
            <a:chOff x="2155375" y="3750775"/>
            <a:chExt cx="463250" cy="316025"/>
          </a:xfrm>
        </p:grpSpPr>
        <p:sp>
          <p:nvSpPr>
            <p:cNvPr id="1796" name="Google Shape;1796;p53"/>
            <p:cNvSpPr/>
            <p:nvPr/>
          </p:nvSpPr>
          <p:spPr>
            <a:xfrm>
              <a:off x="2407650" y="3750775"/>
              <a:ext cx="14225" cy="13325"/>
            </a:xfrm>
            <a:custGeom>
              <a:rect b="b" l="l" r="r" t="t"/>
              <a:pathLst>
                <a:path extrusionOk="0" h="533" w="569">
                  <a:moveTo>
                    <a:pt x="1" y="0"/>
                  </a:moveTo>
                  <a:lnTo>
                    <a:pt x="1" y="533"/>
                  </a:lnTo>
                  <a:lnTo>
                    <a:pt x="568" y="533"/>
                  </a:lnTo>
                  <a:lnTo>
                    <a:pt x="56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3"/>
            <p:cNvSpPr/>
            <p:nvPr/>
          </p:nvSpPr>
          <p:spPr>
            <a:xfrm>
              <a:off x="2244475" y="3750775"/>
              <a:ext cx="151375" cy="13325"/>
            </a:xfrm>
            <a:custGeom>
              <a:rect b="b" l="l" r="r" t="t"/>
              <a:pathLst>
                <a:path extrusionOk="0" h="533" w="6055">
                  <a:moveTo>
                    <a:pt x="0" y="0"/>
                  </a:moveTo>
                  <a:lnTo>
                    <a:pt x="0" y="533"/>
                  </a:lnTo>
                  <a:lnTo>
                    <a:pt x="6055" y="533"/>
                  </a:lnTo>
                  <a:lnTo>
                    <a:pt x="605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3"/>
            <p:cNvSpPr/>
            <p:nvPr/>
          </p:nvSpPr>
          <p:spPr>
            <a:xfrm>
              <a:off x="2433675" y="3750775"/>
              <a:ext cx="151375" cy="13325"/>
            </a:xfrm>
            <a:custGeom>
              <a:rect b="b" l="l" r="r" t="t"/>
              <a:pathLst>
                <a:path extrusionOk="0" h="533" w="6055">
                  <a:moveTo>
                    <a:pt x="1" y="0"/>
                  </a:moveTo>
                  <a:lnTo>
                    <a:pt x="1" y="533"/>
                  </a:lnTo>
                  <a:lnTo>
                    <a:pt x="6055" y="533"/>
                  </a:lnTo>
                  <a:lnTo>
                    <a:pt x="605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3"/>
            <p:cNvSpPr/>
            <p:nvPr/>
          </p:nvSpPr>
          <p:spPr>
            <a:xfrm>
              <a:off x="2155375" y="3776350"/>
              <a:ext cx="463250" cy="290450"/>
            </a:xfrm>
            <a:custGeom>
              <a:rect b="b" l="l" r="r" t="t"/>
              <a:pathLst>
                <a:path extrusionOk="0" h="11618" w="18530">
                  <a:moveTo>
                    <a:pt x="1082" y="1023"/>
                  </a:moveTo>
                  <a:cubicBezTo>
                    <a:pt x="1308" y="1023"/>
                    <a:pt x="1504" y="1177"/>
                    <a:pt x="1558" y="1395"/>
                  </a:cubicBezTo>
                  <a:lnTo>
                    <a:pt x="1629" y="1676"/>
                  </a:lnTo>
                  <a:cubicBezTo>
                    <a:pt x="1499" y="1709"/>
                    <a:pt x="1374" y="1755"/>
                    <a:pt x="1255" y="1815"/>
                  </a:cubicBezTo>
                  <a:lnTo>
                    <a:pt x="1250" y="1818"/>
                  </a:lnTo>
                  <a:cubicBezTo>
                    <a:pt x="1228" y="1828"/>
                    <a:pt x="1206" y="1840"/>
                    <a:pt x="1185" y="1852"/>
                  </a:cubicBezTo>
                  <a:cubicBezTo>
                    <a:pt x="1181" y="1853"/>
                    <a:pt x="1176" y="1856"/>
                    <a:pt x="1172" y="1859"/>
                  </a:cubicBezTo>
                  <a:cubicBezTo>
                    <a:pt x="1154" y="1870"/>
                    <a:pt x="1135" y="1880"/>
                    <a:pt x="1117" y="1892"/>
                  </a:cubicBezTo>
                  <a:cubicBezTo>
                    <a:pt x="1107" y="1898"/>
                    <a:pt x="1098" y="1903"/>
                    <a:pt x="1089" y="1909"/>
                  </a:cubicBezTo>
                  <a:cubicBezTo>
                    <a:pt x="1078" y="1917"/>
                    <a:pt x="1064" y="1926"/>
                    <a:pt x="1051" y="1934"/>
                  </a:cubicBezTo>
                  <a:cubicBezTo>
                    <a:pt x="1050" y="1936"/>
                    <a:pt x="1047" y="1936"/>
                    <a:pt x="1045" y="1937"/>
                  </a:cubicBezTo>
                  <a:lnTo>
                    <a:pt x="862" y="1023"/>
                  </a:lnTo>
                  <a:close/>
                  <a:moveTo>
                    <a:pt x="10421" y="1780"/>
                  </a:moveTo>
                  <a:cubicBezTo>
                    <a:pt x="10667" y="1780"/>
                    <a:pt x="10866" y="1979"/>
                    <a:pt x="10866" y="2223"/>
                  </a:cubicBezTo>
                  <a:lnTo>
                    <a:pt x="10866" y="2383"/>
                  </a:lnTo>
                  <a:lnTo>
                    <a:pt x="9884" y="2383"/>
                  </a:lnTo>
                  <a:lnTo>
                    <a:pt x="9885" y="2223"/>
                  </a:lnTo>
                  <a:cubicBezTo>
                    <a:pt x="9885" y="1979"/>
                    <a:pt x="10084" y="1780"/>
                    <a:pt x="10329" y="1780"/>
                  </a:cubicBezTo>
                  <a:close/>
                  <a:moveTo>
                    <a:pt x="2051" y="2159"/>
                  </a:moveTo>
                  <a:cubicBezTo>
                    <a:pt x="2502" y="2159"/>
                    <a:pt x="2916" y="2402"/>
                    <a:pt x="3137" y="2794"/>
                  </a:cubicBezTo>
                  <a:cubicBezTo>
                    <a:pt x="3146" y="2810"/>
                    <a:pt x="3156" y="2826"/>
                    <a:pt x="3164" y="2842"/>
                  </a:cubicBezTo>
                  <a:cubicBezTo>
                    <a:pt x="3166" y="2848"/>
                    <a:pt x="3169" y="2853"/>
                    <a:pt x="3172" y="2859"/>
                  </a:cubicBezTo>
                  <a:cubicBezTo>
                    <a:pt x="3183" y="2881"/>
                    <a:pt x="3193" y="2903"/>
                    <a:pt x="3203" y="2927"/>
                  </a:cubicBezTo>
                  <a:cubicBezTo>
                    <a:pt x="3203" y="2929"/>
                    <a:pt x="3205" y="2931"/>
                    <a:pt x="3205" y="2934"/>
                  </a:cubicBezTo>
                  <a:cubicBezTo>
                    <a:pt x="3214" y="2955"/>
                    <a:pt x="3222" y="2977"/>
                    <a:pt x="3230" y="2999"/>
                  </a:cubicBezTo>
                  <a:cubicBezTo>
                    <a:pt x="3231" y="3003"/>
                    <a:pt x="3233" y="3006"/>
                    <a:pt x="3234" y="3011"/>
                  </a:cubicBezTo>
                  <a:cubicBezTo>
                    <a:pt x="3242" y="3034"/>
                    <a:pt x="3249" y="3056"/>
                    <a:pt x="3255" y="3080"/>
                  </a:cubicBezTo>
                  <a:cubicBezTo>
                    <a:pt x="3255" y="3081"/>
                    <a:pt x="3255" y="3083"/>
                    <a:pt x="3256" y="3083"/>
                  </a:cubicBezTo>
                  <a:cubicBezTo>
                    <a:pt x="3270" y="3133"/>
                    <a:pt x="3278" y="3183"/>
                    <a:pt x="3286" y="3235"/>
                  </a:cubicBezTo>
                  <a:cubicBezTo>
                    <a:pt x="3286" y="3241"/>
                    <a:pt x="3287" y="3246"/>
                    <a:pt x="3289" y="3252"/>
                  </a:cubicBezTo>
                  <a:cubicBezTo>
                    <a:pt x="3290" y="3271"/>
                    <a:pt x="3293" y="3291"/>
                    <a:pt x="3295" y="3311"/>
                  </a:cubicBezTo>
                  <a:cubicBezTo>
                    <a:pt x="3295" y="3317"/>
                    <a:pt x="3295" y="3323"/>
                    <a:pt x="3296" y="3329"/>
                  </a:cubicBezTo>
                  <a:cubicBezTo>
                    <a:pt x="3298" y="3354"/>
                    <a:pt x="3298" y="3379"/>
                    <a:pt x="3298" y="3404"/>
                  </a:cubicBezTo>
                  <a:cubicBezTo>
                    <a:pt x="3298" y="3425"/>
                    <a:pt x="3298" y="3444"/>
                    <a:pt x="3296" y="3463"/>
                  </a:cubicBezTo>
                  <a:lnTo>
                    <a:pt x="3296" y="3465"/>
                  </a:lnTo>
                  <a:cubicBezTo>
                    <a:pt x="3296" y="3470"/>
                    <a:pt x="3296" y="3478"/>
                    <a:pt x="3296" y="3484"/>
                  </a:cubicBezTo>
                  <a:cubicBezTo>
                    <a:pt x="3296" y="3497"/>
                    <a:pt x="3293" y="3509"/>
                    <a:pt x="3293" y="3522"/>
                  </a:cubicBezTo>
                  <a:cubicBezTo>
                    <a:pt x="3293" y="3529"/>
                    <a:pt x="3292" y="3538"/>
                    <a:pt x="3290" y="3546"/>
                  </a:cubicBezTo>
                  <a:cubicBezTo>
                    <a:pt x="3289" y="3557"/>
                    <a:pt x="3287" y="3568"/>
                    <a:pt x="3286" y="3578"/>
                  </a:cubicBezTo>
                  <a:cubicBezTo>
                    <a:pt x="3284" y="3590"/>
                    <a:pt x="3283" y="3596"/>
                    <a:pt x="3283" y="3605"/>
                  </a:cubicBezTo>
                  <a:cubicBezTo>
                    <a:pt x="3281" y="3613"/>
                    <a:pt x="3278" y="3625"/>
                    <a:pt x="3277" y="3634"/>
                  </a:cubicBezTo>
                  <a:cubicBezTo>
                    <a:pt x="3276" y="3644"/>
                    <a:pt x="3274" y="3653"/>
                    <a:pt x="3271" y="3662"/>
                  </a:cubicBezTo>
                  <a:cubicBezTo>
                    <a:pt x="3270" y="3672"/>
                    <a:pt x="3268" y="3678"/>
                    <a:pt x="3267" y="3686"/>
                  </a:cubicBezTo>
                  <a:cubicBezTo>
                    <a:pt x="3261" y="3706"/>
                    <a:pt x="3256" y="3727"/>
                    <a:pt x="3250" y="3748"/>
                  </a:cubicBezTo>
                  <a:cubicBezTo>
                    <a:pt x="3248" y="3755"/>
                    <a:pt x="3246" y="3761"/>
                    <a:pt x="3245" y="3767"/>
                  </a:cubicBezTo>
                  <a:cubicBezTo>
                    <a:pt x="3242" y="3779"/>
                    <a:pt x="3237" y="3789"/>
                    <a:pt x="3234" y="3799"/>
                  </a:cubicBezTo>
                  <a:cubicBezTo>
                    <a:pt x="3056" y="4335"/>
                    <a:pt x="2562" y="4654"/>
                    <a:pt x="2048" y="4654"/>
                  </a:cubicBezTo>
                  <a:cubicBezTo>
                    <a:pt x="1810" y="4654"/>
                    <a:pt x="1567" y="4585"/>
                    <a:pt x="1350" y="4437"/>
                  </a:cubicBezTo>
                  <a:cubicBezTo>
                    <a:pt x="666" y="3973"/>
                    <a:pt x="615" y="2983"/>
                    <a:pt x="1249" y="2452"/>
                  </a:cubicBezTo>
                  <a:cubicBezTo>
                    <a:pt x="1253" y="2447"/>
                    <a:pt x="1256" y="2444"/>
                    <a:pt x="1260" y="2442"/>
                  </a:cubicBezTo>
                  <a:cubicBezTo>
                    <a:pt x="1269" y="2434"/>
                    <a:pt x="1278" y="2427"/>
                    <a:pt x="1287" y="2421"/>
                  </a:cubicBezTo>
                  <a:cubicBezTo>
                    <a:pt x="1296" y="2414"/>
                    <a:pt x="1303" y="2408"/>
                    <a:pt x="1312" y="2402"/>
                  </a:cubicBezTo>
                  <a:cubicBezTo>
                    <a:pt x="1319" y="2396"/>
                    <a:pt x="1325" y="2393"/>
                    <a:pt x="1331" y="2387"/>
                  </a:cubicBezTo>
                  <a:cubicBezTo>
                    <a:pt x="1343" y="2380"/>
                    <a:pt x="1353" y="2372"/>
                    <a:pt x="1365" y="2365"/>
                  </a:cubicBezTo>
                  <a:lnTo>
                    <a:pt x="1378" y="2356"/>
                  </a:lnTo>
                  <a:cubicBezTo>
                    <a:pt x="1393" y="2347"/>
                    <a:pt x="1408" y="2337"/>
                    <a:pt x="1421" y="2330"/>
                  </a:cubicBezTo>
                  <a:lnTo>
                    <a:pt x="1428" y="2325"/>
                  </a:lnTo>
                  <a:cubicBezTo>
                    <a:pt x="1446" y="2315"/>
                    <a:pt x="1462" y="2306"/>
                    <a:pt x="1480" y="2297"/>
                  </a:cubicBezTo>
                  <a:lnTo>
                    <a:pt x="1482" y="2296"/>
                  </a:lnTo>
                  <a:cubicBezTo>
                    <a:pt x="1635" y="2217"/>
                    <a:pt x="1801" y="2172"/>
                    <a:pt x="1974" y="2161"/>
                  </a:cubicBezTo>
                  <a:lnTo>
                    <a:pt x="1993" y="2160"/>
                  </a:lnTo>
                  <a:cubicBezTo>
                    <a:pt x="2012" y="2159"/>
                    <a:pt x="2031" y="2159"/>
                    <a:pt x="2051" y="2159"/>
                  </a:cubicBezTo>
                  <a:close/>
                  <a:moveTo>
                    <a:pt x="12362" y="2915"/>
                  </a:moveTo>
                  <a:cubicBezTo>
                    <a:pt x="12425" y="2915"/>
                    <a:pt x="12487" y="2916"/>
                    <a:pt x="12551" y="2918"/>
                  </a:cubicBezTo>
                  <a:lnTo>
                    <a:pt x="12571" y="2918"/>
                  </a:lnTo>
                  <a:cubicBezTo>
                    <a:pt x="12635" y="2921"/>
                    <a:pt x="12698" y="2924"/>
                    <a:pt x="12761" y="2928"/>
                  </a:cubicBezTo>
                  <a:lnTo>
                    <a:pt x="12767" y="2928"/>
                  </a:lnTo>
                  <a:cubicBezTo>
                    <a:pt x="14768" y="3081"/>
                    <a:pt x="16520" y="4325"/>
                    <a:pt x="17322" y="6165"/>
                  </a:cubicBezTo>
                  <a:lnTo>
                    <a:pt x="13781" y="6165"/>
                  </a:lnTo>
                  <a:cubicBezTo>
                    <a:pt x="12674" y="6164"/>
                    <a:pt x="11778" y="5267"/>
                    <a:pt x="11777" y="4160"/>
                  </a:cubicBezTo>
                  <a:lnTo>
                    <a:pt x="11777" y="2915"/>
                  </a:lnTo>
                  <a:close/>
                  <a:moveTo>
                    <a:pt x="11243" y="2916"/>
                  </a:moveTo>
                  <a:lnTo>
                    <a:pt x="11243" y="4163"/>
                  </a:lnTo>
                  <a:cubicBezTo>
                    <a:pt x="11243" y="5561"/>
                    <a:pt x="12381" y="6699"/>
                    <a:pt x="13780" y="6699"/>
                  </a:cubicBezTo>
                  <a:lnTo>
                    <a:pt x="17521" y="6699"/>
                  </a:lnTo>
                  <a:cubicBezTo>
                    <a:pt x="17557" y="6812"/>
                    <a:pt x="17589" y="6927"/>
                    <a:pt x="17617" y="7044"/>
                  </a:cubicBezTo>
                  <a:cubicBezTo>
                    <a:pt x="17767" y="7654"/>
                    <a:pt x="17627" y="8298"/>
                    <a:pt x="17238" y="8790"/>
                  </a:cubicBezTo>
                  <a:cubicBezTo>
                    <a:pt x="16853" y="9283"/>
                    <a:pt x="16262" y="9572"/>
                    <a:pt x="15636" y="9572"/>
                  </a:cubicBezTo>
                  <a:cubicBezTo>
                    <a:pt x="15635" y="9572"/>
                    <a:pt x="15633" y="9572"/>
                    <a:pt x="15631" y="9572"/>
                  </a:cubicBezTo>
                  <a:lnTo>
                    <a:pt x="12045" y="9572"/>
                  </a:lnTo>
                  <a:cubicBezTo>
                    <a:pt x="10053" y="9572"/>
                    <a:pt x="8372" y="7961"/>
                    <a:pt x="8372" y="6055"/>
                  </a:cubicBezTo>
                  <a:lnTo>
                    <a:pt x="8372" y="4496"/>
                  </a:lnTo>
                  <a:lnTo>
                    <a:pt x="3808" y="3690"/>
                  </a:lnTo>
                  <a:lnTo>
                    <a:pt x="3808" y="3686"/>
                  </a:lnTo>
                  <a:cubicBezTo>
                    <a:pt x="3811" y="3675"/>
                    <a:pt x="3811" y="3665"/>
                    <a:pt x="3812" y="3655"/>
                  </a:cubicBezTo>
                  <a:cubicBezTo>
                    <a:pt x="3815" y="3637"/>
                    <a:pt x="3818" y="3619"/>
                    <a:pt x="3819" y="3603"/>
                  </a:cubicBezTo>
                  <a:cubicBezTo>
                    <a:pt x="3819" y="3593"/>
                    <a:pt x="3821" y="3581"/>
                    <a:pt x="3822" y="3571"/>
                  </a:cubicBezTo>
                  <a:cubicBezTo>
                    <a:pt x="3824" y="3553"/>
                    <a:pt x="3825" y="3534"/>
                    <a:pt x="3827" y="3516"/>
                  </a:cubicBezTo>
                  <a:cubicBezTo>
                    <a:pt x="3827" y="3507"/>
                    <a:pt x="3828" y="3497"/>
                    <a:pt x="3828" y="3488"/>
                  </a:cubicBezTo>
                  <a:cubicBezTo>
                    <a:pt x="3830" y="3462"/>
                    <a:pt x="3830" y="3434"/>
                    <a:pt x="3830" y="3406"/>
                  </a:cubicBezTo>
                  <a:cubicBezTo>
                    <a:pt x="3830" y="3378"/>
                    <a:pt x="3830" y="3353"/>
                    <a:pt x="3828" y="3326"/>
                  </a:cubicBezTo>
                  <a:cubicBezTo>
                    <a:pt x="3828" y="3317"/>
                    <a:pt x="3828" y="3310"/>
                    <a:pt x="3827" y="3301"/>
                  </a:cubicBezTo>
                  <a:cubicBezTo>
                    <a:pt x="3825" y="3282"/>
                    <a:pt x="3824" y="3261"/>
                    <a:pt x="3822" y="3242"/>
                  </a:cubicBezTo>
                  <a:lnTo>
                    <a:pt x="3821" y="3215"/>
                  </a:lnTo>
                  <a:cubicBezTo>
                    <a:pt x="3818" y="3193"/>
                    <a:pt x="3815" y="3173"/>
                    <a:pt x="3812" y="3151"/>
                  </a:cubicBezTo>
                  <a:cubicBezTo>
                    <a:pt x="3811" y="3137"/>
                    <a:pt x="3808" y="3126"/>
                    <a:pt x="3806" y="3112"/>
                  </a:cubicBezTo>
                  <a:cubicBezTo>
                    <a:pt x="3803" y="3100"/>
                    <a:pt x="3802" y="3089"/>
                    <a:pt x="3799" y="3077"/>
                  </a:cubicBezTo>
                  <a:cubicBezTo>
                    <a:pt x="3794" y="3052"/>
                    <a:pt x="3790" y="3028"/>
                    <a:pt x="3784" y="3005"/>
                  </a:cubicBezTo>
                  <a:cubicBezTo>
                    <a:pt x="3781" y="2994"/>
                    <a:pt x="3780" y="2984"/>
                    <a:pt x="3777" y="2975"/>
                  </a:cubicBezTo>
                  <a:cubicBezTo>
                    <a:pt x="3774" y="2960"/>
                    <a:pt x="3769" y="2946"/>
                    <a:pt x="3766" y="2932"/>
                  </a:cubicBezTo>
                  <a:lnTo>
                    <a:pt x="3762" y="2916"/>
                  </a:lnTo>
                  <a:close/>
                  <a:moveTo>
                    <a:pt x="15086" y="10104"/>
                  </a:moveTo>
                  <a:lnTo>
                    <a:pt x="15332" y="11084"/>
                  </a:lnTo>
                  <a:lnTo>
                    <a:pt x="12231" y="11084"/>
                  </a:lnTo>
                  <a:lnTo>
                    <a:pt x="12475" y="10104"/>
                  </a:lnTo>
                  <a:close/>
                  <a:moveTo>
                    <a:pt x="10111" y="0"/>
                  </a:moveTo>
                  <a:lnTo>
                    <a:pt x="10111" y="1273"/>
                  </a:lnTo>
                  <a:cubicBezTo>
                    <a:pt x="9669" y="1376"/>
                    <a:pt x="9355" y="1769"/>
                    <a:pt x="9353" y="2223"/>
                  </a:cubicBezTo>
                  <a:lnTo>
                    <a:pt x="9353" y="2383"/>
                  </a:lnTo>
                  <a:lnTo>
                    <a:pt x="3507" y="2383"/>
                  </a:lnTo>
                  <a:cubicBezTo>
                    <a:pt x="3196" y="1940"/>
                    <a:pt x="2704" y="1665"/>
                    <a:pt x="2166" y="1629"/>
                  </a:cubicBezTo>
                  <a:lnTo>
                    <a:pt x="2074" y="1265"/>
                  </a:lnTo>
                  <a:cubicBezTo>
                    <a:pt x="1961" y="810"/>
                    <a:pt x="1552" y="490"/>
                    <a:pt x="1082" y="490"/>
                  </a:cubicBezTo>
                  <a:lnTo>
                    <a:pt x="212" y="490"/>
                  </a:lnTo>
                  <a:lnTo>
                    <a:pt x="593" y="2388"/>
                  </a:lnTo>
                  <a:cubicBezTo>
                    <a:pt x="0" y="3236"/>
                    <a:pt x="252" y="4408"/>
                    <a:pt x="1141" y="4937"/>
                  </a:cubicBezTo>
                  <a:cubicBezTo>
                    <a:pt x="1427" y="5107"/>
                    <a:pt x="1740" y="5187"/>
                    <a:pt x="2048" y="5187"/>
                  </a:cubicBezTo>
                  <a:cubicBezTo>
                    <a:pt x="2699" y="5187"/>
                    <a:pt x="3330" y="4830"/>
                    <a:pt x="3643" y="4202"/>
                  </a:cubicBezTo>
                  <a:lnTo>
                    <a:pt x="7838" y="4942"/>
                  </a:lnTo>
                  <a:lnTo>
                    <a:pt x="7838" y="6055"/>
                  </a:lnTo>
                  <a:cubicBezTo>
                    <a:pt x="7838" y="8211"/>
                    <a:pt x="9698" y="10039"/>
                    <a:pt x="11927" y="10102"/>
                  </a:cubicBezTo>
                  <a:lnTo>
                    <a:pt x="11681" y="11086"/>
                  </a:lnTo>
                  <a:lnTo>
                    <a:pt x="10754" y="11086"/>
                  </a:lnTo>
                  <a:lnTo>
                    <a:pt x="10754" y="11618"/>
                  </a:lnTo>
                  <a:lnTo>
                    <a:pt x="16808" y="11618"/>
                  </a:lnTo>
                  <a:lnTo>
                    <a:pt x="16808" y="11086"/>
                  </a:lnTo>
                  <a:lnTo>
                    <a:pt x="15881" y="11086"/>
                  </a:lnTo>
                  <a:lnTo>
                    <a:pt x="15636" y="10104"/>
                  </a:lnTo>
                  <a:cubicBezTo>
                    <a:pt x="17303" y="10101"/>
                    <a:pt x="18530" y="8538"/>
                    <a:pt x="18134" y="6918"/>
                  </a:cubicBezTo>
                  <a:cubicBezTo>
                    <a:pt x="18117" y="6845"/>
                    <a:pt x="18098" y="6771"/>
                    <a:pt x="18077" y="6699"/>
                  </a:cubicBezTo>
                  <a:lnTo>
                    <a:pt x="18089" y="6699"/>
                  </a:lnTo>
                  <a:lnTo>
                    <a:pt x="17963" y="6343"/>
                  </a:lnTo>
                  <a:cubicBezTo>
                    <a:pt x="17703" y="5602"/>
                    <a:pt x="17296" y="4921"/>
                    <a:pt x="16768" y="4339"/>
                  </a:cubicBezTo>
                  <a:lnTo>
                    <a:pt x="16746" y="4314"/>
                  </a:lnTo>
                  <a:lnTo>
                    <a:pt x="16705" y="4269"/>
                  </a:lnTo>
                  <a:cubicBezTo>
                    <a:pt x="16685" y="4249"/>
                    <a:pt x="16668" y="4230"/>
                    <a:pt x="16649" y="4210"/>
                  </a:cubicBezTo>
                  <a:lnTo>
                    <a:pt x="16646" y="4208"/>
                  </a:lnTo>
                  <a:cubicBezTo>
                    <a:pt x="16177" y="3718"/>
                    <a:pt x="15627" y="3313"/>
                    <a:pt x="15020" y="3012"/>
                  </a:cubicBezTo>
                  <a:cubicBezTo>
                    <a:pt x="14995" y="2999"/>
                    <a:pt x="14968" y="2985"/>
                    <a:pt x="14942" y="2974"/>
                  </a:cubicBezTo>
                  <a:cubicBezTo>
                    <a:pt x="14928" y="2966"/>
                    <a:pt x="14914" y="2959"/>
                    <a:pt x="14899" y="2953"/>
                  </a:cubicBezTo>
                  <a:lnTo>
                    <a:pt x="14853" y="2931"/>
                  </a:lnTo>
                  <a:cubicBezTo>
                    <a:pt x="14825" y="2919"/>
                    <a:pt x="14799" y="2907"/>
                    <a:pt x="14772" y="2894"/>
                  </a:cubicBezTo>
                  <a:cubicBezTo>
                    <a:pt x="14768" y="2893"/>
                    <a:pt x="14762" y="2890"/>
                    <a:pt x="14757" y="2888"/>
                  </a:cubicBezTo>
                  <a:cubicBezTo>
                    <a:pt x="14082" y="2589"/>
                    <a:pt x="13357" y="2419"/>
                    <a:pt x="12620" y="2388"/>
                  </a:cubicBezTo>
                  <a:lnTo>
                    <a:pt x="12610" y="2388"/>
                  </a:lnTo>
                  <a:cubicBezTo>
                    <a:pt x="12574" y="2387"/>
                    <a:pt x="12540" y="2386"/>
                    <a:pt x="12505" y="2386"/>
                  </a:cubicBezTo>
                  <a:lnTo>
                    <a:pt x="12486" y="2386"/>
                  </a:lnTo>
                  <a:cubicBezTo>
                    <a:pt x="12446" y="2384"/>
                    <a:pt x="12405" y="2384"/>
                    <a:pt x="12363" y="2384"/>
                  </a:cubicBezTo>
                  <a:lnTo>
                    <a:pt x="11401" y="2384"/>
                  </a:lnTo>
                  <a:lnTo>
                    <a:pt x="11401" y="2225"/>
                  </a:lnTo>
                  <a:cubicBezTo>
                    <a:pt x="11399" y="1771"/>
                    <a:pt x="11087" y="1377"/>
                    <a:pt x="10643" y="1274"/>
                  </a:cubicBezTo>
                  <a:lnTo>
                    <a:pt x="1064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3"/>
            <p:cNvSpPr/>
            <p:nvPr/>
          </p:nvSpPr>
          <p:spPr>
            <a:xfrm>
              <a:off x="2184150" y="3840625"/>
              <a:ext cx="43350" cy="41725"/>
            </a:xfrm>
            <a:custGeom>
              <a:rect b="b" l="l" r="r" t="t"/>
              <a:pathLst>
                <a:path extrusionOk="0" h="1669" w="1734">
                  <a:moveTo>
                    <a:pt x="899" y="533"/>
                  </a:moveTo>
                  <a:cubicBezTo>
                    <a:pt x="1054" y="533"/>
                    <a:pt x="1202" y="653"/>
                    <a:pt x="1202" y="835"/>
                  </a:cubicBezTo>
                  <a:cubicBezTo>
                    <a:pt x="1202" y="1001"/>
                    <a:pt x="1066" y="1135"/>
                    <a:pt x="901" y="1135"/>
                  </a:cubicBezTo>
                  <a:cubicBezTo>
                    <a:pt x="633" y="1135"/>
                    <a:pt x="497" y="811"/>
                    <a:pt x="687" y="622"/>
                  </a:cubicBezTo>
                  <a:cubicBezTo>
                    <a:pt x="749" y="561"/>
                    <a:pt x="825" y="533"/>
                    <a:pt x="899" y="533"/>
                  </a:cubicBezTo>
                  <a:close/>
                  <a:moveTo>
                    <a:pt x="901" y="0"/>
                  </a:moveTo>
                  <a:cubicBezTo>
                    <a:pt x="563" y="0"/>
                    <a:pt x="258" y="204"/>
                    <a:pt x="130" y="516"/>
                  </a:cubicBezTo>
                  <a:cubicBezTo>
                    <a:pt x="0" y="827"/>
                    <a:pt x="73" y="1185"/>
                    <a:pt x="310" y="1424"/>
                  </a:cubicBezTo>
                  <a:cubicBezTo>
                    <a:pt x="470" y="1584"/>
                    <a:pt x="684" y="1669"/>
                    <a:pt x="901" y="1669"/>
                  </a:cubicBezTo>
                  <a:cubicBezTo>
                    <a:pt x="1008" y="1669"/>
                    <a:pt x="1117" y="1648"/>
                    <a:pt x="1219" y="1606"/>
                  </a:cubicBezTo>
                  <a:cubicBezTo>
                    <a:pt x="1530" y="1476"/>
                    <a:pt x="1734" y="1172"/>
                    <a:pt x="1734" y="835"/>
                  </a:cubicBezTo>
                  <a:cubicBezTo>
                    <a:pt x="1734" y="375"/>
                    <a:pt x="1361" y="2"/>
                    <a:pt x="9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3"/>
            <p:cNvSpPr/>
            <p:nvPr/>
          </p:nvSpPr>
          <p:spPr>
            <a:xfrm>
              <a:off x="2209825" y="394690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3"/>
            <p:cNvSpPr/>
            <p:nvPr/>
          </p:nvSpPr>
          <p:spPr>
            <a:xfrm>
              <a:off x="2263125" y="394690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3"/>
            <p:cNvSpPr/>
            <p:nvPr/>
          </p:nvSpPr>
          <p:spPr>
            <a:xfrm>
              <a:off x="2236525" y="3946900"/>
              <a:ext cx="13325" cy="13375"/>
            </a:xfrm>
            <a:custGeom>
              <a:rect b="b" l="l" r="r" t="t"/>
              <a:pathLst>
                <a:path extrusionOk="0" h="535" w="533">
                  <a:moveTo>
                    <a:pt x="0" y="1"/>
                  </a:moveTo>
                  <a:lnTo>
                    <a:pt x="0" y="534"/>
                  </a:lnTo>
                  <a:lnTo>
                    <a:pt x="532" y="534"/>
                  </a:lnTo>
                  <a:lnTo>
                    <a:pt x="53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3"/>
            <p:cNvSpPr/>
            <p:nvPr/>
          </p:nvSpPr>
          <p:spPr>
            <a:xfrm>
              <a:off x="2289775" y="394690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3"/>
            <p:cNvSpPr/>
            <p:nvPr/>
          </p:nvSpPr>
          <p:spPr>
            <a:xfrm>
              <a:off x="2183200" y="394690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3"/>
            <p:cNvSpPr/>
            <p:nvPr/>
          </p:nvSpPr>
          <p:spPr>
            <a:xfrm>
              <a:off x="2316400" y="394690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3"/>
            <p:cNvSpPr/>
            <p:nvPr/>
          </p:nvSpPr>
          <p:spPr>
            <a:xfrm>
              <a:off x="2312650" y="3990425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1" y="0"/>
                  </a:moveTo>
                  <a:lnTo>
                    <a:pt x="1" y="533"/>
                  </a:lnTo>
                  <a:lnTo>
                    <a:pt x="534" y="53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3"/>
            <p:cNvSpPr/>
            <p:nvPr/>
          </p:nvSpPr>
          <p:spPr>
            <a:xfrm>
              <a:off x="2259400" y="39904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3"/>
                  </a:lnTo>
                  <a:lnTo>
                    <a:pt x="533" y="533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3"/>
            <p:cNvSpPr/>
            <p:nvPr/>
          </p:nvSpPr>
          <p:spPr>
            <a:xfrm>
              <a:off x="2339300" y="3990425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0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3"/>
            <p:cNvSpPr/>
            <p:nvPr/>
          </p:nvSpPr>
          <p:spPr>
            <a:xfrm>
              <a:off x="2286050" y="3990425"/>
              <a:ext cx="13325" cy="13325"/>
            </a:xfrm>
            <a:custGeom>
              <a:rect b="b" l="l" r="r" t="t"/>
              <a:pathLst>
                <a:path extrusionOk="0" h="533" w="533">
                  <a:moveTo>
                    <a:pt x="0" y="0"/>
                  </a:moveTo>
                  <a:lnTo>
                    <a:pt x="0" y="533"/>
                  </a:lnTo>
                  <a:lnTo>
                    <a:pt x="532" y="533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3"/>
            <p:cNvSpPr/>
            <p:nvPr/>
          </p:nvSpPr>
          <p:spPr>
            <a:xfrm>
              <a:off x="2377300" y="4033950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0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3"/>
            <p:cNvSpPr/>
            <p:nvPr/>
          </p:nvSpPr>
          <p:spPr>
            <a:xfrm>
              <a:off x="2350650" y="4033950"/>
              <a:ext cx="13350" cy="13325"/>
            </a:xfrm>
            <a:custGeom>
              <a:rect b="b" l="l" r="r" t="t"/>
              <a:pathLst>
                <a:path extrusionOk="0" h="533" w="534">
                  <a:moveTo>
                    <a:pt x="0" y="0"/>
                  </a:moveTo>
                  <a:lnTo>
                    <a:pt x="0" y="533"/>
                  </a:lnTo>
                  <a:lnTo>
                    <a:pt x="534" y="53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3"/>
            <p:cNvSpPr/>
            <p:nvPr/>
          </p:nvSpPr>
          <p:spPr>
            <a:xfrm>
              <a:off x="2324000" y="4033950"/>
              <a:ext cx="13375" cy="13325"/>
            </a:xfrm>
            <a:custGeom>
              <a:rect b="b" l="l" r="r" t="t"/>
              <a:pathLst>
                <a:path extrusionOk="0" h="533" w="535">
                  <a:moveTo>
                    <a:pt x="1" y="0"/>
                  </a:moveTo>
                  <a:lnTo>
                    <a:pt x="1" y="533"/>
                  </a:lnTo>
                  <a:lnTo>
                    <a:pt x="534" y="533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14" name="Google Shape;1814;p53"/>
          <p:cNvGrpSpPr/>
          <p:nvPr/>
        </p:nvGrpSpPr>
        <p:grpSpPr>
          <a:xfrm>
            <a:off x="2501515" y="3696519"/>
            <a:ext cx="411771" cy="238066"/>
            <a:chOff x="1513425" y="3780150"/>
            <a:chExt cx="449925" cy="260125"/>
          </a:xfrm>
        </p:grpSpPr>
        <p:sp>
          <p:nvSpPr>
            <p:cNvPr id="1815" name="Google Shape;1815;p53"/>
            <p:cNvSpPr/>
            <p:nvPr/>
          </p:nvSpPr>
          <p:spPr>
            <a:xfrm>
              <a:off x="1513425" y="3780150"/>
              <a:ext cx="449925" cy="260125"/>
            </a:xfrm>
            <a:custGeom>
              <a:rect b="b" l="l" r="r" t="t"/>
              <a:pathLst>
                <a:path extrusionOk="0" h="10405" w="17997">
                  <a:moveTo>
                    <a:pt x="7326" y="534"/>
                  </a:moveTo>
                  <a:cubicBezTo>
                    <a:pt x="7473" y="534"/>
                    <a:pt x="7592" y="653"/>
                    <a:pt x="7592" y="802"/>
                  </a:cubicBezTo>
                  <a:lnTo>
                    <a:pt x="7592" y="871"/>
                  </a:lnTo>
                  <a:cubicBezTo>
                    <a:pt x="7592" y="1019"/>
                    <a:pt x="7473" y="1138"/>
                    <a:pt x="7326" y="1138"/>
                  </a:cubicBezTo>
                  <a:lnTo>
                    <a:pt x="5358" y="1138"/>
                  </a:lnTo>
                  <a:cubicBezTo>
                    <a:pt x="5210" y="1138"/>
                    <a:pt x="5091" y="1019"/>
                    <a:pt x="5091" y="871"/>
                  </a:cubicBezTo>
                  <a:lnTo>
                    <a:pt x="5091" y="802"/>
                  </a:lnTo>
                  <a:cubicBezTo>
                    <a:pt x="5091" y="653"/>
                    <a:pt x="5210" y="534"/>
                    <a:pt x="5358" y="534"/>
                  </a:cubicBezTo>
                  <a:close/>
                  <a:moveTo>
                    <a:pt x="11994" y="2813"/>
                  </a:moveTo>
                  <a:lnTo>
                    <a:pt x="12105" y="3009"/>
                  </a:lnTo>
                  <a:lnTo>
                    <a:pt x="9709" y="5592"/>
                  </a:lnTo>
                  <a:cubicBezTo>
                    <a:pt x="9535" y="5474"/>
                    <a:pt x="9339" y="5390"/>
                    <a:pt x="9134" y="5348"/>
                  </a:cubicBezTo>
                  <a:lnTo>
                    <a:pt x="9127" y="5345"/>
                  </a:lnTo>
                  <a:cubicBezTo>
                    <a:pt x="9078" y="5337"/>
                    <a:pt x="9028" y="5328"/>
                    <a:pt x="8978" y="5323"/>
                  </a:cubicBezTo>
                  <a:lnTo>
                    <a:pt x="8960" y="5322"/>
                  </a:lnTo>
                  <a:cubicBezTo>
                    <a:pt x="8943" y="5320"/>
                    <a:pt x="8922" y="5319"/>
                    <a:pt x="8903" y="5317"/>
                  </a:cubicBezTo>
                  <a:lnTo>
                    <a:pt x="8882" y="5316"/>
                  </a:lnTo>
                  <a:cubicBezTo>
                    <a:pt x="8859" y="5314"/>
                    <a:pt x="8834" y="5314"/>
                    <a:pt x="8808" y="5314"/>
                  </a:cubicBezTo>
                  <a:cubicBezTo>
                    <a:pt x="8785" y="5314"/>
                    <a:pt x="8755" y="5314"/>
                    <a:pt x="8729" y="5316"/>
                  </a:cubicBezTo>
                  <a:cubicBezTo>
                    <a:pt x="8720" y="5316"/>
                    <a:pt x="8710" y="5317"/>
                    <a:pt x="8702" y="5319"/>
                  </a:cubicBezTo>
                  <a:cubicBezTo>
                    <a:pt x="8683" y="5319"/>
                    <a:pt x="8665" y="5320"/>
                    <a:pt x="8648" y="5322"/>
                  </a:cubicBezTo>
                  <a:cubicBezTo>
                    <a:pt x="8637" y="5322"/>
                    <a:pt x="8627" y="5325"/>
                    <a:pt x="8617" y="5326"/>
                  </a:cubicBezTo>
                  <a:cubicBezTo>
                    <a:pt x="8601" y="5328"/>
                    <a:pt x="8586" y="5329"/>
                    <a:pt x="8570" y="5332"/>
                  </a:cubicBezTo>
                  <a:cubicBezTo>
                    <a:pt x="8558" y="5334"/>
                    <a:pt x="8548" y="5337"/>
                    <a:pt x="8536" y="5338"/>
                  </a:cubicBezTo>
                  <a:cubicBezTo>
                    <a:pt x="8521" y="5341"/>
                    <a:pt x="8506" y="5342"/>
                    <a:pt x="8493" y="5345"/>
                  </a:cubicBezTo>
                  <a:cubicBezTo>
                    <a:pt x="8478" y="5348"/>
                    <a:pt x="8469" y="5351"/>
                    <a:pt x="8458" y="5354"/>
                  </a:cubicBezTo>
                  <a:cubicBezTo>
                    <a:pt x="8446" y="5356"/>
                    <a:pt x="8430" y="5360"/>
                    <a:pt x="8416" y="5363"/>
                  </a:cubicBezTo>
                  <a:cubicBezTo>
                    <a:pt x="8403" y="5366"/>
                    <a:pt x="8393" y="5369"/>
                    <a:pt x="8381" y="5373"/>
                  </a:cubicBezTo>
                  <a:lnTo>
                    <a:pt x="8341" y="5384"/>
                  </a:lnTo>
                  <a:cubicBezTo>
                    <a:pt x="8329" y="5388"/>
                    <a:pt x="8319" y="5391"/>
                    <a:pt x="8307" y="5395"/>
                  </a:cubicBezTo>
                  <a:cubicBezTo>
                    <a:pt x="8295" y="5400"/>
                    <a:pt x="8281" y="5404"/>
                    <a:pt x="8269" y="5409"/>
                  </a:cubicBezTo>
                  <a:cubicBezTo>
                    <a:pt x="8266" y="5409"/>
                    <a:pt x="8265" y="5410"/>
                    <a:pt x="8262" y="5410"/>
                  </a:cubicBezTo>
                  <a:lnTo>
                    <a:pt x="7203" y="2813"/>
                  </a:lnTo>
                  <a:close/>
                  <a:moveTo>
                    <a:pt x="5172" y="5056"/>
                  </a:moveTo>
                  <a:cubicBezTo>
                    <a:pt x="5677" y="5518"/>
                    <a:pt x="5994" y="6150"/>
                    <a:pt x="6061" y="6833"/>
                  </a:cubicBezTo>
                  <a:lnTo>
                    <a:pt x="3839" y="6833"/>
                  </a:lnTo>
                  <a:lnTo>
                    <a:pt x="5172" y="5056"/>
                  </a:lnTo>
                  <a:close/>
                  <a:moveTo>
                    <a:pt x="6706" y="3009"/>
                  </a:moveTo>
                  <a:lnTo>
                    <a:pt x="7794" y="5678"/>
                  </a:lnTo>
                  <a:cubicBezTo>
                    <a:pt x="7788" y="5683"/>
                    <a:pt x="7783" y="5689"/>
                    <a:pt x="7777" y="5693"/>
                  </a:cubicBezTo>
                  <a:cubicBezTo>
                    <a:pt x="7768" y="5702"/>
                    <a:pt x="7759" y="5709"/>
                    <a:pt x="7749" y="5718"/>
                  </a:cubicBezTo>
                  <a:cubicBezTo>
                    <a:pt x="7740" y="5726"/>
                    <a:pt x="7731" y="5735"/>
                    <a:pt x="7721" y="5743"/>
                  </a:cubicBezTo>
                  <a:cubicBezTo>
                    <a:pt x="7710" y="5752"/>
                    <a:pt x="7701" y="5761"/>
                    <a:pt x="7694" y="5768"/>
                  </a:cubicBezTo>
                  <a:lnTo>
                    <a:pt x="7668" y="5796"/>
                  </a:lnTo>
                  <a:lnTo>
                    <a:pt x="7641" y="5823"/>
                  </a:lnTo>
                  <a:cubicBezTo>
                    <a:pt x="7632" y="5833"/>
                    <a:pt x="7623" y="5842"/>
                    <a:pt x="7616" y="5852"/>
                  </a:cubicBezTo>
                  <a:lnTo>
                    <a:pt x="7591" y="5879"/>
                  </a:lnTo>
                  <a:lnTo>
                    <a:pt x="7567" y="5910"/>
                  </a:lnTo>
                  <a:cubicBezTo>
                    <a:pt x="7558" y="5919"/>
                    <a:pt x="7551" y="5929"/>
                    <a:pt x="7544" y="5938"/>
                  </a:cubicBezTo>
                  <a:lnTo>
                    <a:pt x="7520" y="5969"/>
                  </a:lnTo>
                  <a:lnTo>
                    <a:pt x="7499" y="5998"/>
                  </a:lnTo>
                  <a:lnTo>
                    <a:pt x="7477" y="6031"/>
                  </a:lnTo>
                  <a:cubicBezTo>
                    <a:pt x="7470" y="6041"/>
                    <a:pt x="7464" y="6051"/>
                    <a:pt x="7458" y="6062"/>
                  </a:cubicBezTo>
                  <a:cubicBezTo>
                    <a:pt x="7451" y="6072"/>
                    <a:pt x="7443" y="6084"/>
                    <a:pt x="7438" y="6096"/>
                  </a:cubicBezTo>
                  <a:cubicBezTo>
                    <a:pt x="7430" y="6107"/>
                    <a:pt x="7424" y="6116"/>
                    <a:pt x="7418" y="6128"/>
                  </a:cubicBezTo>
                  <a:cubicBezTo>
                    <a:pt x="7413" y="6138"/>
                    <a:pt x="7405" y="6150"/>
                    <a:pt x="7401" y="6162"/>
                  </a:cubicBezTo>
                  <a:cubicBezTo>
                    <a:pt x="7395" y="6172"/>
                    <a:pt x="7389" y="6184"/>
                    <a:pt x="7383" y="6194"/>
                  </a:cubicBezTo>
                  <a:cubicBezTo>
                    <a:pt x="7377" y="6206"/>
                    <a:pt x="7371" y="6218"/>
                    <a:pt x="7365" y="6230"/>
                  </a:cubicBezTo>
                  <a:cubicBezTo>
                    <a:pt x="7359" y="6242"/>
                    <a:pt x="7355" y="6252"/>
                    <a:pt x="7351" y="6264"/>
                  </a:cubicBezTo>
                  <a:cubicBezTo>
                    <a:pt x="7345" y="6276"/>
                    <a:pt x="7340" y="6287"/>
                    <a:pt x="7334" y="6299"/>
                  </a:cubicBezTo>
                  <a:cubicBezTo>
                    <a:pt x="7330" y="6311"/>
                    <a:pt x="7326" y="6323"/>
                    <a:pt x="7321" y="6334"/>
                  </a:cubicBezTo>
                  <a:cubicBezTo>
                    <a:pt x="7317" y="6346"/>
                    <a:pt x="7311" y="6360"/>
                    <a:pt x="7306" y="6371"/>
                  </a:cubicBezTo>
                  <a:cubicBezTo>
                    <a:pt x="7302" y="6385"/>
                    <a:pt x="7299" y="6396"/>
                    <a:pt x="7295" y="6408"/>
                  </a:cubicBezTo>
                  <a:cubicBezTo>
                    <a:pt x="7290" y="6421"/>
                    <a:pt x="7286" y="6433"/>
                    <a:pt x="7283" y="6445"/>
                  </a:cubicBezTo>
                  <a:cubicBezTo>
                    <a:pt x="7278" y="6458"/>
                    <a:pt x="7275" y="6470"/>
                    <a:pt x="7272" y="6482"/>
                  </a:cubicBezTo>
                  <a:cubicBezTo>
                    <a:pt x="7268" y="6494"/>
                    <a:pt x="7265" y="6507"/>
                    <a:pt x="7262" y="6519"/>
                  </a:cubicBezTo>
                  <a:cubicBezTo>
                    <a:pt x="7258" y="6531"/>
                    <a:pt x="7256" y="6545"/>
                    <a:pt x="7253" y="6557"/>
                  </a:cubicBezTo>
                  <a:cubicBezTo>
                    <a:pt x="7250" y="6570"/>
                    <a:pt x="7247" y="6582"/>
                    <a:pt x="7244" y="6594"/>
                  </a:cubicBezTo>
                  <a:cubicBezTo>
                    <a:pt x="7242" y="6607"/>
                    <a:pt x="7240" y="6622"/>
                    <a:pt x="7237" y="6635"/>
                  </a:cubicBezTo>
                  <a:cubicBezTo>
                    <a:pt x="7234" y="6648"/>
                    <a:pt x="7233" y="6660"/>
                    <a:pt x="7231" y="6672"/>
                  </a:cubicBezTo>
                  <a:cubicBezTo>
                    <a:pt x="7228" y="6685"/>
                    <a:pt x="7227" y="6700"/>
                    <a:pt x="7225" y="6715"/>
                  </a:cubicBezTo>
                  <a:cubicBezTo>
                    <a:pt x="7224" y="6730"/>
                    <a:pt x="7222" y="6738"/>
                    <a:pt x="7221" y="6750"/>
                  </a:cubicBezTo>
                  <a:cubicBezTo>
                    <a:pt x="7219" y="6766"/>
                    <a:pt x="7218" y="6781"/>
                    <a:pt x="7218" y="6797"/>
                  </a:cubicBezTo>
                  <a:cubicBezTo>
                    <a:pt x="7218" y="6808"/>
                    <a:pt x="7215" y="6819"/>
                    <a:pt x="7215" y="6830"/>
                  </a:cubicBezTo>
                  <a:lnTo>
                    <a:pt x="7215" y="6833"/>
                  </a:lnTo>
                  <a:lnTo>
                    <a:pt x="6597" y="6833"/>
                  </a:lnTo>
                  <a:cubicBezTo>
                    <a:pt x="6528" y="5982"/>
                    <a:pt x="6133" y="5192"/>
                    <a:pt x="5493" y="4627"/>
                  </a:cubicBezTo>
                  <a:lnTo>
                    <a:pt x="6706" y="3009"/>
                  </a:lnTo>
                  <a:close/>
                  <a:moveTo>
                    <a:pt x="8808" y="5848"/>
                  </a:moveTo>
                  <a:cubicBezTo>
                    <a:pt x="8828" y="5848"/>
                    <a:pt x="8844" y="5848"/>
                    <a:pt x="8862" y="5849"/>
                  </a:cubicBezTo>
                  <a:lnTo>
                    <a:pt x="8878" y="5851"/>
                  </a:lnTo>
                  <a:lnTo>
                    <a:pt x="8915" y="5854"/>
                  </a:lnTo>
                  <a:lnTo>
                    <a:pt x="8931" y="5855"/>
                  </a:lnTo>
                  <a:cubicBezTo>
                    <a:pt x="8943" y="5857"/>
                    <a:pt x="8956" y="5858"/>
                    <a:pt x="8968" y="5861"/>
                  </a:cubicBezTo>
                  <a:cubicBezTo>
                    <a:pt x="8972" y="5861"/>
                    <a:pt x="8977" y="5863"/>
                    <a:pt x="8981" y="5863"/>
                  </a:cubicBezTo>
                  <a:cubicBezTo>
                    <a:pt x="8994" y="5864"/>
                    <a:pt x="9007" y="5867"/>
                    <a:pt x="9019" y="5870"/>
                  </a:cubicBezTo>
                  <a:lnTo>
                    <a:pt x="9030" y="5872"/>
                  </a:lnTo>
                  <a:cubicBezTo>
                    <a:pt x="9044" y="5875"/>
                    <a:pt x="9058" y="5877"/>
                    <a:pt x="9072" y="5882"/>
                  </a:cubicBezTo>
                  <a:lnTo>
                    <a:pt x="9078" y="5883"/>
                  </a:lnTo>
                  <a:cubicBezTo>
                    <a:pt x="9093" y="5888"/>
                    <a:pt x="9108" y="5892"/>
                    <a:pt x="9122" y="5897"/>
                  </a:cubicBezTo>
                  <a:lnTo>
                    <a:pt x="9125" y="5897"/>
                  </a:lnTo>
                  <a:cubicBezTo>
                    <a:pt x="9142" y="5903"/>
                    <a:pt x="9158" y="5907"/>
                    <a:pt x="9173" y="5913"/>
                  </a:cubicBezTo>
                  <a:cubicBezTo>
                    <a:pt x="9268" y="5948"/>
                    <a:pt x="9360" y="5997"/>
                    <a:pt x="9441" y="6059"/>
                  </a:cubicBezTo>
                  <a:lnTo>
                    <a:pt x="9444" y="6062"/>
                  </a:lnTo>
                  <a:cubicBezTo>
                    <a:pt x="9457" y="6071"/>
                    <a:pt x="9469" y="6079"/>
                    <a:pt x="9481" y="6090"/>
                  </a:cubicBezTo>
                  <a:cubicBezTo>
                    <a:pt x="9484" y="6091"/>
                    <a:pt x="9485" y="6093"/>
                    <a:pt x="9487" y="6094"/>
                  </a:cubicBezTo>
                  <a:cubicBezTo>
                    <a:pt x="9498" y="6103"/>
                    <a:pt x="9509" y="6113"/>
                    <a:pt x="9519" y="6122"/>
                  </a:cubicBezTo>
                  <a:lnTo>
                    <a:pt x="9526" y="6130"/>
                  </a:lnTo>
                  <a:cubicBezTo>
                    <a:pt x="9849" y="6424"/>
                    <a:pt x="9957" y="6889"/>
                    <a:pt x="9798" y="7297"/>
                  </a:cubicBezTo>
                  <a:cubicBezTo>
                    <a:pt x="9638" y="7704"/>
                    <a:pt x="9245" y="7972"/>
                    <a:pt x="8807" y="7972"/>
                  </a:cubicBezTo>
                  <a:lnTo>
                    <a:pt x="8808" y="7971"/>
                  </a:lnTo>
                  <a:cubicBezTo>
                    <a:pt x="8287" y="7971"/>
                    <a:pt x="7841" y="7590"/>
                    <a:pt x="7760" y="7076"/>
                  </a:cubicBezTo>
                  <a:lnTo>
                    <a:pt x="7759" y="7063"/>
                  </a:lnTo>
                  <a:cubicBezTo>
                    <a:pt x="7759" y="7063"/>
                    <a:pt x="7759" y="7061"/>
                    <a:pt x="7759" y="7061"/>
                  </a:cubicBezTo>
                  <a:cubicBezTo>
                    <a:pt x="7755" y="7038"/>
                    <a:pt x="7753" y="7016"/>
                    <a:pt x="7752" y="6992"/>
                  </a:cubicBezTo>
                  <a:cubicBezTo>
                    <a:pt x="7752" y="6987"/>
                    <a:pt x="7752" y="6985"/>
                    <a:pt x="7750" y="6980"/>
                  </a:cubicBezTo>
                  <a:cubicBezTo>
                    <a:pt x="7749" y="6957"/>
                    <a:pt x="7747" y="6933"/>
                    <a:pt x="7747" y="6909"/>
                  </a:cubicBezTo>
                  <a:cubicBezTo>
                    <a:pt x="7749" y="6324"/>
                    <a:pt x="8223" y="5849"/>
                    <a:pt x="8808" y="5848"/>
                  </a:cubicBezTo>
                  <a:close/>
                  <a:moveTo>
                    <a:pt x="3304" y="4330"/>
                  </a:moveTo>
                  <a:cubicBezTo>
                    <a:pt x="3813" y="4330"/>
                    <a:pt x="4311" y="4470"/>
                    <a:pt x="4744" y="4735"/>
                  </a:cubicBezTo>
                  <a:lnTo>
                    <a:pt x="2771" y="7366"/>
                  </a:lnTo>
                  <a:lnTo>
                    <a:pt x="6061" y="7366"/>
                  </a:lnTo>
                  <a:cubicBezTo>
                    <a:pt x="5927" y="8770"/>
                    <a:pt x="4741" y="9869"/>
                    <a:pt x="3304" y="9869"/>
                  </a:cubicBezTo>
                  <a:cubicBezTo>
                    <a:pt x="1777" y="9869"/>
                    <a:pt x="534" y="8627"/>
                    <a:pt x="534" y="7100"/>
                  </a:cubicBezTo>
                  <a:cubicBezTo>
                    <a:pt x="534" y="5572"/>
                    <a:pt x="1777" y="4330"/>
                    <a:pt x="3304" y="4330"/>
                  </a:cubicBezTo>
                  <a:close/>
                  <a:moveTo>
                    <a:pt x="14693" y="4330"/>
                  </a:moveTo>
                  <a:cubicBezTo>
                    <a:pt x="16220" y="4330"/>
                    <a:pt x="17461" y="5572"/>
                    <a:pt x="17461" y="7100"/>
                  </a:cubicBezTo>
                  <a:cubicBezTo>
                    <a:pt x="17461" y="8627"/>
                    <a:pt x="16220" y="9869"/>
                    <a:pt x="14693" y="9869"/>
                  </a:cubicBezTo>
                  <a:cubicBezTo>
                    <a:pt x="13166" y="9869"/>
                    <a:pt x="11923" y="8627"/>
                    <a:pt x="11923" y="7100"/>
                  </a:cubicBezTo>
                  <a:cubicBezTo>
                    <a:pt x="11923" y="6191"/>
                    <a:pt x="12370" y="5341"/>
                    <a:pt x="13117" y="4824"/>
                  </a:cubicBezTo>
                  <a:lnTo>
                    <a:pt x="14459" y="7231"/>
                  </a:lnTo>
                  <a:lnTo>
                    <a:pt x="14926" y="6970"/>
                  </a:lnTo>
                  <a:lnTo>
                    <a:pt x="13583" y="4563"/>
                  </a:lnTo>
                  <a:cubicBezTo>
                    <a:pt x="13932" y="4409"/>
                    <a:pt x="14310" y="4330"/>
                    <a:pt x="14693" y="4330"/>
                  </a:cubicBezTo>
                  <a:close/>
                  <a:moveTo>
                    <a:pt x="5358" y="0"/>
                  </a:moveTo>
                  <a:cubicBezTo>
                    <a:pt x="4915" y="0"/>
                    <a:pt x="4556" y="358"/>
                    <a:pt x="4556" y="802"/>
                  </a:cubicBezTo>
                  <a:lnTo>
                    <a:pt x="4556" y="871"/>
                  </a:lnTo>
                  <a:cubicBezTo>
                    <a:pt x="4556" y="1314"/>
                    <a:pt x="4915" y="1673"/>
                    <a:pt x="5358" y="1673"/>
                  </a:cubicBezTo>
                  <a:lnTo>
                    <a:pt x="6161" y="1673"/>
                  </a:lnTo>
                  <a:lnTo>
                    <a:pt x="6471" y="2433"/>
                  </a:lnTo>
                  <a:lnTo>
                    <a:pt x="5066" y="4306"/>
                  </a:lnTo>
                  <a:cubicBezTo>
                    <a:pt x="4539" y="3973"/>
                    <a:pt x="3928" y="3796"/>
                    <a:pt x="3304" y="3796"/>
                  </a:cubicBezTo>
                  <a:cubicBezTo>
                    <a:pt x="1482" y="3796"/>
                    <a:pt x="1" y="5279"/>
                    <a:pt x="1" y="7101"/>
                  </a:cubicBezTo>
                  <a:cubicBezTo>
                    <a:pt x="1" y="8923"/>
                    <a:pt x="1482" y="10404"/>
                    <a:pt x="3304" y="10404"/>
                  </a:cubicBezTo>
                  <a:cubicBezTo>
                    <a:pt x="5036" y="10404"/>
                    <a:pt x="6462" y="9064"/>
                    <a:pt x="6597" y="7368"/>
                  </a:cubicBezTo>
                  <a:lnTo>
                    <a:pt x="7280" y="7368"/>
                  </a:lnTo>
                  <a:cubicBezTo>
                    <a:pt x="7489" y="8071"/>
                    <a:pt x="8131" y="8508"/>
                    <a:pt x="8810" y="8508"/>
                  </a:cubicBezTo>
                  <a:cubicBezTo>
                    <a:pt x="9048" y="8508"/>
                    <a:pt x="9291" y="8454"/>
                    <a:pt x="9520" y="8339"/>
                  </a:cubicBezTo>
                  <a:cubicBezTo>
                    <a:pt x="10408" y="7897"/>
                    <a:pt x="10681" y="6762"/>
                    <a:pt x="10092" y="5964"/>
                  </a:cubicBezTo>
                  <a:lnTo>
                    <a:pt x="12377" y="3500"/>
                  </a:lnTo>
                  <a:lnTo>
                    <a:pt x="12855" y="4355"/>
                  </a:lnTo>
                  <a:cubicBezTo>
                    <a:pt x="11938" y="4968"/>
                    <a:pt x="11388" y="5998"/>
                    <a:pt x="11388" y="7101"/>
                  </a:cubicBezTo>
                  <a:cubicBezTo>
                    <a:pt x="11388" y="8923"/>
                    <a:pt x="12870" y="10404"/>
                    <a:pt x="14692" y="10404"/>
                  </a:cubicBezTo>
                  <a:cubicBezTo>
                    <a:pt x="16514" y="10404"/>
                    <a:pt x="17997" y="8923"/>
                    <a:pt x="17997" y="7101"/>
                  </a:cubicBezTo>
                  <a:cubicBezTo>
                    <a:pt x="17997" y="5279"/>
                    <a:pt x="16514" y="3796"/>
                    <a:pt x="14692" y="3796"/>
                  </a:cubicBezTo>
                  <a:lnTo>
                    <a:pt x="14693" y="3796"/>
                  </a:lnTo>
                  <a:cubicBezTo>
                    <a:pt x="14690" y="3796"/>
                    <a:pt x="14686" y="3796"/>
                    <a:pt x="14683" y="3796"/>
                  </a:cubicBezTo>
                  <a:cubicBezTo>
                    <a:pt x="14213" y="3796"/>
                    <a:pt x="13750" y="3898"/>
                    <a:pt x="13322" y="4094"/>
                  </a:cubicBezTo>
                  <a:lnTo>
                    <a:pt x="11459" y="755"/>
                  </a:lnTo>
                  <a:lnTo>
                    <a:pt x="11459" y="534"/>
                  </a:lnTo>
                  <a:lnTo>
                    <a:pt x="13744" y="534"/>
                  </a:lnTo>
                  <a:cubicBezTo>
                    <a:pt x="14120" y="534"/>
                    <a:pt x="14425" y="839"/>
                    <a:pt x="14425" y="1216"/>
                  </a:cubicBezTo>
                  <a:cubicBezTo>
                    <a:pt x="14425" y="1592"/>
                    <a:pt x="14120" y="1897"/>
                    <a:pt x="13744" y="1897"/>
                  </a:cubicBezTo>
                  <a:lnTo>
                    <a:pt x="13175" y="1897"/>
                  </a:lnTo>
                  <a:lnTo>
                    <a:pt x="13175" y="2433"/>
                  </a:lnTo>
                  <a:lnTo>
                    <a:pt x="13744" y="2433"/>
                  </a:lnTo>
                  <a:cubicBezTo>
                    <a:pt x="14416" y="2433"/>
                    <a:pt x="14960" y="1887"/>
                    <a:pt x="14960" y="1216"/>
                  </a:cubicBezTo>
                  <a:cubicBezTo>
                    <a:pt x="14960" y="544"/>
                    <a:pt x="14416" y="0"/>
                    <a:pt x="13744" y="0"/>
                  </a:cubicBezTo>
                  <a:lnTo>
                    <a:pt x="10925" y="0"/>
                  </a:lnTo>
                  <a:lnTo>
                    <a:pt x="10925" y="894"/>
                  </a:lnTo>
                  <a:lnTo>
                    <a:pt x="11696" y="2278"/>
                  </a:lnTo>
                  <a:lnTo>
                    <a:pt x="6985" y="2278"/>
                  </a:lnTo>
                  <a:lnTo>
                    <a:pt x="6739" y="1673"/>
                  </a:lnTo>
                  <a:lnTo>
                    <a:pt x="7326" y="1673"/>
                  </a:lnTo>
                  <a:cubicBezTo>
                    <a:pt x="7768" y="1673"/>
                    <a:pt x="8127" y="1314"/>
                    <a:pt x="8127" y="871"/>
                  </a:cubicBezTo>
                  <a:lnTo>
                    <a:pt x="8127" y="802"/>
                  </a:lnTo>
                  <a:cubicBezTo>
                    <a:pt x="8127" y="358"/>
                    <a:pt x="7768" y="0"/>
                    <a:pt x="73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3"/>
            <p:cNvSpPr/>
            <p:nvPr/>
          </p:nvSpPr>
          <p:spPr>
            <a:xfrm>
              <a:off x="1727000" y="3945250"/>
              <a:ext cx="14250" cy="13400"/>
            </a:xfrm>
            <a:custGeom>
              <a:rect b="b" l="l" r="r" t="t"/>
              <a:pathLst>
                <a:path extrusionOk="0" h="536" w="570">
                  <a:moveTo>
                    <a:pt x="0" y="0"/>
                  </a:moveTo>
                  <a:lnTo>
                    <a:pt x="0" y="535"/>
                  </a:lnTo>
                  <a:lnTo>
                    <a:pt x="569" y="535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817" name="Google Shape;1817;p53"/>
          <p:cNvSpPr/>
          <p:nvPr/>
        </p:nvSpPr>
        <p:spPr>
          <a:xfrm>
            <a:off x="1908927" y="3694729"/>
            <a:ext cx="415455" cy="241933"/>
          </a:xfrm>
          <a:custGeom>
            <a:rect b="b" l="l" r="r" t="t"/>
            <a:pathLst>
              <a:path extrusionOk="0" h="10574" w="18158">
                <a:moveTo>
                  <a:pt x="14091" y="3013"/>
                </a:moveTo>
                <a:cubicBezTo>
                  <a:pt x="14328" y="3013"/>
                  <a:pt x="14532" y="3184"/>
                  <a:pt x="14574" y="3417"/>
                </a:cubicBezTo>
                <a:cubicBezTo>
                  <a:pt x="14617" y="3651"/>
                  <a:pt x="14487" y="3883"/>
                  <a:pt x="14265" y="3967"/>
                </a:cubicBezTo>
                <a:lnTo>
                  <a:pt x="13918" y="3013"/>
                </a:lnTo>
                <a:close/>
                <a:moveTo>
                  <a:pt x="2861" y="1875"/>
                </a:moveTo>
                <a:lnTo>
                  <a:pt x="3525" y="5518"/>
                </a:lnTo>
                <a:lnTo>
                  <a:pt x="2515" y="5518"/>
                </a:lnTo>
                <a:cubicBezTo>
                  <a:pt x="1510" y="5516"/>
                  <a:pt x="696" y="4701"/>
                  <a:pt x="694" y="3696"/>
                </a:cubicBezTo>
                <a:lnTo>
                  <a:pt x="693" y="3696"/>
                </a:lnTo>
                <a:cubicBezTo>
                  <a:pt x="693" y="3594"/>
                  <a:pt x="702" y="3494"/>
                  <a:pt x="719" y="3393"/>
                </a:cubicBezTo>
                <a:lnTo>
                  <a:pt x="2325" y="3393"/>
                </a:lnTo>
                <a:lnTo>
                  <a:pt x="2325" y="2861"/>
                </a:lnTo>
                <a:lnTo>
                  <a:pt x="898" y="2861"/>
                </a:lnTo>
                <a:cubicBezTo>
                  <a:pt x="1210" y="2255"/>
                  <a:pt x="1834" y="1875"/>
                  <a:pt x="2515" y="1875"/>
                </a:cubicBezTo>
                <a:close/>
                <a:moveTo>
                  <a:pt x="8609" y="4531"/>
                </a:moveTo>
                <a:lnTo>
                  <a:pt x="5322" y="5518"/>
                </a:lnTo>
                <a:lnTo>
                  <a:pt x="4066" y="5518"/>
                </a:lnTo>
                <a:lnTo>
                  <a:pt x="3886" y="4531"/>
                </a:lnTo>
                <a:close/>
                <a:moveTo>
                  <a:pt x="15335" y="5700"/>
                </a:moveTo>
                <a:cubicBezTo>
                  <a:pt x="16233" y="5700"/>
                  <a:pt x="17048" y="6222"/>
                  <a:pt x="17425" y="7036"/>
                </a:cubicBezTo>
                <a:lnTo>
                  <a:pt x="13245" y="7036"/>
                </a:lnTo>
                <a:cubicBezTo>
                  <a:pt x="13622" y="6222"/>
                  <a:pt x="14437" y="5700"/>
                  <a:pt x="15335" y="5700"/>
                </a:cubicBezTo>
                <a:close/>
                <a:moveTo>
                  <a:pt x="5268" y="6050"/>
                </a:moveTo>
                <a:lnTo>
                  <a:pt x="5641" y="6349"/>
                </a:lnTo>
                <a:cubicBezTo>
                  <a:pt x="5932" y="6580"/>
                  <a:pt x="6100" y="6931"/>
                  <a:pt x="6100" y="7303"/>
                </a:cubicBezTo>
                <a:cubicBezTo>
                  <a:pt x="6100" y="7325"/>
                  <a:pt x="6100" y="7348"/>
                  <a:pt x="6098" y="7372"/>
                </a:cubicBezTo>
                <a:cubicBezTo>
                  <a:pt x="6079" y="7718"/>
                  <a:pt x="5913" y="8040"/>
                  <a:pt x="5641" y="8255"/>
                </a:cubicBezTo>
                <a:lnTo>
                  <a:pt x="5543" y="8335"/>
                </a:lnTo>
                <a:lnTo>
                  <a:pt x="5543" y="8554"/>
                </a:lnTo>
                <a:lnTo>
                  <a:pt x="1464" y="8554"/>
                </a:lnTo>
                <a:lnTo>
                  <a:pt x="1193" y="7830"/>
                </a:lnTo>
                <a:lnTo>
                  <a:pt x="1944" y="6495"/>
                </a:lnTo>
                <a:cubicBezTo>
                  <a:pt x="2099" y="6221"/>
                  <a:pt x="2390" y="6050"/>
                  <a:pt x="2705" y="6050"/>
                </a:cubicBezTo>
                <a:close/>
                <a:moveTo>
                  <a:pt x="13354" y="3015"/>
                </a:moveTo>
                <a:lnTo>
                  <a:pt x="13727" y="4039"/>
                </a:lnTo>
                <a:cubicBezTo>
                  <a:pt x="13089" y="4176"/>
                  <a:pt x="12584" y="4663"/>
                  <a:pt x="12422" y="5295"/>
                </a:cubicBezTo>
                <a:lnTo>
                  <a:pt x="12421" y="5295"/>
                </a:lnTo>
                <a:lnTo>
                  <a:pt x="12344" y="5518"/>
                </a:lnTo>
                <a:lnTo>
                  <a:pt x="9536" y="5518"/>
                </a:lnTo>
                <a:lnTo>
                  <a:pt x="9536" y="6050"/>
                </a:lnTo>
                <a:lnTo>
                  <a:pt x="12163" y="6050"/>
                </a:lnTo>
                <a:lnTo>
                  <a:pt x="11955" y="6657"/>
                </a:lnTo>
                <a:lnTo>
                  <a:pt x="7259" y="6657"/>
                </a:lnTo>
                <a:lnTo>
                  <a:pt x="7259" y="7188"/>
                </a:lnTo>
                <a:lnTo>
                  <a:pt x="11774" y="7188"/>
                </a:lnTo>
                <a:lnTo>
                  <a:pt x="11566" y="7795"/>
                </a:lnTo>
                <a:lnTo>
                  <a:pt x="7259" y="7795"/>
                </a:lnTo>
                <a:lnTo>
                  <a:pt x="7259" y="8327"/>
                </a:lnTo>
                <a:lnTo>
                  <a:pt x="11383" y="8327"/>
                </a:lnTo>
                <a:lnTo>
                  <a:pt x="11177" y="8933"/>
                </a:lnTo>
                <a:lnTo>
                  <a:pt x="6073" y="8933"/>
                </a:lnTo>
                <a:lnTo>
                  <a:pt x="6073" y="8584"/>
                </a:lnTo>
                <a:cubicBezTo>
                  <a:pt x="6361" y="8317"/>
                  <a:pt x="6549" y="7960"/>
                  <a:pt x="6611" y="7574"/>
                </a:cubicBezTo>
                <a:lnTo>
                  <a:pt x="6611" y="7565"/>
                </a:lnTo>
                <a:cubicBezTo>
                  <a:pt x="6625" y="7478"/>
                  <a:pt x="6631" y="7390"/>
                  <a:pt x="6631" y="7301"/>
                </a:cubicBezTo>
                <a:cubicBezTo>
                  <a:pt x="6632" y="6838"/>
                  <a:pt x="6449" y="6395"/>
                  <a:pt x="6123" y="6067"/>
                </a:cubicBezTo>
                <a:cubicBezTo>
                  <a:pt x="6076" y="6020"/>
                  <a:pt x="6026" y="5976"/>
                  <a:pt x="5976" y="5933"/>
                </a:cubicBezTo>
                <a:lnTo>
                  <a:pt x="5924" y="5893"/>
                </a:lnTo>
                <a:lnTo>
                  <a:pt x="9234" y="4900"/>
                </a:lnTo>
                <a:lnTo>
                  <a:pt x="9433" y="4853"/>
                </a:lnTo>
                <a:lnTo>
                  <a:pt x="9424" y="4648"/>
                </a:lnTo>
                <a:cubicBezTo>
                  <a:pt x="9425" y="4630"/>
                  <a:pt x="9436" y="4530"/>
                  <a:pt x="9511" y="4396"/>
                </a:cubicBezTo>
                <a:lnTo>
                  <a:pt x="9512" y="4393"/>
                </a:lnTo>
                <a:cubicBezTo>
                  <a:pt x="9586" y="4266"/>
                  <a:pt x="9683" y="4156"/>
                  <a:pt x="9800" y="4066"/>
                </a:cubicBezTo>
                <a:cubicBezTo>
                  <a:pt x="10090" y="3834"/>
                  <a:pt x="10647" y="3572"/>
                  <a:pt x="11704" y="3502"/>
                </a:cubicBezTo>
                <a:lnTo>
                  <a:pt x="11956" y="4005"/>
                </a:lnTo>
                <a:lnTo>
                  <a:pt x="12431" y="3768"/>
                </a:lnTo>
                <a:lnTo>
                  <a:pt x="12290" y="3485"/>
                </a:lnTo>
                <a:cubicBezTo>
                  <a:pt x="12380" y="3485"/>
                  <a:pt x="12471" y="3486"/>
                  <a:pt x="12567" y="3488"/>
                </a:cubicBezTo>
                <a:lnTo>
                  <a:pt x="12699" y="3492"/>
                </a:lnTo>
                <a:lnTo>
                  <a:pt x="13081" y="3015"/>
                </a:lnTo>
                <a:close/>
                <a:moveTo>
                  <a:pt x="5255" y="9086"/>
                </a:moveTo>
                <a:cubicBezTo>
                  <a:pt x="4941" y="9663"/>
                  <a:pt x="4327" y="10043"/>
                  <a:pt x="3654" y="10043"/>
                </a:cubicBezTo>
                <a:cubicBezTo>
                  <a:pt x="2981" y="10043"/>
                  <a:pt x="2366" y="9663"/>
                  <a:pt x="2052" y="9086"/>
                </a:cubicBezTo>
                <a:close/>
                <a:moveTo>
                  <a:pt x="17119" y="7568"/>
                </a:moveTo>
                <a:cubicBezTo>
                  <a:pt x="17200" y="7777"/>
                  <a:pt x="17241" y="7998"/>
                  <a:pt x="17240" y="8223"/>
                </a:cubicBezTo>
                <a:cubicBezTo>
                  <a:pt x="17238" y="9228"/>
                  <a:pt x="16424" y="10042"/>
                  <a:pt x="15419" y="10043"/>
                </a:cubicBezTo>
                <a:cubicBezTo>
                  <a:pt x="14414" y="10042"/>
                  <a:pt x="13599" y="9228"/>
                  <a:pt x="13597" y="8223"/>
                </a:cubicBezTo>
                <a:cubicBezTo>
                  <a:pt x="13597" y="7998"/>
                  <a:pt x="13638" y="7777"/>
                  <a:pt x="13719" y="7568"/>
                </a:cubicBezTo>
                <a:lnTo>
                  <a:pt x="14495" y="7568"/>
                </a:lnTo>
                <a:lnTo>
                  <a:pt x="14799" y="8175"/>
                </a:lnTo>
                <a:lnTo>
                  <a:pt x="14470" y="8175"/>
                </a:lnTo>
                <a:lnTo>
                  <a:pt x="14470" y="8708"/>
                </a:lnTo>
                <a:lnTo>
                  <a:pt x="15988" y="8708"/>
                </a:lnTo>
                <a:lnTo>
                  <a:pt x="15988" y="8175"/>
                </a:lnTo>
                <a:lnTo>
                  <a:pt x="15394" y="8175"/>
                </a:lnTo>
                <a:lnTo>
                  <a:pt x="15090" y="7568"/>
                </a:lnTo>
                <a:close/>
                <a:moveTo>
                  <a:pt x="12823" y="0"/>
                </a:moveTo>
                <a:lnTo>
                  <a:pt x="12322" y="181"/>
                </a:lnTo>
                <a:lnTo>
                  <a:pt x="13159" y="2482"/>
                </a:lnTo>
                <a:lnTo>
                  <a:pt x="12825" y="2482"/>
                </a:lnTo>
                <a:lnTo>
                  <a:pt x="12446" y="2953"/>
                </a:lnTo>
                <a:cubicBezTo>
                  <a:pt x="12386" y="2952"/>
                  <a:pt x="12327" y="2952"/>
                  <a:pt x="12269" y="2952"/>
                </a:cubicBezTo>
                <a:cubicBezTo>
                  <a:pt x="12186" y="2952"/>
                  <a:pt x="12105" y="2952"/>
                  <a:pt x="12024" y="2954"/>
                </a:cubicBezTo>
                <a:lnTo>
                  <a:pt x="11598" y="2102"/>
                </a:lnTo>
                <a:lnTo>
                  <a:pt x="10295" y="2102"/>
                </a:lnTo>
                <a:lnTo>
                  <a:pt x="10295" y="2633"/>
                </a:lnTo>
                <a:lnTo>
                  <a:pt x="11270" y="2633"/>
                </a:lnTo>
                <a:lnTo>
                  <a:pt x="11446" y="2988"/>
                </a:lnTo>
                <a:cubicBezTo>
                  <a:pt x="10481" y="3079"/>
                  <a:pt x="9769" y="3342"/>
                  <a:pt x="9327" y="3772"/>
                </a:cubicBezTo>
                <a:cubicBezTo>
                  <a:pt x="9256" y="3842"/>
                  <a:pt x="9190" y="3918"/>
                  <a:pt x="9132" y="3999"/>
                </a:cubicBezTo>
                <a:lnTo>
                  <a:pt x="3788" y="3999"/>
                </a:lnTo>
                <a:lnTo>
                  <a:pt x="3306" y="1343"/>
                </a:lnTo>
                <a:lnTo>
                  <a:pt x="2513" y="1343"/>
                </a:lnTo>
                <a:cubicBezTo>
                  <a:pt x="1368" y="1343"/>
                  <a:pt x="389" y="2167"/>
                  <a:pt x="195" y="3296"/>
                </a:cubicBezTo>
                <a:cubicBezTo>
                  <a:pt x="0" y="4425"/>
                  <a:pt x="647" y="5531"/>
                  <a:pt x="1726" y="5914"/>
                </a:cubicBezTo>
                <a:cubicBezTo>
                  <a:pt x="1629" y="6007"/>
                  <a:pt x="1546" y="6115"/>
                  <a:pt x="1480" y="6233"/>
                </a:cubicBezTo>
                <a:lnTo>
                  <a:pt x="607" y="7785"/>
                </a:lnTo>
                <a:lnTo>
                  <a:pt x="1094" y="9085"/>
                </a:lnTo>
                <a:lnTo>
                  <a:pt x="1464" y="9085"/>
                </a:lnTo>
                <a:cubicBezTo>
                  <a:pt x="1816" y="9971"/>
                  <a:pt x="2689" y="10574"/>
                  <a:pt x="3653" y="10574"/>
                </a:cubicBezTo>
                <a:cubicBezTo>
                  <a:pt x="4471" y="10574"/>
                  <a:pt x="5224" y="10139"/>
                  <a:pt x="5647" y="9465"/>
                </a:cubicBezTo>
                <a:lnTo>
                  <a:pt x="11557" y="9465"/>
                </a:lnTo>
                <a:lnTo>
                  <a:pt x="12928" y="5456"/>
                </a:lnTo>
                <a:lnTo>
                  <a:pt x="12934" y="5434"/>
                </a:lnTo>
                <a:cubicBezTo>
                  <a:pt x="12978" y="5255"/>
                  <a:pt x="13065" y="5087"/>
                  <a:pt x="13184" y="4947"/>
                </a:cubicBezTo>
                <a:lnTo>
                  <a:pt x="13596" y="5767"/>
                </a:lnTo>
                <a:cubicBezTo>
                  <a:pt x="13118" y="6137"/>
                  <a:pt x="12772" y="6648"/>
                  <a:pt x="12608" y="7229"/>
                </a:cubicBezTo>
                <a:lnTo>
                  <a:pt x="12512" y="7568"/>
                </a:lnTo>
                <a:lnTo>
                  <a:pt x="13158" y="7568"/>
                </a:lnTo>
                <a:cubicBezTo>
                  <a:pt x="12723" y="9072"/>
                  <a:pt x="13852" y="10574"/>
                  <a:pt x="15419" y="10574"/>
                </a:cubicBezTo>
                <a:cubicBezTo>
                  <a:pt x="16158" y="10574"/>
                  <a:pt x="16855" y="10226"/>
                  <a:pt x="17300" y="9635"/>
                </a:cubicBezTo>
                <a:cubicBezTo>
                  <a:pt x="17744" y="9044"/>
                  <a:pt x="17885" y="8279"/>
                  <a:pt x="17679" y="7568"/>
                </a:cubicBezTo>
                <a:lnTo>
                  <a:pt x="18158" y="7568"/>
                </a:lnTo>
                <a:lnTo>
                  <a:pt x="18064" y="7229"/>
                </a:lnTo>
                <a:cubicBezTo>
                  <a:pt x="17720" y="6016"/>
                  <a:pt x="16598" y="5167"/>
                  <a:pt x="15337" y="5167"/>
                </a:cubicBezTo>
                <a:cubicBezTo>
                  <a:pt x="14887" y="5168"/>
                  <a:pt x="14446" y="5274"/>
                  <a:pt x="14047" y="5481"/>
                </a:cubicBezTo>
                <a:lnTo>
                  <a:pt x="13621" y="4629"/>
                </a:lnTo>
                <a:cubicBezTo>
                  <a:pt x="13770" y="4564"/>
                  <a:pt x="13930" y="4531"/>
                  <a:pt x="14091" y="4531"/>
                </a:cubicBezTo>
                <a:cubicBezTo>
                  <a:pt x="14657" y="4531"/>
                  <a:pt x="15117" y="4073"/>
                  <a:pt x="15117" y="3507"/>
                </a:cubicBezTo>
                <a:cubicBezTo>
                  <a:pt x="15117" y="2942"/>
                  <a:pt x="14658" y="2482"/>
                  <a:pt x="14094" y="2482"/>
                </a:cubicBezTo>
                <a:cubicBezTo>
                  <a:pt x="14093" y="2482"/>
                  <a:pt x="14092" y="2482"/>
                  <a:pt x="14091" y="2482"/>
                </a:cubicBezTo>
                <a:lnTo>
                  <a:pt x="13725" y="2482"/>
                </a:lnTo>
                <a:lnTo>
                  <a:pt x="12823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18" name="Google Shape;1818;p53"/>
          <p:cNvGrpSpPr/>
          <p:nvPr/>
        </p:nvGrpSpPr>
        <p:grpSpPr>
          <a:xfrm>
            <a:off x="1319926" y="3684082"/>
            <a:ext cx="411794" cy="262937"/>
            <a:chOff x="257250" y="3797350"/>
            <a:chExt cx="449950" cy="287300"/>
          </a:xfrm>
        </p:grpSpPr>
        <p:sp>
          <p:nvSpPr>
            <p:cNvPr id="1819" name="Google Shape;1819;p53"/>
            <p:cNvSpPr/>
            <p:nvPr/>
          </p:nvSpPr>
          <p:spPr>
            <a:xfrm>
              <a:off x="322250" y="4014450"/>
              <a:ext cx="43400" cy="41750"/>
            </a:xfrm>
            <a:custGeom>
              <a:rect b="b" l="l" r="r" t="t"/>
              <a:pathLst>
                <a:path extrusionOk="0" h="1670" w="1736">
                  <a:moveTo>
                    <a:pt x="898" y="534"/>
                  </a:moveTo>
                  <a:cubicBezTo>
                    <a:pt x="1052" y="534"/>
                    <a:pt x="1200" y="654"/>
                    <a:pt x="1200" y="835"/>
                  </a:cubicBezTo>
                  <a:cubicBezTo>
                    <a:pt x="1200" y="1000"/>
                    <a:pt x="1066" y="1134"/>
                    <a:pt x="901" y="1136"/>
                  </a:cubicBezTo>
                  <a:cubicBezTo>
                    <a:pt x="633" y="1136"/>
                    <a:pt x="500" y="811"/>
                    <a:pt x="689" y="623"/>
                  </a:cubicBezTo>
                  <a:cubicBezTo>
                    <a:pt x="750" y="562"/>
                    <a:pt x="825" y="534"/>
                    <a:pt x="898" y="534"/>
                  </a:cubicBezTo>
                  <a:close/>
                  <a:moveTo>
                    <a:pt x="901" y="1"/>
                  </a:moveTo>
                  <a:cubicBezTo>
                    <a:pt x="563" y="1"/>
                    <a:pt x="258" y="204"/>
                    <a:pt x="130" y="517"/>
                  </a:cubicBezTo>
                  <a:cubicBezTo>
                    <a:pt x="0" y="828"/>
                    <a:pt x="73" y="1187"/>
                    <a:pt x="311" y="1425"/>
                  </a:cubicBezTo>
                  <a:cubicBezTo>
                    <a:pt x="471" y="1584"/>
                    <a:pt x="685" y="1670"/>
                    <a:pt x="902" y="1670"/>
                  </a:cubicBezTo>
                  <a:cubicBezTo>
                    <a:pt x="1009" y="1670"/>
                    <a:pt x="1118" y="1649"/>
                    <a:pt x="1221" y="1606"/>
                  </a:cubicBezTo>
                  <a:cubicBezTo>
                    <a:pt x="1532" y="1478"/>
                    <a:pt x="1735" y="1172"/>
                    <a:pt x="1735" y="835"/>
                  </a:cubicBezTo>
                  <a:cubicBezTo>
                    <a:pt x="1735" y="375"/>
                    <a:pt x="1361" y="1"/>
                    <a:pt x="9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3"/>
            <p:cNvSpPr/>
            <p:nvPr/>
          </p:nvSpPr>
          <p:spPr>
            <a:xfrm>
              <a:off x="577525" y="4014450"/>
              <a:ext cx="43400" cy="41750"/>
            </a:xfrm>
            <a:custGeom>
              <a:rect b="b" l="l" r="r" t="t"/>
              <a:pathLst>
                <a:path extrusionOk="0" h="1670" w="1736">
                  <a:moveTo>
                    <a:pt x="898" y="534"/>
                  </a:moveTo>
                  <a:cubicBezTo>
                    <a:pt x="1052" y="534"/>
                    <a:pt x="1200" y="654"/>
                    <a:pt x="1200" y="835"/>
                  </a:cubicBezTo>
                  <a:cubicBezTo>
                    <a:pt x="1200" y="1001"/>
                    <a:pt x="1066" y="1134"/>
                    <a:pt x="900" y="1136"/>
                  </a:cubicBezTo>
                  <a:cubicBezTo>
                    <a:pt x="633" y="1136"/>
                    <a:pt x="499" y="811"/>
                    <a:pt x="687" y="623"/>
                  </a:cubicBezTo>
                  <a:cubicBezTo>
                    <a:pt x="749" y="562"/>
                    <a:pt x="824" y="534"/>
                    <a:pt x="898" y="534"/>
                  </a:cubicBezTo>
                  <a:close/>
                  <a:moveTo>
                    <a:pt x="900" y="1"/>
                  </a:moveTo>
                  <a:cubicBezTo>
                    <a:pt x="562" y="1"/>
                    <a:pt x="258" y="204"/>
                    <a:pt x="129" y="517"/>
                  </a:cubicBezTo>
                  <a:cubicBezTo>
                    <a:pt x="0" y="828"/>
                    <a:pt x="71" y="1187"/>
                    <a:pt x="310" y="1425"/>
                  </a:cubicBezTo>
                  <a:cubicBezTo>
                    <a:pt x="470" y="1584"/>
                    <a:pt x="684" y="1670"/>
                    <a:pt x="901" y="1670"/>
                  </a:cubicBezTo>
                  <a:cubicBezTo>
                    <a:pt x="1008" y="1670"/>
                    <a:pt x="1117" y="1649"/>
                    <a:pt x="1220" y="1606"/>
                  </a:cubicBezTo>
                  <a:cubicBezTo>
                    <a:pt x="1532" y="1478"/>
                    <a:pt x="1734" y="1172"/>
                    <a:pt x="1735" y="835"/>
                  </a:cubicBezTo>
                  <a:cubicBezTo>
                    <a:pt x="1734" y="375"/>
                    <a:pt x="1361" y="1"/>
                    <a:pt x="9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3"/>
            <p:cNvSpPr/>
            <p:nvPr/>
          </p:nvSpPr>
          <p:spPr>
            <a:xfrm>
              <a:off x="278575" y="3946375"/>
              <a:ext cx="55825" cy="26600"/>
            </a:xfrm>
            <a:custGeom>
              <a:rect b="b" l="l" r="r" t="t"/>
              <a:pathLst>
                <a:path extrusionOk="0" h="1064" w="2233">
                  <a:moveTo>
                    <a:pt x="568" y="1"/>
                  </a:moveTo>
                  <a:lnTo>
                    <a:pt x="568" y="530"/>
                  </a:lnTo>
                  <a:lnTo>
                    <a:pt x="1" y="530"/>
                  </a:lnTo>
                  <a:lnTo>
                    <a:pt x="1" y="1064"/>
                  </a:lnTo>
                  <a:lnTo>
                    <a:pt x="568" y="1064"/>
                  </a:lnTo>
                  <a:lnTo>
                    <a:pt x="568" y="535"/>
                  </a:lnTo>
                  <a:lnTo>
                    <a:pt x="1097" y="535"/>
                  </a:lnTo>
                  <a:lnTo>
                    <a:pt x="1097" y="1064"/>
                  </a:lnTo>
                  <a:lnTo>
                    <a:pt x="1665" y="1064"/>
                  </a:lnTo>
                  <a:lnTo>
                    <a:pt x="1665" y="535"/>
                  </a:lnTo>
                  <a:lnTo>
                    <a:pt x="2232" y="535"/>
                  </a:lnTo>
                  <a:lnTo>
                    <a:pt x="2232" y="1"/>
                  </a:lnTo>
                  <a:lnTo>
                    <a:pt x="1665" y="1"/>
                  </a:lnTo>
                  <a:lnTo>
                    <a:pt x="1665" y="530"/>
                  </a:lnTo>
                  <a:lnTo>
                    <a:pt x="1136" y="530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3"/>
            <p:cNvSpPr/>
            <p:nvPr/>
          </p:nvSpPr>
          <p:spPr>
            <a:xfrm>
              <a:off x="336250" y="3946375"/>
              <a:ext cx="55775" cy="26600"/>
            </a:xfrm>
            <a:custGeom>
              <a:rect b="b" l="l" r="r" t="t"/>
              <a:pathLst>
                <a:path extrusionOk="0" h="1064" w="2231">
                  <a:moveTo>
                    <a:pt x="568" y="1"/>
                  </a:moveTo>
                  <a:lnTo>
                    <a:pt x="568" y="530"/>
                  </a:lnTo>
                  <a:lnTo>
                    <a:pt x="1" y="530"/>
                  </a:lnTo>
                  <a:lnTo>
                    <a:pt x="1" y="1064"/>
                  </a:lnTo>
                  <a:lnTo>
                    <a:pt x="567" y="1064"/>
                  </a:lnTo>
                  <a:lnTo>
                    <a:pt x="567" y="535"/>
                  </a:lnTo>
                  <a:lnTo>
                    <a:pt x="1096" y="535"/>
                  </a:lnTo>
                  <a:lnTo>
                    <a:pt x="1096" y="1064"/>
                  </a:lnTo>
                  <a:lnTo>
                    <a:pt x="1663" y="1064"/>
                  </a:lnTo>
                  <a:lnTo>
                    <a:pt x="1663" y="535"/>
                  </a:lnTo>
                  <a:lnTo>
                    <a:pt x="2231" y="535"/>
                  </a:lnTo>
                  <a:lnTo>
                    <a:pt x="2231" y="1"/>
                  </a:lnTo>
                  <a:lnTo>
                    <a:pt x="1665" y="1"/>
                  </a:lnTo>
                  <a:lnTo>
                    <a:pt x="1665" y="530"/>
                  </a:lnTo>
                  <a:lnTo>
                    <a:pt x="1136" y="530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3"/>
            <p:cNvSpPr/>
            <p:nvPr/>
          </p:nvSpPr>
          <p:spPr>
            <a:xfrm>
              <a:off x="392975" y="3946375"/>
              <a:ext cx="41650" cy="26650"/>
            </a:xfrm>
            <a:custGeom>
              <a:rect b="b" l="l" r="r" t="t"/>
              <a:pathLst>
                <a:path extrusionOk="0" h="1066" w="1666">
                  <a:moveTo>
                    <a:pt x="569" y="1"/>
                  </a:moveTo>
                  <a:lnTo>
                    <a:pt x="569" y="530"/>
                  </a:lnTo>
                  <a:lnTo>
                    <a:pt x="0" y="530"/>
                  </a:lnTo>
                  <a:lnTo>
                    <a:pt x="0" y="1065"/>
                  </a:lnTo>
                  <a:lnTo>
                    <a:pt x="569" y="1065"/>
                  </a:lnTo>
                  <a:lnTo>
                    <a:pt x="569" y="535"/>
                  </a:lnTo>
                  <a:lnTo>
                    <a:pt x="1098" y="535"/>
                  </a:lnTo>
                  <a:lnTo>
                    <a:pt x="1098" y="1065"/>
                  </a:lnTo>
                  <a:lnTo>
                    <a:pt x="1666" y="1065"/>
                  </a:lnTo>
                  <a:lnTo>
                    <a:pt x="1666" y="530"/>
                  </a:lnTo>
                  <a:lnTo>
                    <a:pt x="1135" y="530"/>
                  </a:lnTo>
                  <a:lnTo>
                    <a:pt x="11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3"/>
            <p:cNvSpPr/>
            <p:nvPr/>
          </p:nvSpPr>
          <p:spPr>
            <a:xfrm>
              <a:off x="478050" y="3946375"/>
              <a:ext cx="84200" cy="26600"/>
            </a:xfrm>
            <a:custGeom>
              <a:rect b="b" l="l" r="r" t="t"/>
              <a:pathLst>
                <a:path extrusionOk="0" h="1064" w="3368">
                  <a:moveTo>
                    <a:pt x="568" y="1"/>
                  </a:moveTo>
                  <a:lnTo>
                    <a:pt x="568" y="530"/>
                  </a:lnTo>
                  <a:lnTo>
                    <a:pt x="1" y="530"/>
                  </a:lnTo>
                  <a:lnTo>
                    <a:pt x="1" y="1064"/>
                  </a:lnTo>
                  <a:lnTo>
                    <a:pt x="568" y="1064"/>
                  </a:lnTo>
                  <a:lnTo>
                    <a:pt x="568" y="535"/>
                  </a:lnTo>
                  <a:lnTo>
                    <a:pt x="1134" y="535"/>
                  </a:lnTo>
                  <a:lnTo>
                    <a:pt x="1134" y="1064"/>
                  </a:lnTo>
                  <a:lnTo>
                    <a:pt x="1702" y="1064"/>
                  </a:lnTo>
                  <a:lnTo>
                    <a:pt x="1702" y="535"/>
                  </a:lnTo>
                  <a:lnTo>
                    <a:pt x="2233" y="535"/>
                  </a:lnTo>
                  <a:lnTo>
                    <a:pt x="2233" y="1064"/>
                  </a:lnTo>
                  <a:lnTo>
                    <a:pt x="2800" y="1064"/>
                  </a:lnTo>
                  <a:lnTo>
                    <a:pt x="2800" y="535"/>
                  </a:lnTo>
                  <a:lnTo>
                    <a:pt x="3368" y="535"/>
                  </a:lnTo>
                  <a:lnTo>
                    <a:pt x="3368" y="1"/>
                  </a:lnTo>
                  <a:lnTo>
                    <a:pt x="2799" y="1"/>
                  </a:lnTo>
                  <a:lnTo>
                    <a:pt x="2799" y="530"/>
                  </a:lnTo>
                  <a:lnTo>
                    <a:pt x="2270" y="530"/>
                  </a:lnTo>
                  <a:lnTo>
                    <a:pt x="2270" y="1"/>
                  </a:lnTo>
                  <a:lnTo>
                    <a:pt x="1702" y="1"/>
                  </a:lnTo>
                  <a:lnTo>
                    <a:pt x="1702" y="530"/>
                  </a:lnTo>
                  <a:lnTo>
                    <a:pt x="1136" y="530"/>
                  </a:lnTo>
                  <a:lnTo>
                    <a:pt x="11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3"/>
            <p:cNvSpPr/>
            <p:nvPr/>
          </p:nvSpPr>
          <p:spPr>
            <a:xfrm>
              <a:off x="564075" y="3946375"/>
              <a:ext cx="70000" cy="26650"/>
            </a:xfrm>
            <a:custGeom>
              <a:rect b="b" l="l" r="r" t="t"/>
              <a:pathLst>
                <a:path extrusionOk="0" h="1066" w="2800">
                  <a:moveTo>
                    <a:pt x="568" y="1"/>
                  </a:moveTo>
                  <a:lnTo>
                    <a:pt x="568" y="530"/>
                  </a:lnTo>
                  <a:lnTo>
                    <a:pt x="0" y="530"/>
                  </a:lnTo>
                  <a:lnTo>
                    <a:pt x="0" y="1065"/>
                  </a:lnTo>
                  <a:lnTo>
                    <a:pt x="568" y="1065"/>
                  </a:lnTo>
                  <a:lnTo>
                    <a:pt x="568" y="535"/>
                  </a:lnTo>
                  <a:lnTo>
                    <a:pt x="1097" y="535"/>
                  </a:lnTo>
                  <a:lnTo>
                    <a:pt x="1097" y="1065"/>
                  </a:lnTo>
                  <a:lnTo>
                    <a:pt x="1665" y="1065"/>
                  </a:lnTo>
                  <a:lnTo>
                    <a:pt x="1665" y="535"/>
                  </a:lnTo>
                  <a:lnTo>
                    <a:pt x="2232" y="535"/>
                  </a:lnTo>
                  <a:lnTo>
                    <a:pt x="2232" y="1065"/>
                  </a:lnTo>
                  <a:lnTo>
                    <a:pt x="2800" y="1065"/>
                  </a:lnTo>
                  <a:lnTo>
                    <a:pt x="2800" y="530"/>
                  </a:lnTo>
                  <a:lnTo>
                    <a:pt x="2232" y="530"/>
                  </a:lnTo>
                  <a:lnTo>
                    <a:pt x="2232" y="1"/>
                  </a:lnTo>
                  <a:lnTo>
                    <a:pt x="1665" y="1"/>
                  </a:lnTo>
                  <a:lnTo>
                    <a:pt x="1665" y="530"/>
                  </a:lnTo>
                  <a:lnTo>
                    <a:pt x="1135" y="530"/>
                  </a:lnTo>
                  <a:lnTo>
                    <a:pt x="11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3"/>
            <p:cNvSpPr/>
            <p:nvPr/>
          </p:nvSpPr>
          <p:spPr>
            <a:xfrm>
              <a:off x="257250" y="3797350"/>
              <a:ext cx="449950" cy="287300"/>
            </a:xfrm>
            <a:custGeom>
              <a:rect b="b" l="l" r="r" t="t"/>
              <a:pathLst>
                <a:path extrusionOk="0" h="11492" w="17998">
                  <a:moveTo>
                    <a:pt x="9156" y="534"/>
                  </a:moveTo>
                  <a:lnTo>
                    <a:pt x="9406" y="1500"/>
                  </a:lnTo>
                  <a:lnTo>
                    <a:pt x="6272" y="1500"/>
                  </a:lnTo>
                  <a:lnTo>
                    <a:pt x="6541" y="534"/>
                  </a:lnTo>
                  <a:close/>
                  <a:moveTo>
                    <a:pt x="4179" y="2244"/>
                  </a:moveTo>
                  <a:lnTo>
                    <a:pt x="4179" y="4904"/>
                  </a:lnTo>
                  <a:lnTo>
                    <a:pt x="3212" y="4904"/>
                  </a:lnTo>
                  <a:lnTo>
                    <a:pt x="4179" y="2244"/>
                  </a:lnTo>
                  <a:close/>
                  <a:moveTo>
                    <a:pt x="7733" y="2035"/>
                  </a:moveTo>
                  <a:lnTo>
                    <a:pt x="7733" y="4904"/>
                  </a:lnTo>
                  <a:lnTo>
                    <a:pt x="4714" y="4904"/>
                  </a:lnTo>
                  <a:lnTo>
                    <a:pt x="4714" y="2035"/>
                  </a:lnTo>
                  <a:close/>
                  <a:moveTo>
                    <a:pt x="11270" y="2035"/>
                  </a:moveTo>
                  <a:lnTo>
                    <a:pt x="13373" y="4904"/>
                  </a:lnTo>
                  <a:lnTo>
                    <a:pt x="8268" y="4904"/>
                  </a:lnTo>
                  <a:lnTo>
                    <a:pt x="8268" y="2035"/>
                  </a:lnTo>
                  <a:close/>
                  <a:moveTo>
                    <a:pt x="16059" y="6093"/>
                  </a:moveTo>
                  <a:lnTo>
                    <a:pt x="17249" y="6440"/>
                  </a:lnTo>
                  <a:cubicBezTo>
                    <a:pt x="17375" y="6476"/>
                    <a:pt x="17462" y="6594"/>
                    <a:pt x="17462" y="6727"/>
                  </a:cubicBezTo>
                  <a:lnTo>
                    <a:pt x="17462" y="7361"/>
                  </a:lnTo>
                  <a:lnTo>
                    <a:pt x="16547" y="7361"/>
                  </a:lnTo>
                  <a:cubicBezTo>
                    <a:pt x="16277" y="7361"/>
                    <a:pt x="16059" y="7143"/>
                    <a:pt x="16059" y="6871"/>
                  </a:cubicBezTo>
                  <a:lnTo>
                    <a:pt x="16059" y="6093"/>
                  </a:lnTo>
                  <a:close/>
                  <a:moveTo>
                    <a:pt x="7733" y="5437"/>
                  </a:moveTo>
                  <a:lnTo>
                    <a:pt x="7733" y="9063"/>
                  </a:lnTo>
                  <a:lnTo>
                    <a:pt x="5416" y="9063"/>
                  </a:lnTo>
                  <a:cubicBezTo>
                    <a:pt x="5414" y="9055"/>
                    <a:pt x="5413" y="9047"/>
                    <a:pt x="5410" y="9040"/>
                  </a:cubicBezTo>
                  <a:lnTo>
                    <a:pt x="5404" y="9015"/>
                  </a:lnTo>
                  <a:cubicBezTo>
                    <a:pt x="5397" y="8988"/>
                    <a:pt x="5391" y="8963"/>
                    <a:pt x="5382" y="8938"/>
                  </a:cubicBezTo>
                  <a:lnTo>
                    <a:pt x="5381" y="8932"/>
                  </a:lnTo>
                  <a:cubicBezTo>
                    <a:pt x="5168" y="8248"/>
                    <a:pt x="4601" y="7735"/>
                    <a:pt x="3901" y="7591"/>
                  </a:cubicBezTo>
                  <a:lnTo>
                    <a:pt x="3889" y="7589"/>
                  </a:lnTo>
                  <a:cubicBezTo>
                    <a:pt x="3864" y="7583"/>
                    <a:pt x="3837" y="7579"/>
                    <a:pt x="3811" y="7575"/>
                  </a:cubicBezTo>
                  <a:lnTo>
                    <a:pt x="3787" y="7572"/>
                  </a:lnTo>
                  <a:cubicBezTo>
                    <a:pt x="3765" y="7567"/>
                    <a:pt x="3743" y="7566"/>
                    <a:pt x="3719" y="7563"/>
                  </a:cubicBezTo>
                  <a:lnTo>
                    <a:pt x="3690" y="7560"/>
                  </a:lnTo>
                  <a:cubicBezTo>
                    <a:pt x="3668" y="7557"/>
                    <a:pt x="3646" y="7555"/>
                    <a:pt x="3623" y="7554"/>
                  </a:cubicBezTo>
                  <a:cubicBezTo>
                    <a:pt x="3613" y="7554"/>
                    <a:pt x="3604" y="7552"/>
                    <a:pt x="3595" y="7552"/>
                  </a:cubicBezTo>
                  <a:cubicBezTo>
                    <a:pt x="3564" y="7551"/>
                    <a:pt x="3532" y="7550"/>
                    <a:pt x="3501" y="7550"/>
                  </a:cubicBezTo>
                  <a:cubicBezTo>
                    <a:pt x="3469" y="7550"/>
                    <a:pt x="3438" y="7550"/>
                    <a:pt x="3405" y="7552"/>
                  </a:cubicBezTo>
                  <a:cubicBezTo>
                    <a:pt x="3396" y="7552"/>
                    <a:pt x="3388" y="7554"/>
                    <a:pt x="3379" y="7554"/>
                  </a:cubicBezTo>
                  <a:cubicBezTo>
                    <a:pt x="3355" y="7555"/>
                    <a:pt x="3333" y="7557"/>
                    <a:pt x="3311" y="7560"/>
                  </a:cubicBezTo>
                  <a:lnTo>
                    <a:pt x="3281" y="7563"/>
                  </a:lnTo>
                  <a:cubicBezTo>
                    <a:pt x="3259" y="7566"/>
                    <a:pt x="3237" y="7567"/>
                    <a:pt x="3214" y="7572"/>
                  </a:cubicBezTo>
                  <a:lnTo>
                    <a:pt x="3190" y="7575"/>
                  </a:lnTo>
                  <a:cubicBezTo>
                    <a:pt x="3163" y="7579"/>
                    <a:pt x="3138" y="7583"/>
                    <a:pt x="3112" y="7589"/>
                  </a:cubicBezTo>
                  <a:cubicBezTo>
                    <a:pt x="3109" y="7589"/>
                    <a:pt x="3105" y="7591"/>
                    <a:pt x="3102" y="7591"/>
                  </a:cubicBezTo>
                  <a:cubicBezTo>
                    <a:pt x="2400" y="7735"/>
                    <a:pt x="1834" y="8248"/>
                    <a:pt x="1622" y="8932"/>
                  </a:cubicBezTo>
                  <a:cubicBezTo>
                    <a:pt x="1622" y="8934"/>
                    <a:pt x="1620" y="8937"/>
                    <a:pt x="1619" y="8938"/>
                  </a:cubicBezTo>
                  <a:cubicBezTo>
                    <a:pt x="1611" y="8963"/>
                    <a:pt x="1604" y="8988"/>
                    <a:pt x="1597" y="9015"/>
                  </a:cubicBezTo>
                  <a:lnTo>
                    <a:pt x="1591" y="9040"/>
                  </a:lnTo>
                  <a:cubicBezTo>
                    <a:pt x="1589" y="9047"/>
                    <a:pt x="1586" y="9055"/>
                    <a:pt x="1585" y="9063"/>
                  </a:cubicBezTo>
                  <a:lnTo>
                    <a:pt x="535" y="9063"/>
                  </a:lnTo>
                  <a:lnTo>
                    <a:pt x="535" y="6115"/>
                  </a:lnTo>
                  <a:cubicBezTo>
                    <a:pt x="535" y="5741"/>
                    <a:pt x="839" y="5439"/>
                    <a:pt x="1213" y="5437"/>
                  </a:cubicBezTo>
                  <a:close/>
                  <a:moveTo>
                    <a:pt x="13861" y="5437"/>
                  </a:moveTo>
                  <a:lnTo>
                    <a:pt x="15524" y="5929"/>
                  </a:lnTo>
                  <a:lnTo>
                    <a:pt x="15524" y="6871"/>
                  </a:lnTo>
                  <a:cubicBezTo>
                    <a:pt x="15524" y="7437"/>
                    <a:pt x="15982" y="7894"/>
                    <a:pt x="16547" y="7896"/>
                  </a:cubicBezTo>
                  <a:lnTo>
                    <a:pt x="17462" y="7896"/>
                  </a:lnTo>
                  <a:lnTo>
                    <a:pt x="17462" y="9063"/>
                  </a:lnTo>
                  <a:lnTo>
                    <a:pt x="15627" y="9063"/>
                  </a:lnTo>
                  <a:cubicBezTo>
                    <a:pt x="15626" y="9055"/>
                    <a:pt x="15623" y="9047"/>
                    <a:pt x="15621" y="9040"/>
                  </a:cubicBezTo>
                  <a:cubicBezTo>
                    <a:pt x="15618" y="9031"/>
                    <a:pt x="15617" y="9024"/>
                    <a:pt x="15615" y="9015"/>
                  </a:cubicBezTo>
                  <a:cubicBezTo>
                    <a:pt x="15608" y="8990"/>
                    <a:pt x="15600" y="8963"/>
                    <a:pt x="15593" y="8938"/>
                  </a:cubicBezTo>
                  <a:cubicBezTo>
                    <a:pt x="15592" y="8935"/>
                    <a:pt x="15592" y="8934"/>
                    <a:pt x="15590" y="8932"/>
                  </a:cubicBezTo>
                  <a:cubicBezTo>
                    <a:pt x="15378" y="8250"/>
                    <a:pt x="14812" y="7735"/>
                    <a:pt x="14112" y="7591"/>
                  </a:cubicBezTo>
                  <a:cubicBezTo>
                    <a:pt x="14107" y="7591"/>
                    <a:pt x="14103" y="7589"/>
                    <a:pt x="14100" y="7589"/>
                  </a:cubicBezTo>
                  <a:cubicBezTo>
                    <a:pt x="14073" y="7583"/>
                    <a:pt x="14048" y="7579"/>
                    <a:pt x="14022" y="7575"/>
                  </a:cubicBezTo>
                  <a:lnTo>
                    <a:pt x="13998" y="7572"/>
                  </a:lnTo>
                  <a:cubicBezTo>
                    <a:pt x="13975" y="7567"/>
                    <a:pt x="13952" y="7566"/>
                    <a:pt x="13930" y="7563"/>
                  </a:cubicBezTo>
                  <a:lnTo>
                    <a:pt x="13901" y="7560"/>
                  </a:lnTo>
                  <a:cubicBezTo>
                    <a:pt x="13879" y="7557"/>
                    <a:pt x="13857" y="7555"/>
                    <a:pt x="13833" y="7554"/>
                  </a:cubicBezTo>
                  <a:cubicBezTo>
                    <a:pt x="13824" y="7554"/>
                    <a:pt x="13815" y="7552"/>
                    <a:pt x="13806" y="7552"/>
                  </a:cubicBezTo>
                  <a:cubicBezTo>
                    <a:pt x="13774" y="7551"/>
                    <a:pt x="13743" y="7550"/>
                    <a:pt x="13711" y="7550"/>
                  </a:cubicBezTo>
                  <a:cubicBezTo>
                    <a:pt x="13680" y="7550"/>
                    <a:pt x="13647" y="7550"/>
                    <a:pt x="13616" y="7552"/>
                  </a:cubicBezTo>
                  <a:cubicBezTo>
                    <a:pt x="13607" y="7552"/>
                    <a:pt x="13597" y="7554"/>
                    <a:pt x="13588" y="7554"/>
                  </a:cubicBezTo>
                  <a:cubicBezTo>
                    <a:pt x="13566" y="7555"/>
                    <a:pt x="13544" y="7557"/>
                    <a:pt x="13522" y="7560"/>
                  </a:cubicBezTo>
                  <a:lnTo>
                    <a:pt x="13493" y="7563"/>
                  </a:lnTo>
                  <a:cubicBezTo>
                    <a:pt x="13469" y="7566"/>
                    <a:pt x="13447" y="7567"/>
                    <a:pt x="13425" y="7572"/>
                  </a:cubicBezTo>
                  <a:lnTo>
                    <a:pt x="13401" y="7575"/>
                  </a:lnTo>
                  <a:cubicBezTo>
                    <a:pt x="13375" y="7579"/>
                    <a:pt x="13348" y="7583"/>
                    <a:pt x="13323" y="7589"/>
                  </a:cubicBezTo>
                  <a:lnTo>
                    <a:pt x="13311" y="7591"/>
                  </a:lnTo>
                  <a:cubicBezTo>
                    <a:pt x="12611" y="7735"/>
                    <a:pt x="12043" y="8248"/>
                    <a:pt x="11831" y="8932"/>
                  </a:cubicBezTo>
                  <a:cubicBezTo>
                    <a:pt x="11831" y="8934"/>
                    <a:pt x="11830" y="8937"/>
                    <a:pt x="11830" y="8938"/>
                  </a:cubicBezTo>
                  <a:cubicBezTo>
                    <a:pt x="11822" y="8963"/>
                    <a:pt x="11815" y="8988"/>
                    <a:pt x="11808" y="9015"/>
                  </a:cubicBezTo>
                  <a:cubicBezTo>
                    <a:pt x="11806" y="9024"/>
                    <a:pt x="11803" y="9031"/>
                    <a:pt x="11800" y="9040"/>
                  </a:cubicBezTo>
                  <a:cubicBezTo>
                    <a:pt x="11799" y="9049"/>
                    <a:pt x="11797" y="9055"/>
                    <a:pt x="11796" y="9063"/>
                  </a:cubicBezTo>
                  <a:lnTo>
                    <a:pt x="8268" y="9063"/>
                  </a:lnTo>
                  <a:lnTo>
                    <a:pt x="8268" y="5437"/>
                  </a:lnTo>
                  <a:close/>
                  <a:moveTo>
                    <a:pt x="3500" y="8085"/>
                  </a:moveTo>
                  <a:cubicBezTo>
                    <a:pt x="3523" y="8085"/>
                    <a:pt x="3547" y="8085"/>
                    <a:pt x="3570" y="8086"/>
                  </a:cubicBezTo>
                  <a:cubicBezTo>
                    <a:pt x="3578" y="8086"/>
                    <a:pt x="3584" y="8088"/>
                    <a:pt x="3591" y="8088"/>
                  </a:cubicBezTo>
                  <a:cubicBezTo>
                    <a:pt x="3607" y="8089"/>
                    <a:pt x="3625" y="8089"/>
                    <a:pt x="3643" y="8092"/>
                  </a:cubicBezTo>
                  <a:cubicBezTo>
                    <a:pt x="3648" y="8092"/>
                    <a:pt x="3656" y="8093"/>
                    <a:pt x="3662" y="8093"/>
                  </a:cubicBezTo>
                  <a:cubicBezTo>
                    <a:pt x="3679" y="8095"/>
                    <a:pt x="3696" y="8098"/>
                    <a:pt x="3713" y="8101"/>
                  </a:cubicBezTo>
                  <a:lnTo>
                    <a:pt x="3730" y="8102"/>
                  </a:lnTo>
                  <a:cubicBezTo>
                    <a:pt x="3749" y="8105"/>
                    <a:pt x="3766" y="8110"/>
                    <a:pt x="3784" y="8113"/>
                  </a:cubicBezTo>
                  <a:lnTo>
                    <a:pt x="3796" y="8116"/>
                  </a:lnTo>
                  <a:cubicBezTo>
                    <a:pt x="3817" y="8120"/>
                    <a:pt x="3836" y="8124"/>
                    <a:pt x="3855" y="8129"/>
                  </a:cubicBezTo>
                  <a:lnTo>
                    <a:pt x="3861" y="8130"/>
                  </a:lnTo>
                  <a:cubicBezTo>
                    <a:pt x="4387" y="8269"/>
                    <a:pt x="4791" y="8693"/>
                    <a:pt x="4904" y="9226"/>
                  </a:cubicBezTo>
                  <a:cubicBezTo>
                    <a:pt x="4907" y="9245"/>
                    <a:pt x="4910" y="9262"/>
                    <a:pt x="4915" y="9283"/>
                  </a:cubicBezTo>
                  <a:cubicBezTo>
                    <a:pt x="4915" y="9286"/>
                    <a:pt x="4915" y="9289"/>
                    <a:pt x="4916" y="9292"/>
                  </a:cubicBezTo>
                  <a:cubicBezTo>
                    <a:pt x="4919" y="9313"/>
                    <a:pt x="4922" y="9335"/>
                    <a:pt x="4925" y="9355"/>
                  </a:cubicBezTo>
                  <a:lnTo>
                    <a:pt x="4925" y="9360"/>
                  </a:lnTo>
                  <a:lnTo>
                    <a:pt x="4927" y="9379"/>
                  </a:lnTo>
                  <a:cubicBezTo>
                    <a:pt x="4931" y="9425"/>
                    <a:pt x="4934" y="9472"/>
                    <a:pt x="4934" y="9519"/>
                  </a:cubicBezTo>
                  <a:cubicBezTo>
                    <a:pt x="4932" y="10310"/>
                    <a:pt x="4292" y="10953"/>
                    <a:pt x="3500" y="10953"/>
                  </a:cubicBezTo>
                  <a:lnTo>
                    <a:pt x="3500" y="10953"/>
                  </a:lnTo>
                  <a:cubicBezTo>
                    <a:pt x="2709" y="10953"/>
                    <a:pt x="2067" y="10310"/>
                    <a:pt x="2067" y="9519"/>
                  </a:cubicBezTo>
                  <a:cubicBezTo>
                    <a:pt x="2067" y="9472"/>
                    <a:pt x="2068" y="9425"/>
                    <a:pt x="2074" y="9379"/>
                  </a:cubicBezTo>
                  <a:lnTo>
                    <a:pt x="2076" y="9360"/>
                  </a:lnTo>
                  <a:cubicBezTo>
                    <a:pt x="2076" y="9358"/>
                    <a:pt x="2076" y="9357"/>
                    <a:pt x="2076" y="9355"/>
                  </a:cubicBezTo>
                  <a:cubicBezTo>
                    <a:pt x="2079" y="9335"/>
                    <a:pt x="2080" y="9313"/>
                    <a:pt x="2084" y="9292"/>
                  </a:cubicBezTo>
                  <a:cubicBezTo>
                    <a:pt x="2084" y="9289"/>
                    <a:pt x="2084" y="9286"/>
                    <a:pt x="2086" y="9285"/>
                  </a:cubicBezTo>
                  <a:cubicBezTo>
                    <a:pt x="2089" y="9265"/>
                    <a:pt x="2092" y="9245"/>
                    <a:pt x="2096" y="9226"/>
                  </a:cubicBezTo>
                  <a:cubicBezTo>
                    <a:pt x="2208" y="8693"/>
                    <a:pt x="2612" y="8269"/>
                    <a:pt x="3140" y="8130"/>
                  </a:cubicBezTo>
                  <a:lnTo>
                    <a:pt x="3144" y="8129"/>
                  </a:lnTo>
                  <a:cubicBezTo>
                    <a:pt x="3165" y="8124"/>
                    <a:pt x="3184" y="8120"/>
                    <a:pt x="3205" y="8116"/>
                  </a:cubicBezTo>
                  <a:lnTo>
                    <a:pt x="3217" y="8113"/>
                  </a:lnTo>
                  <a:cubicBezTo>
                    <a:pt x="3234" y="8110"/>
                    <a:pt x="3253" y="8105"/>
                    <a:pt x="3270" y="8102"/>
                  </a:cubicBezTo>
                  <a:lnTo>
                    <a:pt x="3287" y="8101"/>
                  </a:lnTo>
                  <a:cubicBezTo>
                    <a:pt x="3304" y="8098"/>
                    <a:pt x="3321" y="8095"/>
                    <a:pt x="3337" y="8093"/>
                  </a:cubicBezTo>
                  <a:cubicBezTo>
                    <a:pt x="3345" y="8093"/>
                    <a:pt x="3351" y="8092"/>
                    <a:pt x="3358" y="8092"/>
                  </a:cubicBezTo>
                  <a:cubicBezTo>
                    <a:pt x="3376" y="8089"/>
                    <a:pt x="3392" y="8089"/>
                    <a:pt x="3410" y="8088"/>
                  </a:cubicBezTo>
                  <a:cubicBezTo>
                    <a:pt x="3416" y="8088"/>
                    <a:pt x="3423" y="8086"/>
                    <a:pt x="3429" y="8086"/>
                  </a:cubicBezTo>
                  <a:cubicBezTo>
                    <a:pt x="3452" y="8085"/>
                    <a:pt x="3476" y="8085"/>
                    <a:pt x="3500" y="8085"/>
                  </a:cubicBezTo>
                  <a:close/>
                  <a:moveTo>
                    <a:pt x="13711" y="8085"/>
                  </a:moveTo>
                  <a:cubicBezTo>
                    <a:pt x="13734" y="8085"/>
                    <a:pt x="13758" y="8085"/>
                    <a:pt x="13781" y="8086"/>
                  </a:cubicBezTo>
                  <a:lnTo>
                    <a:pt x="13801" y="8088"/>
                  </a:lnTo>
                  <a:cubicBezTo>
                    <a:pt x="13818" y="8089"/>
                    <a:pt x="13834" y="8091"/>
                    <a:pt x="13852" y="8092"/>
                  </a:cubicBezTo>
                  <a:cubicBezTo>
                    <a:pt x="13858" y="8092"/>
                    <a:pt x="13865" y="8093"/>
                    <a:pt x="13871" y="8093"/>
                  </a:cubicBezTo>
                  <a:cubicBezTo>
                    <a:pt x="13889" y="8096"/>
                    <a:pt x="13907" y="8098"/>
                    <a:pt x="13923" y="8101"/>
                  </a:cubicBezTo>
                  <a:lnTo>
                    <a:pt x="13939" y="8104"/>
                  </a:lnTo>
                  <a:cubicBezTo>
                    <a:pt x="13958" y="8107"/>
                    <a:pt x="13976" y="8110"/>
                    <a:pt x="13995" y="8113"/>
                  </a:cubicBezTo>
                  <a:lnTo>
                    <a:pt x="14007" y="8116"/>
                  </a:lnTo>
                  <a:cubicBezTo>
                    <a:pt x="14026" y="8120"/>
                    <a:pt x="14047" y="8124"/>
                    <a:pt x="14066" y="8129"/>
                  </a:cubicBezTo>
                  <a:lnTo>
                    <a:pt x="14070" y="8130"/>
                  </a:lnTo>
                  <a:cubicBezTo>
                    <a:pt x="14598" y="8269"/>
                    <a:pt x="15002" y="8693"/>
                    <a:pt x="15114" y="9227"/>
                  </a:cubicBezTo>
                  <a:cubicBezTo>
                    <a:pt x="15118" y="9245"/>
                    <a:pt x="15121" y="9262"/>
                    <a:pt x="15124" y="9279"/>
                  </a:cubicBezTo>
                  <a:cubicBezTo>
                    <a:pt x="15124" y="9285"/>
                    <a:pt x="15126" y="9287"/>
                    <a:pt x="15126" y="9292"/>
                  </a:cubicBezTo>
                  <a:cubicBezTo>
                    <a:pt x="15130" y="9313"/>
                    <a:pt x="15132" y="9333"/>
                    <a:pt x="15135" y="9354"/>
                  </a:cubicBezTo>
                  <a:lnTo>
                    <a:pt x="15135" y="9361"/>
                  </a:lnTo>
                  <a:lnTo>
                    <a:pt x="15136" y="9377"/>
                  </a:lnTo>
                  <a:cubicBezTo>
                    <a:pt x="15141" y="9425"/>
                    <a:pt x="15143" y="9472"/>
                    <a:pt x="15143" y="9519"/>
                  </a:cubicBezTo>
                  <a:cubicBezTo>
                    <a:pt x="15143" y="10310"/>
                    <a:pt x="14501" y="10953"/>
                    <a:pt x="13710" y="10953"/>
                  </a:cubicBezTo>
                  <a:lnTo>
                    <a:pt x="13710" y="10953"/>
                  </a:lnTo>
                  <a:cubicBezTo>
                    <a:pt x="12919" y="10953"/>
                    <a:pt x="12276" y="10310"/>
                    <a:pt x="12276" y="9519"/>
                  </a:cubicBezTo>
                  <a:cubicBezTo>
                    <a:pt x="12276" y="9472"/>
                    <a:pt x="12279" y="9425"/>
                    <a:pt x="12284" y="9379"/>
                  </a:cubicBezTo>
                  <a:lnTo>
                    <a:pt x="12285" y="9360"/>
                  </a:lnTo>
                  <a:lnTo>
                    <a:pt x="12285" y="9355"/>
                  </a:lnTo>
                  <a:cubicBezTo>
                    <a:pt x="12288" y="9335"/>
                    <a:pt x="12291" y="9313"/>
                    <a:pt x="12294" y="9292"/>
                  </a:cubicBezTo>
                  <a:cubicBezTo>
                    <a:pt x="12294" y="9289"/>
                    <a:pt x="12296" y="9286"/>
                    <a:pt x="12296" y="9282"/>
                  </a:cubicBezTo>
                  <a:cubicBezTo>
                    <a:pt x="12298" y="9264"/>
                    <a:pt x="12301" y="9245"/>
                    <a:pt x="12306" y="9226"/>
                  </a:cubicBezTo>
                  <a:cubicBezTo>
                    <a:pt x="12418" y="8692"/>
                    <a:pt x="12822" y="8269"/>
                    <a:pt x="13350" y="8130"/>
                  </a:cubicBezTo>
                  <a:lnTo>
                    <a:pt x="13354" y="8129"/>
                  </a:lnTo>
                  <a:cubicBezTo>
                    <a:pt x="13375" y="8124"/>
                    <a:pt x="13394" y="8120"/>
                    <a:pt x="13414" y="8116"/>
                  </a:cubicBezTo>
                  <a:lnTo>
                    <a:pt x="13426" y="8113"/>
                  </a:lnTo>
                  <a:cubicBezTo>
                    <a:pt x="13444" y="8110"/>
                    <a:pt x="13462" y="8107"/>
                    <a:pt x="13481" y="8104"/>
                  </a:cubicBezTo>
                  <a:lnTo>
                    <a:pt x="13497" y="8101"/>
                  </a:lnTo>
                  <a:cubicBezTo>
                    <a:pt x="13515" y="8098"/>
                    <a:pt x="13531" y="8096"/>
                    <a:pt x="13549" y="8093"/>
                  </a:cubicBezTo>
                  <a:cubicBezTo>
                    <a:pt x="13554" y="8093"/>
                    <a:pt x="13562" y="8092"/>
                    <a:pt x="13568" y="8092"/>
                  </a:cubicBezTo>
                  <a:cubicBezTo>
                    <a:pt x="13585" y="8091"/>
                    <a:pt x="13603" y="8089"/>
                    <a:pt x="13619" y="8088"/>
                  </a:cubicBezTo>
                  <a:cubicBezTo>
                    <a:pt x="13627" y="8088"/>
                    <a:pt x="13633" y="8086"/>
                    <a:pt x="13638" y="8086"/>
                  </a:cubicBezTo>
                  <a:cubicBezTo>
                    <a:pt x="13662" y="8085"/>
                    <a:pt x="13687" y="8085"/>
                    <a:pt x="13711" y="8085"/>
                  </a:cubicBezTo>
                  <a:close/>
                  <a:moveTo>
                    <a:pt x="6134" y="1"/>
                  </a:moveTo>
                  <a:lnTo>
                    <a:pt x="5718" y="1500"/>
                  </a:lnTo>
                  <a:lnTo>
                    <a:pt x="3881" y="1500"/>
                  </a:lnTo>
                  <a:lnTo>
                    <a:pt x="2645" y="4904"/>
                  </a:lnTo>
                  <a:lnTo>
                    <a:pt x="1213" y="4904"/>
                  </a:lnTo>
                  <a:cubicBezTo>
                    <a:pt x="544" y="4904"/>
                    <a:pt x="2" y="5446"/>
                    <a:pt x="0" y="6115"/>
                  </a:cubicBezTo>
                  <a:lnTo>
                    <a:pt x="0" y="9599"/>
                  </a:lnTo>
                  <a:lnTo>
                    <a:pt x="1533" y="9599"/>
                  </a:lnTo>
                  <a:cubicBezTo>
                    <a:pt x="1574" y="10655"/>
                    <a:pt x="2443" y="11491"/>
                    <a:pt x="3501" y="11491"/>
                  </a:cubicBezTo>
                  <a:cubicBezTo>
                    <a:pt x="4558" y="11491"/>
                    <a:pt x="5426" y="10655"/>
                    <a:pt x="5467" y="9599"/>
                  </a:cubicBezTo>
                  <a:lnTo>
                    <a:pt x="11744" y="9599"/>
                  </a:lnTo>
                  <a:cubicBezTo>
                    <a:pt x="11785" y="10655"/>
                    <a:pt x="12654" y="11490"/>
                    <a:pt x="13711" y="11490"/>
                  </a:cubicBezTo>
                  <a:cubicBezTo>
                    <a:pt x="14769" y="11490"/>
                    <a:pt x="15637" y="10655"/>
                    <a:pt x="15679" y="9599"/>
                  </a:cubicBezTo>
                  <a:lnTo>
                    <a:pt x="17997" y="9599"/>
                  </a:lnTo>
                  <a:lnTo>
                    <a:pt x="17997" y="6727"/>
                  </a:lnTo>
                  <a:cubicBezTo>
                    <a:pt x="17997" y="6703"/>
                    <a:pt x="17996" y="6681"/>
                    <a:pt x="17994" y="6658"/>
                  </a:cubicBezTo>
                  <a:cubicBezTo>
                    <a:pt x="17968" y="6314"/>
                    <a:pt x="17732" y="6024"/>
                    <a:pt x="17402" y="5928"/>
                  </a:cubicBezTo>
                  <a:lnTo>
                    <a:pt x="17399" y="5928"/>
                  </a:lnTo>
                  <a:lnTo>
                    <a:pt x="14063" y="4939"/>
                  </a:lnTo>
                  <a:lnTo>
                    <a:pt x="11539" y="1500"/>
                  </a:lnTo>
                  <a:lnTo>
                    <a:pt x="9959" y="1500"/>
                  </a:lnTo>
                  <a:lnTo>
                    <a:pt x="956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27" name="Google Shape;1827;p53"/>
          <p:cNvGrpSpPr/>
          <p:nvPr/>
        </p:nvGrpSpPr>
        <p:grpSpPr>
          <a:xfrm>
            <a:off x="1319926" y="4219976"/>
            <a:ext cx="203724" cy="411794"/>
            <a:chOff x="237400" y="4286975"/>
            <a:chExt cx="222600" cy="449950"/>
          </a:xfrm>
        </p:grpSpPr>
        <p:sp>
          <p:nvSpPr>
            <p:cNvPr id="1828" name="Google Shape;1828;p53"/>
            <p:cNvSpPr/>
            <p:nvPr/>
          </p:nvSpPr>
          <p:spPr>
            <a:xfrm>
              <a:off x="237400" y="4286975"/>
              <a:ext cx="222600" cy="449950"/>
            </a:xfrm>
            <a:custGeom>
              <a:rect b="b" l="l" r="r" t="t"/>
              <a:pathLst>
                <a:path extrusionOk="0" h="17998" w="8904">
                  <a:moveTo>
                    <a:pt x="3074" y="574"/>
                  </a:moveTo>
                  <a:lnTo>
                    <a:pt x="3074" y="574"/>
                  </a:lnTo>
                  <a:cubicBezTo>
                    <a:pt x="4317" y="801"/>
                    <a:pt x="5140" y="2001"/>
                    <a:pt x="5333" y="3188"/>
                  </a:cubicBezTo>
                  <a:lnTo>
                    <a:pt x="5374" y="3446"/>
                  </a:lnTo>
                  <a:lnTo>
                    <a:pt x="5632" y="3410"/>
                  </a:lnTo>
                  <a:cubicBezTo>
                    <a:pt x="5741" y="3395"/>
                    <a:pt x="5852" y="3388"/>
                    <a:pt x="5962" y="3387"/>
                  </a:cubicBezTo>
                  <a:cubicBezTo>
                    <a:pt x="7289" y="3387"/>
                    <a:pt x="8368" y="4466"/>
                    <a:pt x="8368" y="5792"/>
                  </a:cubicBezTo>
                  <a:cubicBezTo>
                    <a:pt x="8368" y="7032"/>
                    <a:pt x="7426" y="8055"/>
                    <a:pt x="6219" y="8183"/>
                  </a:cubicBezTo>
                  <a:lnTo>
                    <a:pt x="6220" y="8183"/>
                  </a:lnTo>
                  <a:cubicBezTo>
                    <a:pt x="6211" y="8185"/>
                    <a:pt x="6204" y="8186"/>
                    <a:pt x="6195" y="8186"/>
                  </a:cubicBezTo>
                  <a:cubicBezTo>
                    <a:pt x="6166" y="8189"/>
                    <a:pt x="6136" y="8191"/>
                    <a:pt x="6107" y="8194"/>
                  </a:cubicBezTo>
                  <a:lnTo>
                    <a:pt x="6077" y="8195"/>
                  </a:lnTo>
                  <a:cubicBezTo>
                    <a:pt x="6039" y="8197"/>
                    <a:pt x="6002" y="8198"/>
                    <a:pt x="5964" y="8198"/>
                  </a:cubicBezTo>
                  <a:cubicBezTo>
                    <a:pt x="5277" y="8198"/>
                    <a:pt x="4624" y="7905"/>
                    <a:pt x="4167" y="7392"/>
                  </a:cubicBezTo>
                  <a:lnTo>
                    <a:pt x="3813" y="6994"/>
                  </a:lnTo>
                  <a:lnTo>
                    <a:pt x="3705" y="7515"/>
                  </a:lnTo>
                  <a:cubicBezTo>
                    <a:pt x="3562" y="8202"/>
                    <a:pt x="2958" y="8695"/>
                    <a:pt x="2256" y="8696"/>
                  </a:cubicBezTo>
                  <a:cubicBezTo>
                    <a:pt x="2234" y="8696"/>
                    <a:pt x="2211" y="8696"/>
                    <a:pt x="2187" y="8695"/>
                  </a:cubicBezTo>
                  <a:lnTo>
                    <a:pt x="2169" y="8693"/>
                  </a:lnTo>
                  <a:cubicBezTo>
                    <a:pt x="2150" y="8693"/>
                    <a:pt x="2134" y="8692"/>
                    <a:pt x="2116" y="8689"/>
                  </a:cubicBezTo>
                  <a:cubicBezTo>
                    <a:pt x="2110" y="8689"/>
                    <a:pt x="2105" y="8689"/>
                    <a:pt x="2099" y="8687"/>
                  </a:cubicBezTo>
                  <a:cubicBezTo>
                    <a:pt x="2077" y="8686"/>
                    <a:pt x="2054" y="8683"/>
                    <a:pt x="2032" y="8680"/>
                  </a:cubicBezTo>
                  <a:cubicBezTo>
                    <a:pt x="1401" y="8583"/>
                    <a:pt x="903" y="8090"/>
                    <a:pt x="798" y="7461"/>
                  </a:cubicBezTo>
                  <a:cubicBezTo>
                    <a:pt x="694" y="6830"/>
                    <a:pt x="1005" y="6204"/>
                    <a:pt x="1572" y="5907"/>
                  </a:cubicBezTo>
                  <a:lnTo>
                    <a:pt x="2009" y="5679"/>
                  </a:lnTo>
                  <a:lnTo>
                    <a:pt x="1577" y="5437"/>
                  </a:lnTo>
                  <a:cubicBezTo>
                    <a:pt x="924" y="5071"/>
                    <a:pt x="564" y="4451"/>
                    <a:pt x="564" y="3690"/>
                  </a:cubicBezTo>
                  <a:cubicBezTo>
                    <a:pt x="564" y="3313"/>
                    <a:pt x="1130" y="2916"/>
                    <a:pt x="1680" y="2532"/>
                  </a:cubicBezTo>
                  <a:cubicBezTo>
                    <a:pt x="2110" y="2231"/>
                    <a:pt x="2556" y="1918"/>
                    <a:pt x="2830" y="1553"/>
                  </a:cubicBezTo>
                  <a:cubicBezTo>
                    <a:pt x="3070" y="1233"/>
                    <a:pt x="3151" y="904"/>
                    <a:pt x="3074" y="574"/>
                  </a:cubicBezTo>
                  <a:close/>
                  <a:moveTo>
                    <a:pt x="4089" y="8055"/>
                  </a:moveTo>
                  <a:cubicBezTo>
                    <a:pt x="4615" y="8491"/>
                    <a:pt x="5278" y="8732"/>
                    <a:pt x="5962" y="8733"/>
                  </a:cubicBezTo>
                  <a:cubicBezTo>
                    <a:pt x="6009" y="8733"/>
                    <a:pt x="6055" y="8732"/>
                    <a:pt x="6102" y="8729"/>
                  </a:cubicBezTo>
                  <a:lnTo>
                    <a:pt x="6120" y="8729"/>
                  </a:lnTo>
                  <a:cubicBezTo>
                    <a:pt x="6166" y="8727"/>
                    <a:pt x="6211" y="8723"/>
                    <a:pt x="6259" y="8718"/>
                  </a:cubicBezTo>
                  <a:lnTo>
                    <a:pt x="6266" y="8718"/>
                  </a:lnTo>
                  <a:cubicBezTo>
                    <a:pt x="6627" y="8682"/>
                    <a:pt x="6976" y="8578"/>
                    <a:pt x="7298" y="8413"/>
                  </a:cubicBezTo>
                  <a:lnTo>
                    <a:pt x="7299" y="9890"/>
                  </a:lnTo>
                  <a:cubicBezTo>
                    <a:pt x="7298" y="10175"/>
                    <a:pt x="7068" y="10406"/>
                    <a:pt x="6783" y="10406"/>
                  </a:cubicBezTo>
                  <a:lnTo>
                    <a:pt x="2007" y="10406"/>
                  </a:lnTo>
                  <a:cubicBezTo>
                    <a:pt x="1723" y="10406"/>
                    <a:pt x="1491" y="10175"/>
                    <a:pt x="1491" y="9890"/>
                  </a:cubicBezTo>
                  <a:lnTo>
                    <a:pt x="1491" y="9080"/>
                  </a:lnTo>
                  <a:cubicBezTo>
                    <a:pt x="1639" y="9140"/>
                    <a:pt x="1792" y="9183"/>
                    <a:pt x="1950" y="9208"/>
                  </a:cubicBezTo>
                  <a:lnTo>
                    <a:pt x="1951" y="9208"/>
                  </a:lnTo>
                  <a:cubicBezTo>
                    <a:pt x="1981" y="9212"/>
                    <a:pt x="2010" y="9215"/>
                    <a:pt x="2041" y="9218"/>
                  </a:cubicBezTo>
                  <a:lnTo>
                    <a:pt x="2053" y="9220"/>
                  </a:lnTo>
                  <a:cubicBezTo>
                    <a:pt x="2081" y="9222"/>
                    <a:pt x="2109" y="9224"/>
                    <a:pt x="2137" y="9227"/>
                  </a:cubicBezTo>
                  <a:lnTo>
                    <a:pt x="2155" y="9228"/>
                  </a:lnTo>
                  <a:cubicBezTo>
                    <a:pt x="2189" y="9230"/>
                    <a:pt x="2222" y="9230"/>
                    <a:pt x="2256" y="9230"/>
                  </a:cubicBezTo>
                  <a:cubicBezTo>
                    <a:pt x="3044" y="9228"/>
                    <a:pt x="3758" y="8770"/>
                    <a:pt x="4089" y="8055"/>
                  </a:cubicBezTo>
                  <a:close/>
                  <a:moveTo>
                    <a:pt x="6487" y="10941"/>
                  </a:moveTo>
                  <a:lnTo>
                    <a:pt x="6443" y="11369"/>
                  </a:lnTo>
                  <a:lnTo>
                    <a:pt x="4246" y="12614"/>
                  </a:lnTo>
                  <a:lnTo>
                    <a:pt x="2364" y="11547"/>
                  </a:lnTo>
                  <a:lnTo>
                    <a:pt x="2302" y="10941"/>
                  </a:lnTo>
                  <a:close/>
                  <a:moveTo>
                    <a:pt x="2430" y="12199"/>
                  </a:moveTo>
                  <a:lnTo>
                    <a:pt x="3704" y="12921"/>
                  </a:lnTo>
                  <a:lnTo>
                    <a:pt x="2660" y="13514"/>
                  </a:lnTo>
                  <a:lnTo>
                    <a:pt x="2557" y="13455"/>
                  </a:lnTo>
                  <a:lnTo>
                    <a:pt x="2430" y="12199"/>
                  </a:lnTo>
                  <a:close/>
                  <a:moveTo>
                    <a:pt x="6378" y="12020"/>
                  </a:moveTo>
                  <a:lnTo>
                    <a:pt x="6251" y="13276"/>
                  </a:lnTo>
                  <a:lnTo>
                    <a:pt x="5833" y="13514"/>
                  </a:lnTo>
                  <a:lnTo>
                    <a:pt x="4787" y="12921"/>
                  </a:lnTo>
                  <a:lnTo>
                    <a:pt x="6378" y="12020"/>
                  </a:lnTo>
                  <a:close/>
                  <a:moveTo>
                    <a:pt x="4246" y="13229"/>
                  </a:moveTo>
                  <a:lnTo>
                    <a:pt x="5290" y="13820"/>
                  </a:lnTo>
                  <a:lnTo>
                    <a:pt x="4246" y="14413"/>
                  </a:lnTo>
                  <a:lnTo>
                    <a:pt x="3203" y="13820"/>
                  </a:lnTo>
                  <a:lnTo>
                    <a:pt x="4246" y="13229"/>
                  </a:lnTo>
                  <a:close/>
                  <a:moveTo>
                    <a:pt x="2622" y="14106"/>
                  </a:moveTo>
                  <a:lnTo>
                    <a:pt x="3704" y="14719"/>
                  </a:lnTo>
                  <a:lnTo>
                    <a:pt x="2740" y="15266"/>
                  </a:lnTo>
                  <a:lnTo>
                    <a:pt x="2622" y="14106"/>
                  </a:lnTo>
                  <a:close/>
                  <a:moveTo>
                    <a:pt x="6185" y="13929"/>
                  </a:moveTo>
                  <a:lnTo>
                    <a:pt x="6058" y="15184"/>
                  </a:lnTo>
                  <a:lnTo>
                    <a:pt x="5831" y="15313"/>
                  </a:lnTo>
                  <a:lnTo>
                    <a:pt x="4787" y="14721"/>
                  </a:lnTo>
                  <a:lnTo>
                    <a:pt x="6185" y="13929"/>
                  </a:lnTo>
                  <a:close/>
                  <a:moveTo>
                    <a:pt x="4246" y="15027"/>
                  </a:moveTo>
                  <a:lnTo>
                    <a:pt x="5290" y="15619"/>
                  </a:lnTo>
                  <a:lnTo>
                    <a:pt x="4246" y="16211"/>
                  </a:lnTo>
                  <a:lnTo>
                    <a:pt x="3203" y="15619"/>
                  </a:lnTo>
                  <a:lnTo>
                    <a:pt x="4246" y="15027"/>
                  </a:lnTo>
                  <a:close/>
                  <a:moveTo>
                    <a:pt x="2815" y="16014"/>
                  </a:moveTo>
                  <a:lnTo>
                    <a:pt x="3704" y="16518"/>
                  </a:lnTo>
                  <a:lnTo>
                    <a:pt x="2912" y="16966"/>
                  </a:lnTo>
                  <a:cubicBezTo>
                    <a:pt x="2911" y="16956"/>
                    <a:pt x="2909" y="16944"/>
                    <a:pt x="2908" y="16934"/>
                  </a:cubicBezTo>
                  <a:lnTo>
                    <a:pt x="2908" y="16935"/>
                  </a:lnTo>
                  <a:lnTo>
                    <a:pt x="2815" y="16014"/>
                  </a:lnTo>
                  <a:close/>
                  <a:moveTo>
                    <a:pt x="5992" y="15835"/>
                  </a:moveTo>
                  <a:lnTo>
                    <a:pt x="5881" y="16935"/>
                  </a:lnTo>
                  <a:cubicBezTo>
                    <a:pt x="5875" y="16995"/>
                    <a:pt x="5859" y="17056"/>
                    <a:pt x="5834" y="17112"/>
                  </a:cubicBezTo>
                  <a:lnTo>
                    <a:pt x="4787" y="16518"/>
                  </a:lnTo>
                  <a:lnTo>
                    <a:pt x="5992" y="15835"/>
                  </a:lnTo>
                  <a:close/>
                  <a:moveTo>
                    <a:pt x="4246" y="16826"/>
                  </a:moveTo>
                  <a:lnTo>
                    <a:pt x="5364" y="17460"/>
                  </a:lnTo>
                  <a:cubicBezTo>
                    <a:pt x="5342" y="17461"/>
                    <a:pt x="5320" y="17463"/>
                    <a:pt x="5296" y="17463"/>
                  </a:cubicBezTo>
                  <a:lnTo>
                    <a:pt x="3493" y="17463"/>
                  </a:lnTo>
                  <a:cubicBezTo>
                    <a:pt x="3402" y="17463"/>
                    <a:pt x="3312" y="17442"/>
                    <a:pt x="3229" y="17401"/>
                  </a:cubicBezTo>
                  <a:lnTo>
                    <a:pt x="4246" y="16826"/>
                  </a:lnTo>
                  <a:close/>
                  <a:moveTo>
                    <a:pt x="2149" y="1"/>
                  </a:moveTo>
                  <a:lnTo>
                    <a:pt x="2426" y="416"/>
                  </a:lnTo>
                  <a:cubicBezTo>
                    <a:pt x="2811" y="994"/>
                    <a:pt x="2379" y="1389"/>
                    <a:pt x="1372" y="2092"/>
                  </a:cubicBezTo>
                  <a:cubicBezTo>
                    <a:pt x="713" y="2557"/>
                    <a:pt x="29" y="3034"/>
                    <a:pt x="29" y="3690"/>
                  </a:cubicBezTo>
                  <a:cubicBezTo>
                    <a:pt x="29" y="4507"/>
                    <a:pt x="359" y="5198"/>
                    <a:pt x="967" y="5671"/>
                  </a:cubicBezTo>
                  <a:cubicBezTo>
                    <a:pt x="7" y="6473"/>
                    <a:pt x="1" y="7946"/>
                    <a:pt x="956" y="8752"/>
                  </a:cubicBezTo>
                  <a:lnTo>
                    <a:pt x="956" y="9890"/>
                  </a:lnTo>
                  <a:cubicBezTo>
                    <a:pt x="956" y="10377"/>
                    <a:pt x="1289" y="10800"/>
                    <a:pt x="1763" y="10913"/>
                  </a:cubicBezTo>
                  <a:lnTo>
                    <a:pt x="2376" y="16988"/>
                  </a:lnTo>
                  <a:cubicBezTo>
                    <a:pt x="2432" y="17562"/>
                    <a:pt x="2914" y="17998"/>
                    <a:pt x="3490" y="17998"/>
                  </a:cubicBezTo>
                  <a:cubicBezTo>
                    <a:pt x="3491" y="17998"/>
                    <a:pt x="3492" y="17998"/>
                    <a:pt x="3493" y="17998"/>
                  </a:cubicBezTo>
                  <a:lnTo>
                    <a:pt x="5296" y="17998"/>
                  </a:lnTo>
                  <a:cubicBezTo>
                    <a:pt x="5297" y="17998"/>
                    <a:pt x="5298" y="17998"/>
                    <a:pt x="5299" y="17998"/>
                  </a:cubicBezTo>
                  <a:cubicBezTo>
                    <a:pt x="5875" y="17998"/>
                    <a:pt x="6357" y="17562"/>
                    <a:pt x="6413" y="16988"/>
                  </a:cubicBezTo>
                  <a:lnTo>
                    <a:pt x="7027" y="10913"/>
                  </a:lnTo>
                  <a:cubicBezTo>
                    <a:pt x="7500" y="10800"/>
                    <a:pt x="7833" y="10377"/>
                    <a:pt x="7833" y="9890"/>
                  </a:cubicBezTo>
                  <a:lnTo>
                    <a:pt x="7833" y="8058"/>
                  </a:lnTo>
                  <a:cubicBezTo>
                    <a:pt x="8511" y="7501"/>
                    <a:pt x="8903" y="6669"/>
                    <a:pt x="8902" y="5792"/>
                  </a:cubicBezTo>
                  <a:cubicBezTo>
                    <a:pt x="8902" y="4171"/>
                    <a:pt x="7584" y="2851"/>
                    <a:pt x="5962" y="2851"/>
                  </a:cubicBezTo>
                  <a:lnTo>
                    <a:pt x="5962" y="2853"/>
                  </a:lnTo>
                  <a:cubicBezTo>
                    <a:pt x="5914" y="2853"/>
                    <a:pt x="5863" y="2853"/>
                    <a:pt x="5812" y="2856"/>
                  </a:cubicBezTo>
                  <a:cubicBezTo>
                    <a:pt x="5656" y="2169"/>
                    <a:pt x="5321" y="1509"/>
                    <a:pt x="4871" y="1013"/>
                  </a:cubicBezTo>
                  <a:cubicBezTo>
                    <a:pt x="4271" y="350"/>
                    <a:pt x="3502" y="1"/>
                    <a:pt x="26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3"/>
            <p:cNvSpPr/>
            <p:nvPr/>
          </p:nvSpPr>
          <p:spPr>
            <a:xfrm>
              <a:off x="348150" y="4415300"/>
              <a:ext cx="13375" cy="13350"/>
            </a:xfrm>
            <a:custGeom>
              <a:rect b="b" l="l" r="r" t="t"/>
              <a:pathLst>
                <a:path extrusionOk="0" h="534" w="535">
                  <a:moveTo>
                    <a:pt x="1" y="0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3"/>
            <p:cNvSpPr/>
            <p:nvPr/>
          </p:nvSpPr>
          <p:spPr>
            <a:xfrm>
              <a:off x="374875" y="4415300"/>
              <a:ext cx="13400" cy="13350"/>
            </a:xfrm>
            <a:custGeom>
              <a:rect b="b" l="l" r="r" t="t"/>
              <a:pathLst>
                <a:path extrusionOk="0" h="534" w="536">
                  <a:moveTo>
                    <a:pt x="0" y="0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3"/>
            <p:cNvSpPr/>
            <p:nvPr/>
          </p:nvSpPr>
          <p:spPr>
            <a:xfrm>
              <a:off x="321400" y="4415300"/>
              <a:ext cx="13400" cy="13350"/>
            </a:xfrm>
            <a:custGeom>
              <a:rect b="b" l="l" r="r" t="t"/>
              <a:pathLst>
                <a:path extrusionOk="0" h="534" w="536">
                  <a:moveTo>
                    <a:pt x="0" y="0"/>
                  </a:moveTo>
                  <a:lnTo>
                    <a:pt x="0" y="534"/>
                  </a:lnTo>
                  <a:lnTo>
                    <a:pt x="536" y="534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2" name="Google Shape;1832;p53"/>
          <p:cNvGrpSpPr/>
          <p:nvPr/>
        </p:nvGrpSpPr>
        <p:grpSpPr>
          <a:xfrm>
            <a:off x="1716164" y="4302227"/>
            <a:ext cx="411771" cy="247287"/>
            <a:chOff x="686125" y="4426600"/>
            <a:chExt cx="449925" cy="270200"/>
          </a:xfrm>
        </p:grpSpPr>
        <p:sp>
          <p:nvSpPr>
            <p:cNvPr id="1833" name="Google Shape;1833;p53"/>
            <p:cNvSpPr/>
            <p:nvPr/>
          </p:nvSpPr>
          <p:spPr>
            <a:xfrm>
              <a:off x="971400" y="4474150"/>
              <a:ext cx="60950" cy="60975"/>
            </a:xfrm>
            <a:custGeom>
              <a:rect b="b" l="l" r="r" t="t"/>
              <a:pathLst>
                <a:path extrusionOk="0" h="2439" w="2438">
                  <a:moveTo>
                    <a:pt x="1902" y="539"/>
                  </a:moveTo>
                  <a:lnTo>
                    <a:pt x="1902" y="1904"/>
                  </a:lnTo>
                  <a:lnTo>
                    <a:pt x="536" y="1904"/>
                  </a:lnTo>
                  <a:lnTo>
                    <a:pt x="536" y="539"/>
                  </a:lnTo>
                  <a:close/>
                  <a:moveTo>
                    <a:pt x="1" y="0"/>
                  </a:moveTo>
                  <a:lnTo>
                    <a:pt x="1" y="2439"/>
                  </a:lnTo>
                  <a:lnTo>
                    <a:pt x="2437" y="2439"/>
                  </a:lnTo>
                  <a:lnTo>
                    <a:pt x="24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3"/>
            <p:cNvSpPr/>
            <p:nvPr/>
          </p:nvSpPr>
          <p:spPr>
            <a:xfrm>
              <a:off x="752675" y="4474150"/>
              <a:ext cx="108500" cy="60975"/>
            </a:xfrm>
            <a:custGeom>
              <a:rect b="b" l="l" r="r" t="t"/>
              <a:pathLst>
                <a:path extrusionOk="0" h="2439" w="4340">
                  <a:moveTo>
                    <a:pt x="3804" y="539"/>
                  </a:moveTo>
                  <a:lnTo>
                    <a:pt x="3804" y="1904"/>
                  </a:lnTo>
                  <a:lnTo>
                    <a:pt x="536" y="1904"/>
                  </a:lnTo>
                  <a:lnTo>
                    <a:pt x="536" y="539"/>
                  </a:lnTo>
                  <a:close/>
                  <a:moveTo>
                    <a:pt x="1" y="0"/>
                  </a:moveTo>
                  <a:lnTo>
                    <a:pt x="1" y="2439"/>
                  </a:lnTo>
                  <a:lnTo>
                    <a:pt x="4339" y="2439"/>
                  </a:lnTo>
                  <a:lnTo>
                    <a:pt x="43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3"/>
            <p:cNvSpPr/>
            <p:nvPr/>
          </p:nvSpPr>
          <p:spPr>
            <a:xfrm>
              <a:off x="876300" y="4464650"/>
              <a:ext cx="79975" cy="165550"/>
            </a:xfrm>
            <a:custGeom>
              <a:rect b="b" l="l" r="r" t="t"/>
              <a:pathLst>
                <a:path extrusionOk="0" h="6622" w="3199">
                  <a:moveTo>
                    <a:pt x="2574" y="537"/>
                  </a:moveTo>
                  <a:cubicBezTo>
                    <a:pt x="2622" y="537"/>
                    <a:pt x="2662" y="577"/>
                    <a:pt x="2662" y="625"/>
                  </a:cubicBezTo>
                  <a:lnTo>
                    <a:pt x="2662" y="5997"/>
                  </a:lnTo>
                  <a:cubicBezTo>
                    <a:pt x="2662" y="6047"/>
                    <a:pt x="2622" y="6087"/>
                    <a:pt x="2574" y="6087"/>
                  </a:cubicBezTo>
                  <a:lnTo>
                    <a:pt x="625" y="6087"/>
                  </a:lnTo>
                  <a:cubicBezTo>
                    <a:pt x="576" y="6087"/>
                    <a:pt x="537" y="6047"/>
                    <a:pt x="537" y="5997"/>
                  </a:cubicBezTo>
                  <a:lnTo>
                    <a:pt x="537" y="625"/>
                  </a:lnTo>
                  <a:cubicBezTo>
                    <a:pt x="537" y="577"/>
                    <a:pt x="576" y="537"/>
                    <a:pt x="625" y="537"/>
                  </a:cubicBezTo>
                  <a:close/>
                  <a:moveTo>
                    <a:pt x="625" y="0"/>
                  </a:moveTo>
                  <a:cubicBezTo>
                    <a:pt x="280" y="2"/>
                    <a:pt x="1" y="280"/>
                    <a:pt x="0" y="625"/>
                  </a:cubicBezTo>
                  <a:lnTo>
                    <a:pt x="0" y="5997"/>
                  </a:lnTo>
                  <a:cubicBezTo>
                    <a:pt x="1" y="6342"/>
                    <a:pt x="280" y="6622"/>
                    <a:pt x="625" y="6622"/>
                  </a:cubicBezTo>
                  <a:lnTo>
                    <a:pt x="2574" y="6622"/>
                  </a:lnTo>
                  <a:cubicBezTo>
                    <a:pt x="2917" y="6622"/>
                    <a:pt x="3197" y="6342"/>
                    <a:pt x="3199" y="5997"/>
                  </a:cubicBezTo>
                  <a:lnTo>
                    <a:pt x="3199" y="625"/>
                  </a:lnTo>
                  <a:cubicBezTo>
                    <a:pt x="3197" y="280"/>
                    <a:pt x="2917" y="2"/>
                    <a:pt x="25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3"/>
            <p:cNvSpPr/>
            <p:nvPr/>
          </p:nvSpPr>
          <p:spPr>
            <a:xfrm>
              <a:off x="751025" y="4626325"/>
              <a:ext cx="43575" cy="41925"/>
            </a:xfrm>
            <a:custGeom>
              <a:rect b="b" l="l" r="r" t="t"/>
              <a:pathLst>
                <a:path extrusionOk="0" h="1677" w="1743">
                  <a:moveTo>
                    <a:pt x="902" y="535"/>
                  </a:moveTo>
                  <a:cubicBezTo>
                    <a:pt x="1058" y="535"/>
                    <a:pt x="1208" y="656"/>
                    <a:pt x="1208" y="839"/>
                  </a:cubicBezTo>
                  <a:cubicBezTo>
                    <a:pt x="1208" y="1005"/>
                    <a:pt x="1072" y="1141"/>
                    <a:pt x="906" y="1141"/>
                  </a:cubicBezTo>
                  <a:cubicBezTo>
                    <a:pt x="636" y="1141"/>
                    <a:pt x="500" y="815"/>
                    <a:pt x="690" y="624"/>
                  </a:cubicBezTo>
                  <a:cubicBezTo>
                    <a:pt x="752" y="562"/>
                    <a:pt x="828" y="535"/>
                    <a:pt x="902" y="535"/>
                  </a:cubicBezTo>
                  <a:close/>
                  <a:moveTo>
                    <a:pt x="906" y="0"/>
                  </a:moveTo>
                  <a:cubicBezTo>
                    <a:pt x="565" y="0"/>
                    <a:pt x="260" y="203"/>
                    <a:pt x="130" y="517"/>
                  </a:cubicBezTo>
                  <a:cubicBezTo>
                    <a:pt x="1" y="830"/>
                    <a:pt x="73" y="1191"/>
                    <a:pt x="312" y="1431"/>
                  </a:cubicBezTo>
                  <a:cubicBezTo>
                    <a:pt x="472" y="1591"/>
                    <a:pt x="687" y="1676"/>
                    <a:pt x="906" y="1676"/>
                  </a:cubicBezTo>
                  <a:cubicBezTo>
                    <a:pt x="1013" y="1676"/>
                    <a:pt x="1122" y="1656"/>
                    <a:pt x="1226" y="1613"/>
                  </a:cubicBezTo>
                  <a:cubicBezTo>
                    <a:pt x="1539" y="1483"/>
                    <a:pt x="1743" y="1178"/>
                    <a:pt x="1743" y="839"/>
                  </a:cubicBezTo>
                  <a:cubicBezTo>
                    <a:pt x="1743" y="376"/>
                    <a:pt x="1367" y="0"/>
                    <a:pt x="9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3"/>
            <p:cNvSpPr/>
            <p:nvPr/>
          </p:nvSpPr>
          <p:spPr>
            <a:xfrm>
              <a:off x="686125" y="4426600"/>
              <a:ext cx="449925" cy="270200"/>
            </a:xfrm>
            <a:custGeom>
              <a:rect b="b" l="l" r="r" t="t"/>
              <a:pathLst>
                <a:path extrusionOk="0" h="10808" w="17997">
                  <a:moveTo>
                    <a:pt x="11782" y="536"/>
                  </a:moveTo>
                  <a:cubicBezTo>
                    <a:pt x="13540" y="536"/>
                    <a:pt x="15047" y="1851"/>
                    <a:pt x="15284" y="3595"/>
                  </a:cubicBezTo>
                  <a:lnTo>
                    <a:pt x="15936" y="8369"/>
                  </a:lnTo>
                  <a:lnTo>
                    <a:pt x="5427" y="8369"/>
                  </a:lnTo>
                  <a:cubicBezTo>
                    <a:pt x="5424" y="8362"/>
                    <a:pt x="5422" y="8355"/>
                    <a:pt x="5421" y="8346"/>
                  </a:cubicBezTo>
                  <a:cubicBezTo>
                    <a:pt x="5418" y="8338"/>
                    <a:pt x="5415" y="8328"/>
                    <a:pt x="5414" y="8319"/>
                  </a:cubicBezTo>
                  <a:cubicBezTo>
                    <a:pt x="5406" y="8294"/>
                    <a:pt x="5399" y="8269"/>
                    <a:pt x="5391" y="8244"/>
                  </a:cubicBezTo>
                  <a:cubicBezTo>
                    <a:pt x="5391" y="8241"/>
                    <a:pt x="5390" y="8240"/>
                    <a:pt x="5390" y="8237"/>
                  </a:cubicBezTo>
                  <a:cubicBezTo>
                    <a:pt x="5176" y="7550"/>
                    <a:pt x="4606" y="7034"/>
                    <a:pt x="3903" y="6889"/>
                  </a:cubicBezTo>
                  <a:cubicBezTo>
                    <a:pt x="3898" y="6889"/>
                    <a:pt x="3895" y="6888"/>
                    <a:pt x="3891" y="6886"/>
                  </a:cubicBezTo>
                  <a:cubicBezTo>
                    <a:pt x="3864" y="6882"/>
                    <a:pt x="3839" y="6876"/>
                    <a:pt x="3813" y="6873"/>
                  </a:cubicBezTo>
                  <a:lnTo>
                    <a:pt x="3788" y="6869"/>
                  </a:lnTo>
                  <a:cubicBezTo>
                    <a:pt x="3765" y="6866"/>
                    <a:pt x="3743" y="6863"/>
                    <a:pt x="3720" y="6860"/>
                  </a:cubicBezTo>
                  <a:lnTo>
                    <a:pt x="3690" y="6857"/>
                  </a:lnTo>
                  <a:cubicBezTo>
                    <a:pt x="3668" y="6855"/>
                    <a:pt x="3646" y="6854"/>
                    <a:pt x="3623" y="6853"/>
                  </a:cubicBezTo>
                  <a:lnTo>
                    <a:pt x="3596" y="6850"/>
                  </a:lnTo>
                  <a:cubicBezTo>
                    <a:pt x="3564" y="6848"/>
                    <a:pt x="3533" y="6848"/>
                    <a:pt x="3500" y="6848"/>
                  </a:cubicBezTo>
                  <a:cubicBezTo>
                    <a:pt x="3468" y="6848"/>
                    <a:pt x="3437" y="6848"/>
                    <a:pt x="3404" y="6850"/>
                  </a:cubicBezTo>
                  <a:lnTo>
                    <a:pt x="3378" y="6853"/>
                  </a:lnTo>
                  <a:cubicBezTo>
                    <a:pt x="3354" y="6854"/>
                    <a:pt x="3332" y="6855"/>
                    <a:pt x="3310" y="6857"/>
                  </a:cubicBezTo>
                  <a:lnTo>
                    <a:pt x="3281" y="6860"/>
                  </a:lnTo>
                  <a:cubicBezTo>
                    <a:pt x="3257" y="6863"/>
                    <a:pt x="3235" y="6866"/>
                    <a:pt x="3213" y="6869"/>
                  </a:cubicBezTo>
                  <a:lnTo>
                    <a:pt x="3188" y="6873"/>
                  </a:lnTo>
                  <a:cubicBezTo>
                    <a:pt x="3161" y="6876"/>
                    <a:pt x="3136" y="6882"/>
                    <a:pt x="3110" y="6886"/>
                  </a:cubicBezTo>
                  <a:cubicBezTo>
                    <a:pt x="3105" y="6886"/>
                    <a:pt x="3102" y="6888"/>
                    <a:pt x="3098" y="6889"/>
                  </a:cubicBezTo>
                  <a:cubicBezTo>
                    <a:pt x="2395" y="7034"/>
                    <a:pt x="1824" y="7550"/>
                    <a:pt x="1610" y="8237"/>
                  </a:cubicBezTo>
                  <a:lnTo>
                    <a:pt x="1609" y="8244"/>
                  </a:lnTo>
                  <a:cubicBezTo>
                    <a:pt x="1602" y="8269"/>
                    <a:pt x="1594" y="8294"/>
                    <a:pt x="1587" y="8319"/>
                  </a:cubicBezTo>
                  <a:cubicBezTo>
                    <a:pt x="1585" y="8328"/>
                    <a:pt x="1582" y="8338"/>
                    <a:pt x="1581" y="8346"/>
                  </a:cubicBezTo>
                  <a:cubicBezTo>
                    <a:pt x="1578" y="8355"/>
                    <a:pt x="1576" y="8362"/>
                    <a:pt x="1574" y="8369"/>
                  </a:cubicBezTo>
                  <a:lnTo>
                    <a:pt x="534" y="8369"/>
                  </a:lnTo>
                  <a:lnTo>
                    <a:pt x="534" y="6623"/>
                  </a:lnTo>
                  <a:lnTo>
                    <a:pt x="1787" y="6623"/>
                  </a:lnTo>
                  <a:lnTo>
                    <a:pt x="1787" y="6087"/>
                  </a:lnTo>
                  <a:lnTo>
                    <a:pt x="534" y="6087"/>
                  </a:lnTo>
                  <a:lnTo>
                    <a:pt x="534" y="5482"/>
                  </a:lnTo>
                  <a:lnTo>
                    <a:pt x="1787" y="5482"/>
                  </a:lnTo>
                  <a:lnTo>
                    <a:pt x="1787" y="4946"/>
                  </a:lnTo>
                  <a:lnTo>
                    <a:pt x="534" y="4946"/>
                  </a:lnTo>
                  <a:lnTo>
                    <a:pt x="534" y="2171"/>
                  </a:lnTo>
                  <a:cubicBezTo>
                    <a:pt x="536" y="1269"/>
                    <a:pt x="1267" y="537"/>
                    <a:pt x="2169" y="536"/>
                  </a:cubicBezTo>
                  <a:close/>
                  <a:moveTo>
                    <a:pt x="3500" y="7383"/>
                  </a:moveTo>
                  <a:cubicBezTo>
                    <a:pt x="3524" y="7383"/>
                    <a:pt x="3547" y="7383"/>
                    <a:pt x="3572" y="7385"/>
                  </a:cubicBezTo>
                  <a:cubicBezTo>
                    <a:pt x="3578" y="7385"/>
                    <a:pt x="3584" y="7385"/>
                    <a:pt x="3590" y="7386"/>
                  </a:cubicBezTo>
                  <a:cubicBezTo>
                    <a:pt x="3609" y="7388"/>
                    <a:pt x="3625" y="7389"/>
                    <a:pt x="3642" y="7391"/>
                  </a:cubicBezTo>
                  <a:lnTo>
                    <a:pt x="3662" y="7392"/>
                  </a:lnTo>
                  <a:cubicBezTo>
                    <a:pt x="3680" y="7395"/>
                    <a:pt x="3696" y="7396"/>
                    <a:pt x="3714" y="7399"/>
                  </a:cubicBezTo>
                  <a:lnTo>
                    <a:pt x="3730" y="7402"/>
                  </a:lnTo>
                  <a:cubicBezTo>
                    <a:pt x="3749" y="7405"/>
                    <a:pt x="3767" y="7408"/>
                    <a:pt x="3786" y="7413"/>
                  </a:cubicBezTo>
                  <a:lnTo>
                    <a:pt x="3798" y="7414"/>
                  </a:lnTo>
                  <a:cubicBezTo>
                    <a:pt x="3819" y="7419"/>
                    <a:pt x="3838" y="7423"/>
                    <a:pt x="3858" y="7427"/>
                  </a:cubicBezTo>
                  <a:lnTo>
                    <a:pt x="3863" y="7430"/>
                  </a:lnTo>
                  <a:cubicBezTo>
                    <a:pt x="4393" y="7569"/>
                    <a:pt x="4800" y="7996"/>
                    <a:pt x="4914" y="8533"/>
                  </a:cubicBezTo>
                  <a:cubicBezTo>
                    <a:pt x="4917" y="8552"/>
                    <a:pt x="4921" y="8570"/>
                    <a:pt x="4924" y="8589"/>
                  </a:cubicBezTo>
                  <a:cubicBezTo>
                    <a:pt x="4924" y="8592"/>
                    <a:pt x="4926" y="8596"/>
                    <a:pt x="4926" y="8599"/>
                  </a:cubicBezTo>
                  <a:cubicBezTo>
                    <a:pt x="4929" y="8620"/>
                    <a:pt x="4932" y="8642"/>
                    <a:pt x="4934" y="8663"/>
                  </a:cubicBezTo>
                  <a:lnTo>
                    <a:pt x="4934" y="8669"/>
                  </a:lnTo>
                  <a:lnTo>
                    <a:pt x="4936" y="8686"/>
                  </a:lnTo>
                  <a:cubicBezTo>
                    <a:pt x="4940" y="8732"/>
                    <a:pt x="4943" y="8779"/>
                    <a:pt x="4943" y="8828"/>
                  </a:cubicBezTo>
                  <a:cubicBezTo>
                    <a:pt x="4942" y="9625"/>
                    <a:pt x="4297" y="10270"/>
                    <a:pt x="3501" y="10271"/>
                  </a:cubicBezTo>
                  <a:lnTo>
                    <a:pt x="3501" y="10271"/>
                  </a:lnTo>
                  <a:cubicBezTo>
                    <a:pt x="2704" y="10269"/>
                    <a:pt x="2058" y="9624"/>
                    <a:pt x="2057" y="8828"/>
                  </a:cubicBezTo>
                  <a:cubicBezTo>
                    <a:pt x="2057" y="8779"/>
                    <a:pt x="2060" y="8732"/>
                    <a:pt x="2064" y="8685"/>
                  </a:cubicBezTo>
                  <a:lnTo>
                    <a:pt x="2066" y="8669"/>
                  </a:lnTo>
                  <a:lnTo>
                    <a:pt x="2066" y="8661"/>
                  </a:lnTo>
                  <a:cubicBezTo>
                    <a:pt x="2069" y="8641"/>
                    <a:pt x="2072" y="8620"/>
                    <a:pt x="2075" y="8599"/>
                  </a:cubicBezTo>
                  <a:cubicBezTo>
                    <a:pt x="2075" y="8595"/>
                    <a:pt x="2076" y="8590"/>
                    <a:pt x="2076" y="8588"/>
                  </a:cubicBezTo>
                  <a:cubicBezTo>
                    <a:pt x="2079" y="8568"/>
                    <a:pt x="2082" y="8551"/>
                    <a:pt x="2086" y="8533"/>
                  </a:cubicBezTo>
                  <a:cubicBezTo>
                    <a:pt x="2199" y="7996"/>
                    <a:pt x="2605" y="7569"/>
                    <a:pt x="3136" y="7430"/>
                  </a:cubicBezTo>
                  <a:lnTo>
                    <a:pt x="3142" y="7429"/>
                  </a:lnTo>
                  <a:cubicBezTo>
                    <a:pt x="3161" y="7423"/>
                    <a:pt x="3182" y="7419"/>
                    <a:pt x="3202" y="7414"/>
                  </a:cubicBezTo>
                  <a:lnTo>
                    <a:pt x="3214" y="7413"/>
                  </a:lnTo>
                  <a:cubicBezTo>
                    <a:pt x="3232" y="7408"/>
                    <a:pt x="3251" y="7405"/>
                    <a:pt x="3269" y="7402"/>
                  </a:cubicBezTo>
                  <a:lnTo>
                    <a:pt x="3286" y="7399"/>
                  </a:lnTo>
                  <a:cubicBezTo>
                    <a:pt x="3303" y="7396"/>
                    <a:pt x="3320" y="7395"/>
                    <a:pt x="3338" y="7392"/>
                  </a:cubicBezTo>
                  <a:lnTo>
                    <a:pt x="3357" y="7391"/>
                  </a:lnTo>
                  <a:cubicBezTo>
                    <a:pt x="3375" y="7389"/>
                    <a:pt x="3393" y="7388"/>
                    <a:pt x="3410" y="7386"/>
                  </a:cubicBezTo>
                  <a:cubicBezTo>
                    <a:pt x="3416" y="7386"/>
                    <a:pt x="3422" y="7386"/>
                    <a:pt x="3428" y="7385"/>
                  </a:cubicBezTo>
                  <a:cubicBezTo>
                    <a:pt x="3452" y="7385"/>
                    <a:pt x="3475" y="7383"/>
                    <a:pt x="3500" y="7383"/>
                  </a:cubicBezTo>
                  <a:close/>
                  <a:moveTo>
                    <a:pt x="2169" y="1"/>
                  </a:moveTo>
                  <a:cubicBezTo>
                    <a:pt x="972" y="2"/>
                    <a:pt x="1" y="972"/>
                    <a:pt x="1" y="2171"/>
                  </a:cubicBezTo>
                  <a:lnTo>
                    <a:pt x="1" y="8904"/>
                  </a:lnTo>
                  <a:lnTo>
                    <a:pt x="1523" y="8904"/>
                  </a:lnTo>
                  <a:cubicBezTo>
                    <a:pt x="1565" y="9967"/>
                    <a:pt x="2437" y="10808"/>
                    <a:pt x="3502" y="10808"/>
                  </a:cubicBezTo>
                  <a:cubicBezTo>
                    <a:pt x="4564" y="10808"/>
                    <a:pt x="5437" y="9967"/>
                    <a:pt x="5478" y="8904"/>
                  </a:cubicBezTo>
                  <a:lnTo>
                    <a:pt x="17461" y="8904"/>
                  </a:lnTo>
                  <a:lnTo>
                    <a:pt x="17461" y="9397"/>
                  </a:lnTo>
                  <a:lnTo>
                    <a:pt x="17996" y="9397"/>
                  </a:lnTo>
                  <a:lnTo>
                    <a:pt x="17996" y="7876"/>
                  </a:lnTo>
                  <a:lnTo>
                    <a:pt x="17461" y="7876"/>
                  </a:lnTo>
                  <a:lnTo>
                    <a:pt x="17461" y="8368"/>
                  </a:lnTo>
                  <a:lnTo>
                    <a:pt x="16477" y="8368"/>
                  </a:lnTo>
                  <a:lnTo>
                    <a:pt x="15816" y="3523"/>
                  </a:lnTo>
                  <a:cubicBezTo>
                    <a:pt x="15541" y="1504"/>
                    <a:pt x="13817" y="1"/>
                    <a:pt x="117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3"/>
            <p:cNvSpPr/>
            <p:nvPr/>
          </p:nvSpPr>
          <p:spPr>
            <a:xfrm>
              <a:off x="923825" y="4533150"/>
              <a:ext cx="13450" cy="14275"/>
            </a:xfrm>
            <a:custGeom>
              <a:rect b="b" l="l" r="r" t="t"/>
              <a:pathLst>
                <a:path extrusionOk="0" h="571" w="538">
                  <a:moveTo>
                    <a:pt x="1" y="1"/>
                  </a:moveTo>
                  <a:lnTo>
                    <a:pt x="1" y="571"/>
                  </a:lnTo>
                  <a:lnTo>
                    <a:pt x="537" y="571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39" name="Google Shape;1839;p53"/>
          <p:cNvGrpSpPr/>
          <p:nvPr/>
        </p:nvGrpSpPr>
        <p:grpSpPr>
          <a:xfrm>
            <a:off x="2320451" y="4289460"/>
            <a:ext cx="411794" cy="272821"/>
            <a:chOff x="1301025" y="4426975"/>
            <a:chExt cx="449950" cy="298100"/>
          </a:xfrm>
        </p:grpSpPr>
        <p:sp>
          <p:nvSpPr>
            <p:cNvPr id="1840" name="Google Shape;1840;p53"/>
            <p:cNvSpPr/>
            <p:nvPr/>
          </p:nvSpPr>
          <p:spPr>
            <a:xfrm>
              <a:off x="1641025" y="4654725"/>
              <a:ext cx="43500" cy="41875"/>
            </a:xfrm>
            <a:custGeom>
              <a:rect b="b" l="l" r="r" t="t"/>
              <a:pathLst>
                <a:path extrusionOk="0" h="1675" w="1740">
                  <a:moveTo>
                    <a:pt x="901" y="535"/>
                  </a:moveTo>
                  <a:cubicBezTo>
                    <a:pt x="1056" y="535"/>
                    <a:pt x="1204" y="655"/>
                    <a:pt x="1204" y="838"/>
                  </a:cubicBezTo>
                  <a:cubicBezTo>
                    <a:pt x="1204" y="1004"/>
                    <a:pt x="1070" y="1140"/>
                    <a:pt x="902" y="1140"/>
                  </a:cubicBezTo>
                  <a:cubicBezTo>
                    <a:pt x="634" y="1140"/>
                    <a:pt x="498" y="814"/>
                    <a:pt x="688" y="624"/>
                  </a:cubicBezTo>
                  <a:cubicBezTo>
                    <a:pt x="750" y="563"/>
                    <a:pt x="826" y="535"/>
                    <a:pt x="901" y="535"/>
                  </a:cubicBezTo>
                  <a:close/>
                  <a:moveTo>
                    <a:pt x="902" y="1"/>
                  </a:moveTo>
                  <a:cubicBezTo>
                    <a:pt x="565" y="1"/>
                    <a:pt x="260" y="205"/>
                    <a:pt x="130" y="518"/>
                  </a:cubicBezTo>
                  <a:cubicBezTo>
                    <a:pt x="0" y="830"/>
                    <a:pt x="72" y="1190"/>
                    <a:pt x="311" y="1429"/>
                  </a:cubicBezTo>
                  <a:cubicBezTo>
                    <a:pt x="471" y="1589"/>
                    <a:pt x="684" y="1674"/>
                    <a:pt x="901" y="1674"/>
                  </a:cubicBezTo>
                  <a:cubicBezTo>
                    <a:pt x="1009" y="1674"/>
                    <a:pt x="1118" y="1653"/>
                    <a:pt x="1222" y="1610"/>
                  </a:cubicBezTo>
                  <a:cubicBezTo>
                    <a:pt x="1536" y="1482"/>
                    <a:pt x="1740" y="1177"/>
                    <a:pt x="1740" y="838"/>
                  </a:cubicBezTo>
                  <a:cubicBezTo>
                    <a:pt x="1738" y="376"/>
                    <a:pt x="1365" y="2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3"/>
            <p:cNvSpPr/>
            <p:nvPr/>
          </p:nvSpPr>
          <p:spPr>
            <a:xfrm>
              <a:off x="1365800" y="4654725"/>
              <a:ext cx="43500" cy="41875"/>
            </a:xfrm>
            <a:custGeom>
              <a:rect b="b" l="l" r="r" t="t"/>
              <a:pathLst>
                <a:path extrusionOk="0" h="1675" w="1740">
                  <a:moveTo>
                    <a:pt x="901" y="535"/>
                  </a:moveTo>
                  <a:cubicBezTo>
                    <a:pt x="1056" y="535"/>
                    <a:pt x="1205" y="655"/>
                    <a:pt x="1205" y="838"/>
                  </a:cubicBezTo>
                  <a:cubicBezTo>
                    <a:pt x="1205" y="1004"/>
                    <a:pt x="1071" y="1140"/>
                    <a:pt x="904" y="1140"/>
                  </a:cubicBezTo>
                  <a:cubicBezTo>
                    <a:pt x="634" y="1140"/>
                    <a:pt x="499" y="814"/>
                    <a:pt x="689" y="624"/>
                  </a:cubicBezTo>
                  <a:cubicBezTo>
                    <a:pt x="750" y="563"/>
                    <a:pt x="826" y="535"/>
                    <a:pt x="901" y="535"/>
                  </a:cubicBezTo>
                  <a:close/>
                  <a:moveTo>
                    <a:pt x="904" y="1"/>
                  </a:moveTo>
                  <a:cubicBezTo>
                    <a:pt x="565" y="1"/>
                    <a:pt x="260" y="205"/>
                    <a:pt x="130" y="518"/>
                  </a:cubicBezTo>
                  <a:cubicBezTo>
                    <a:pt x="0" y="830"/>
                    <a:pt x="73" y="1190"/>
                    <a:pt x="312" y="1429"/>
                  </a:cubicBezTo>
                  <a:cubicBezTo>
                    <a:pt x="471" y="1589"/>
                    <a:pt x="685" y="1674"/>
                    <a:pt x="903" y="1674"/>
                  </a:cubicBezTo>
                  <a:cubicBezTo>
                    <a:pt x="1011" y="1674"/>
                    <a:pt x="1120" y="1653"/>
                    <a:pt x="1224" y="1610"/>
                  </a:cubicBezTo>
                  <a:cubicBezTo>
                    <a:pt x="1536" y="1482"/>
                    <a:pt x="1740" y="1177"/>
                    <a:pt x="1740" y="838"/>
                  </a:cubicBezTo>
                  <a:cubicBezTo>
                    <a:pt x="1740" y="376"/>
                    <a:pt x="1366" y="2"/>
                    <a:pt x="9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3"/>
            <p:cNvSpPr/>
            <p:nvPr/>
          </p:nvSpPr>
          <p:spPr>
            <a:xfrm>
              <a:off x="1490800" y="4566550"/>
              <a:ext cx="13400" cy="14250"/>
            </a:xfrm>
            <a:custGeom>
              <a:rect b="b" l="l" r="r" t="t"/>
              <a:pathLst>
                <a:path extrusionOk="0" h="570" w="536">
                  <a:moveTo>
                    <a:pt x="1" y="0"/>
                  </a:moveTo>
                  <a:lnTo>
                    <a:pt x="1" y="569"/>
                  </a:lnTo>
                  <a:lnTo>
                    <a:pt x="536" y="569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3"/>
            <p:cNvSpPr/>
            <p:nvPr/>
          </p:nvSpPr>
          <p:spPr>
            <a:xfrm>
              <a:off x="1357975" y="4483925"/>
              <a:ext cx="98800" cy="70300"/>
            </a:xfrm>
            <a:custGeom>
              <a:rect b="b" l="l" r="r" t="t"/>
              <a:pathLst>
                <a:path extrusionOk="0" h="2812" w="3952">
                  <a:moveTo>
                    <a:pt x="3416" y="534"/>
                  </a:moveTo>
                  <a:lnTo>
                    <a:pt x="3416" y="2278"/>
                  </a:lnTo>
                  <a:lnTo>
                    <a:pt x="535" y="2278"/>
                  </a:lnTo>
                  <a:lnTo>
                    <a:pt x="535" y="534"/>
                  </a:lnTo>
                  <a:close/>
                  <a:moveTo>
                    <a:pt x="1" y="0"/>
                  </a:moveTo>
                  <a:lnTo>
                    <a:pt x="1" y="2811"/>
                  </a:lnTo>
                  <a:lnTo>
                    <a:pt x="3952" y="2811"/>
                  </a:lnTo>
                  <a:lnTo>
                    <a:pt x="39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3"/>
            <p:cNvSpPr/>
            <p:nvPr/>
          </p:nvSpPr>
          <p:spPr>
            <a:xfrm>
              <a:off x="1582525" y="445542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3"/>
            <p:cNvSpPr/>
            <p:nvPr/>
          </p:nvSpPr>
          <p:spPr>
            <a:xfrm>
              <a:off x="1635975" y="4455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3"/>
            <p:cNvSpPr/>
            <p:nvPr/>
          </p:nvSpPr>
          <p:spPr>
            <a:xfrm>
              <a:off x="1609250" y="445542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3"/>
            <p:cNvSpPr/>
            <p:nvPr/>
          </p:nvSpPr>
          <p:spPr>
            <a:xfrm>
              <a:off x="1611375" y="4578800"/>
              <a:ext cx="14250" cy="13425"/>
            </a:xfrm>
            <a:custGeom>
              <a:rect b="b" l="l" r="r" t="t"/>
              <a:pathLst>
                <a:path extrusionOk="0" h="537" w="570">
                  <a:moveTo>
                    <a:pt x="1" y="1"/>
                  </a:moveTo>
                  <a:lnTo>
                    <a:pt x="1" y="536"/>
                  </a:lnTo>
                  <a:lnTo>
                    <a:pt x="570" y="536"/>
                  </a:lnTo>
                  <a:lnTo>
                    <a:pt x="57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3"/>
            <p:cNvSpPr/>
            <p:nvPr/>
          </p:nvSpPr>
          <p:spPr>
            <a:xfrm>
              <a:off x="1301025" y="4426975"/>
              <a:ext cx="449950" cy="298100"/>
            </a:xfrm>
            <a:custGeom>
              <a:rect b="b" l="l" r="r" t="t"/>
              <a:pathLst>
                <a:path extrusionOk="0" h="11924" w="17998">
                  <a:moveTo>
                    <a:pt x="13416" y="2812"/>
                  </a:moveTo>
                  <a:lnTo>
                    <a:pt x="14931" y="4934"/>
                  </a:lnTo>
                  <a:lnTo>
                    <a:pt x="11923" y="4934"/>
                  </a:lnTo>
                  <a:lnTo>
                    <a:pt x="11923" y="2812"/>
                  </a:lnTo>
                  <a:close/>
                  <a:moveTo>
                    <a:pt x="16478" y="6013"/>
                  </a:moveTo>
                  <a:lnTo>
                    <a:pt x="17462" y="6506"/>
                  </a:lnTo>
                  <a:lnTo>
                    <a:pt x="17462" y="7212"/>
                  </a:lnTo>
                  <a:lnTo>
                    <a:pt x="16893" y="7212"/>
                  </a:lnTo>
                  <a:cubicBezTo>
                    <a:pt x="16665" y="7212"/>
                    <a:pt x="16478" y="7026"/>
                    <a:pt x="16478" y="6796"/>
                  </a:cubicBezTo>
                  <a:lnTo>
                    <a:pt x="16478" y="6013"/>
                  </a:lnTo>
                  <a:close/>
                  <a:moveTo>
                    <a:pt x="13087" y="534"/>
                  </a:moveTo>
                  <a:cubicBezTo>
                    <a:pt x="13885" y="534"/>
                    <a:pt x="14564" y="1112"/>
                    <a:pt x="14692" y="1898"/>
                  </a:cubicBezTo>
                  <a:cubicBezTo>
                    <a:pt x="14726" y="2097"/>
                    <a:pt x="14573" y="2278"/>
                    <a:pt x="14371" y="2278"/>
                  </a:cubicBezTo>
                  <a:lnTo>
                    <a:pt x="11389" y="2278"/>
                  </a:lnTo>
                  <a:lnTo>
                    <a:pt x="11389" y="9489"/>
                  </a:lnTo>
                  <a:lnTo>
                    <a:pt x="10785" y="9489"/>
                  </a:lnTo>
                  <a:lnTo>
                    <a:pt x="10785" y="2278"/>
                  </a:lnTo>
                  <a:lnTo>
                    <a:pt x="6832" y="2278"/>
                  </a:lnTo>
                  <a:lnTo>
                    <a:pt x="6832" y="9489"/>
                  </a:lnTo>
                  <a:lnTo>
                    <a:pt x="5416" y="9489"/>
                  </a:lnTo>
                  <a:cubicBezTo>
                    <a:pt x="5414" y="9482"/>
                    <a:pt x="5413" y="9475"/>
                    <a:pt x="5410" y="9467"/>
                  </a:cubicBezTo>
                  <a:cubicBezTo>
                    <a:pt x="5408" y="9460"/>
                    <a:pt x="5406" y="9448"/>
                    <a:pt x="5404" y="9441"/>
                  </a:cubicBezTo>
                  <a:cubicBezTo>
                    <a:pt x="5397" y="9416"/>
                    <a:pt x="5389" y="9389"/>
                    <a:pt x="5382" y="9364"/>
                  </a:cubicBezTo>
                  <a:cubicBezTo>
                    <a:pt x="5382" y="9363"/>
                    <a:pt x="5380" y="9360"/>
                    <a:pt x="5379" y="9358"/>
                  </a:cubicBezTo>
                  <a:cubicBezTo>
                    <a:pt x="5167" y="8673"/>
                    <a:pt x="4598" y="8157"/>
                    <a:pt x="3895" y="8012"/>
                  </a:cubicBezTo>
                  <a:lnTo>
                    <a:pt x="3884" y="8011"/>
                  </a:lnTo>
                  <a:cubicBezTo>
                    <a:pt x="3858" y="8005"/>
                    <a:pt x="3831" y="8001"/>
                    <a:pt x="3806" y="7996"/>
                  </a:cubicBezTo>
                  <a:lnTo>
                    <a:pt x="3781" y="7993"/>
                  </a:lnTo>
                  <a:cubicBezTo>
                    <a:pt x="3759" y="7989"/>
                    <a:pt x="3737" y="7987"/>
                    <a:pt x="3713" y="7984"/>
                  </a:cubicBezTo>
                  <a:cubicBezTo>
                    <a:pt x="3704" y="7984"/>
                    <a:pt x="3694" y="7981"/>
                    <a:pt x="3684" y="7981"/>
                  </a:cubicBezTo>
                  <a:cubicBezTo>
                    <a:pt x="3662" y="7978"/>
                    <a:pt x="3640" y="7977"/>
                    <a:pt x="3617" y="7976"/>
                  </a:cubicBezTo>
                  <a:cubicBezTo>
                    <a:pt x="3607" y="7976"/>
                    <a:pt x="3598" y="7974"/>
                    <a:pt x="3589" y="7974"/>
                  </a:cubicBezTo>
                  <a:cubicBezTo>
                    <a:pt x="3557" y="7973"/>
                    <a:pt x="3526" y="7971"/>
                    <a:pt x="3494" y="7971"/>
                  </a:cubicBezTo>
                  <a:cubicBezTo>
                    <a:pt x="3463" y="7971"/>
                    <a:pt x="3430" y="7973"/>
                    <a:pt x="3399" y="7974"/>
                  </a:cubicBezTo>
                  <a:cubicBezTo>
                    <a:pt x="3389" y="7974"/>
                    <a:pt x="3380" y="7976"/>
                    <a:pt x="3371" y="7976"/>
                  </a:cubicBezTo>
                  <a:cubicBezTo>
                    <a:pt x="3348" y="7977"/>
                    <a:pt x="3326" y="7978"/>
                    <a:pt x="3303" y="7981"/>
                  </a:cubicBezTo>
                  <a:cubicBezTo>
                    <a:pt x="3293" y="7981"/>
                    <a:pt x="3284" y="7983"/>
                    <a:pt x="3274" y="7984"/>
                  </a:cubicBezTo>
                  <a:cubicBezTo>
                    <a:pt x="3252" y="7987"/>
                    <a:pt x="3230" y="7990"/>
                    <a:pt x="3206" y="7993"/>
                  </a:cubicBezTo>
                  <a:lnTo>
                    <a:pt x="3183" y="7996"/>
                  </a:lnTo>
                  <a:cubicBezTo>
                    <a:pt x="3156" y="8001"/>
                    <a:pt x="3130" y="8005"/>
                    <a:pt x="3104" y="8011"/>
                  </a:cubicBezTo>
                  <a:cubicBezTo>
                    <a:pt x="3100" y="8011"/>
                    <a:pt x="3097" y="8012"/>
                    <a:pt x="3093" y="8012"/>
                  </a:cubicBezTo>
                  <a:cubicBezTo>
                    <a:pt x="2390" y="8157"/>
                    <a:pt x="1822" y="8673"/>
                    <a:pt x="1608" y="9358"/>
                  </a:cubicBezTo>
                  <a:cubicBezTo>
                    <a:pt x="1608" y="9360"/>
                    <a:pt x="1607" y="9363"/>
                    <a:pt x="1607" y="9364"/>
                  </a:cubicBezTo>
                  <a:cubicBezTo>
                    <a:pt x="1598" y="9389"/>
                    <a:pt x="1592" y="9416"/>
                    <a:pt x="1585" y="9441"/>
                  </a:cubicBezTo>
                  <a:cubicBezTo>
                    <a:pt x="1582" y="9450"/>
                    <a:pt x="1580" y="9458"/>
                    <a:pt x="1577" y="9467"/>
                  </a:cubicBezTo>
                  <a:cubicBezTo>
                    <a:pt x="1576" y="9475"/>
                    <a:pt x="1574" y="9482"/>
                    <a:pt x="1571" y="9489"/>
                  </a:cubicBezTo>
                  <a:lnTo>
                    <a:pt x="535" y="9489"/>
                  </a:lnTo>
                  <a:lnTo>
                    <a:pt x="535" y="534"/>
                  </a:lnTo>
                  <a:lnTo>
                    <a:pt x="13084" y="534"/>
                  </a:lnTo>
                  <a:cubicBezTo>
                    <a:pt x="13085" y="534"/>
                    <a:pt x="13086" y="534"/>
                    <a:pt x="13087" y="534"/>
                  </a:cubicBezTo>
                  <a:close/>
                  <a:moveTo>
                    <a:pt x="15388" y="5470"/>
                  </a:moveTo>
                  <a:lnTo>
                    <a:pt x="15944" y="5748"/>
                  </a:lnTo>
                  <a:lnTo>
                    <a:pt x="15944" y="6798"/>
                  </a:lnTo>
                  <a:cubicBezTo>
                    <a:pt x="15944" y="7322"/>
                    <a:pt x="16370" y="7747"/>
                    <a:pt x="16895" y="7748"/>
                  </a:cubicBezTo>
                  <a:lnTo>
                    <a:pt x="17462" y="7748"/>
                  </a:lnTo>
                  <a:lnTo>
                    <a:pt x="17462" y="9489"/>
                  </a:lnTo>
                  <a:lnTo>
                    <a:pt x="16424" y="9489"/>
                  </a:lnTo>
                  <a:cubicBezTo>
                    <a:pt x="16423" y="9482"/>
                    <a:pt x="16420" y="9475"/>
                    <a:pt x="16419" y="9467"/>
                  </a:cubicBezTo>
                  <a:cubicBezTo>
                    <a:pt x="16417" y="9460"/>
                    <a:pt x="16414" y="9448"/>
                    <a:pt x="16411" y="9441"/>
                  </a:cubicBezTo>
                  <a:cubicBezTo>
                    <a:pt x="16405" y="9416"/>
                    <a:pt x="16398" y="9389"/>
                    <a:pt x="16391" y="9364"/>
                  </a:cubicBezTo>
                  <a:lnTo>
                    <a:pt x="16388" y="9358"/>
                  </a:lnTo>
                  <a:cubicBezTo>
                    <a:pt x="16175" y="8673"/>
                    <a:pt x="15606" y="8157"/>
                    <a:pt x="14903" y="8012"/>
                  </a:cubicBezTo>
                  <a:lnTo>
                    <a:pt x="14893" y="8011"/>
                  </a:lnTo>
                  <a:cubicBezTo>
                    <a:pt x="14866" y="8005"/>
                    <a:pt x="14840" y="8001"/>
                    <a:pt x="14815" y="7996"/>
                  </a:cubicBezTo>
                  <a:cubicBezTo>
                    <a:pt x="14806" y="7995"/>
                    <a:pt x="14799" y="7995"/>
                    <a:pt x="14790" y="7993"/>
                  </a:cubicBezTo>
                  <a:cubicBezTo>
                    <a:pt x="14768" y="7990"/>
                    <a:pt x="14745" y="7987"/>
                    <a:pt x="14722" y="7984"/>
                  </a:cubicBezTo>
                  <a:cubicBezTo>
                    <a:pt x="14712" y="7984"/>
                    <a:pt x="14703" y="7981"/>
                    <a:pt x="14692" y="7981"/>
                  </a:cubicBezTo>
                  <a:cubicBezTo>
                    <a:pt x="14670" y="7978"/>
                    <a:pt x="14648" y="7977"/>
                    <a:pt x="14626" y="7976"/>
                  </a:cubicBezTo>
                  <a:cubicBezTo>
                    <a:pt x="14616" y="7976"/>
                    <a:pt x="14607" y="7974"/>
                    <a:pt x="14598" y="7974"/>
                  </a:cubicBezTo>
                  <a:cubicBezTo>
                    <a:pt x="14566" y="7973"/>
                    <a:pt x="14535" y="7971"/>
                    <a:pt x="14502" y="7971"/>
                  </a:cubicBezTo>
                  <a:cubicBezTo>
                    <a:pt x="14471" y="7971"/>
                    <a:pt x="14439" y="7973"/>
                    <a:pt x="14408" y="7974"/>
                  </a:cubicBezTo>
                  <a:cubicBezTo>
                    <a:pt x="14398" y="7974"/>
                    <a:pt x="14389" y="7976"/>
                    <a:pt x="14380" y="7976"/>
                  </a:cubicBezTo>
                  <a:cubicBezTo>
                    <a:pt x="14356" y="7977"/>
                    <a:pt x="14334" y="7978"/>
                    <a:pt x="14312" y="7981"/>
                  </a:cubicBezTo>
                  <a:cubicBezTo>
                    <a:pt x="14302" y="7981"/>
                    <a:pt x="14293" y="7983"/>
                    <a:pt x="14283" y="7984"/>
                  </a:cubicBezTo>
                  <a:cubicBezTo>
                    <a:pt x="14260" y="7987"/>
                    <a:pt x="14237" y="7990"/>
                    <a:pt x="14215" y="7993"/>
                  </a:cubicBezTo>
                  <a:lnTo>
                    <a:pt x="14191" y="7996"/>
                  </a:lnTo>
                  <a:cubicBezTo>
                    <a:pt x="14165" y="8001"/>
                    <a:pt x="14138" y="8005"/>
                    <a:pt x="14113" y="8011"/>
                  </a:cubicBezTo>
                  <a:lnTo>
                    <a:pt x="14101" y="8012"/>
                  </a:lnTo>
                  <a:cubicBezTo>
                    <a:pt x="13398" y="8157"/>
                    <a:pt x="12831" y="8673"/>
                    <a:pt x="12617" y="9358"/>
                  </a:cubicBezTo>
                  <a:cubicBezTo>
                    <a:pt x="12617" y="9360"/>
                    <a:pt x="12615" y="9363"/>
                    <a:pt x="12615" y="9364"/>
                  </a:cubicBezTo>
                  <a:cubicBezTo>
                    <a:pt x="12607" y="9389"/>
                    <a:pt x="12599" y="9416"/>
                    <a:pt x="12593" y="9441"/>
                  </a:cubicBezTo>
                  <a:cubicBezTo>
                    <a:pt x="12590" y="9450"/>
                    <a:pt x="12589" y="9460"/>
                    <a:pt x="12586" y="9467"/>
                  </a:cubicBezTo>
                  <a:cubicBezTo>
                    <a:pt x="12584" y="9475"/>
                    <a:pt x="12581" y="9482"/>
                    <a:pt x="12580" y="9489"/>
                  </a:cubicBezTo>
                  <a:lnTo>
                    <a:pt x="11923" y="9489"/>
                  </a:lnTo>
                  <a:lnTo>
                    <a:pt x="11923" y="5470"/>
                  </a:lnTo>
                  <a:close/>
                  <a:moveTo>
                    <a:pt x="10249" y="2813"/>
                  </a:moveTo>
                  <a:lnTo>
                    <a:pt x="10249" y="9491"/>
                  </a:lnTo>
                  <a:lnTo>
                    <a:pt x="7368" y="9491"/>
                  </a:lnTo>
                  <a:lnTo>
                    <a:pt x="7368" y="2813"/>
                  </a:lnTo>
                  <a:close/>
                  <a:moveTo>
                    <a:pt x="14504" y="8505"/>
                  </a:moveTo>
                  <a:cubicBezTo>
                    <a:pt x="14527" y="8505"/>
                    <a:pt x="14551" y="8505"/>
                    <a:pt x="14574" y="8508"/>
                  </a:cubicBezTo>
                  <a:lnTo>
                    <a:pt x="14594" y="8509"/>
                  </a:lnTo>
                  <a:cubicBezTo>
                    <a:pt x="14611" y="8509"/>
                    <a:pt x="14629" y="8511"/>
                    <a:pt x="14645" y="8512"/>
                  </a:cubicBezTo>
                  <a:cubicBezTo>
                    <a:pt x="14653" y="8512"/>
                    <a:pt x="14658" y="8514"/>
                    <a:pt x="14666" y="8515"/>
                  </a:cubicBezTo>
                  <a:cubicBezTo>
                    <a:pt x="14682" y="8517"/>
                    <a:pt x="14700" y="8518"/>
                    <a:pt x="14717" y="8521"/>
                  </a:cubicBezTo>
                  <a:lnTo>
                    <a:pt x="14734" y="8524"/>
                  </a:lnTo>
                  <a:cubicBezTo>
                    <a:pt x="14753" y="8527"/>
                    <a:pt x="14771" y="8530"/>
                    <a:pt x="14790" y="8534"/>
                  </a:cubicBezTo>
                  <a:lnTo>
                    <a:pt x="14801" y="8536"/>
                  </a:lnTo>
                  <a:cubicBezTo>
                    <a:pt x="14821" y="8540"/>
                    <a:pt x="14841" y="8545"/>
                    <a:pt x="14860" y="8550"/>
                  </a:cubicBezTo>
                  <a:lnTo>
                    <a:pt x="14866" y="8552"/>
                  </a:lnTo>
                  <a:cubicBezTo>
                    <a:pt x="15396" y="8690"/>
                    <a:pt x="15801" y="9116"/>
                    <a:pt x="15914" y="9653"/>
                  </a:cubicBezTo>
                  <a:cubicBezTo>
                    <a:pt x="15917" y="9671"/>
                    <a:pt x="15920" y="9688"/>
                    <a:pt x="15925" y="9706"/>
                  </a:cubicBezTo>
                  <a:cubicBezTo>
                    <a:pt x="15925" y="9711"/>
                    <a:pt x="15926" y="9715"/>
                    <a:pt x="15926" y="9719"/>
                  </a:cubicBezTo>
                  <a:cubicBezTo>
                    <a:pt x="15929" y="9740"/>
                    <a:pt x="15932" y="9761"/>
                    <a:pt x="15935" y="9781"/>
                  </a:cubicBezTo>
                  <a:lnTo>
                    <a:pt x="15935" y="9787"/>
                  </a:lnTo>
                  <a:lnTo>
                    <a:pt x="15937" y="9805"/>
                  </a:lnTo>
                  <a:cubicBezTo>
                    <a:pt x="15941" y="9852"/>
                    <a:pt x="15944" y="9899"/>
                    <a:pt x="15944" y="9946"/>
                  </a:cubicBezTo>
                  <a:cubicBezTo>
                    <a:pt x="15942" y="10741"/>
                    <a:pt x="15298" y="11387"/>
                    <a:pt x="14502" y="11387"/>
                  </a:cubicBezTo>
                  <a:lnTo>
                    <a:pt x="14502" y="11388"/>
                  </a:lnTo>
                  <a:cubicBezTo>
                    <a:pt x="13706" y="11387"/>
                    <a:pt x="13062" y="10742"/>
                    <a:pt x="13062" y="9946"/>
                  </a:cubicBezTo>
                  <a:cubicBezTo>
                    <a:pt x="13062" y="9899"/>
                    <a:pt x="13063" y="9852"/>
                    <a:pt x="13068" y="9805"/>
                  </a:cubicBezTo>
                  <a:lnTo>
                    <a:pt x="13071" y="9789"/>
                  </a:lnTo>
                  <a:cubicBezTo>
                    <a:pt x="13071" y="9786"/>
                    <a:pt x="13071" y="9784"/>
                    <a:pt x="13071" y="9781"/>
                  </a:cubicBezTo>
                  <a:cubicBezTo>
                    <a:pt x="13074" y="9761"/>
                    <a:pt x="13077" y="9740"/>
                    <a:pt x="13080" y="9719"/>
                  </a:cubicBezTo>
                  <a:cubicBezTo>
                    <a:pt x="13080" y="9715"/>
                    <a:pt x="13081" y="9712"/>
                    <a:pt x="13081" y="9708"/>
                  </a:cubicBezTo>
                  <a:cubicBezTo>
                    <a:pt x="13084" y="9690"/>
                    <a:pt x="13087" y="9671"/>
                    <a:pt x="13092" y="9653"/>
                  </a:cubicBezTo>
                  <a:cubicBezTo>
                    <a:pt x="13204" y="9116"/>
                    <a:pt x="13610" y="8690"/>
                    <a:pt x="14140" y="8552"/>
                  </a:cubicBezTo>
                  <a:lnTo>
                    <a:pt x="14145" y="8550"/>
                  </a:lnTo>
                  <a:cubicBezTo>
                    <a:pt x="14165" y="8545"/>
                    <a:pt x="14184" y="8540"/>
                    <a:pt x="14204" y="8536"/>
                  </a:cubicBezTo>
                  <a:lnTo>
                    <a:pt x="14216" y="8534"/>
                  </a:lnTo>
                  <a:cubicBezTo>
                    <a:pt x="14235" y="8530"/>
                    <a:pt x="14253" y="8527"/>
                    <a:pt x="14272" y="8524"/>
                  </a:cubicBezTo>
                  <a:lnTo>
                    <a:pt x="14288" y="8521"/>
                  </a:lnTo>
                  <a:cubicBezTo>
                    <a:pt x="14306" y="8518"/>
                    <a:pt x="14322" y="8517"/>
                    <a:pt x="14340" y="8515"/>
                  </a:cubicBezTo>
                  <a:lnTo>
                    <a:pt x="14361" y="8512"/>
                  </a:lnTo>
                  <a:cubicBezTo>
                    <a:pt x="14377" y="8511"/>
                    <a:pt x="14395" y="8509"/>
                    <a:pt x="14412" y="8509"/>
                  </a:cubicBezTo>
                  <a:lnTo>
                    <a:pt x="14431" y="8508"/>
                  </a:lnTo>
                  <a:cubicBezTo>
                    <a:pt x="14455" y="8508"/>
                    <a:pt x="14479" y="8505"/>
                    <a:pt x="14504" y="8505"/>
                  </a:cubicBezTo>
                  <a:close/>
                  <a:moveTo>
                    <a:pt x="3494" y="8506"/>
                  </a:moveTo>
                  <a:cubicBezTo>
                    <a:pt x="3519" y="8506"/>
                    <a:pt x="3542" y="8506"/>
                    <a:pt x="3566" y="8509"/>
                  </a:cubicBezTo>
                  <a:lnTo>
                    <a:pt x="3585" y="8511"/>
                  </a:lnTo>
                  <a:cubicBezTo>
                    <a:pt x="3603" y="8511"/>
                    <a:pt x="3620" y="8512"/>
                    <a:pt x="3638" y="8514"/>
                  </a:cubicBezTo>
                  <a:lnTo>
                    <a:pt x="3657" y="8517"/>
                  </a:lnTo>
                  <a:cubicBezTo>
                    <a:pt x="3675" y="8518"/>
                    <a:pt x="3691" y="8521"/>
                    <a:pt x="3709" y="8522"/>
                  </a:cubicBezTo>
                  <a:cubicBezTo>
                    <a:pt x="3715" y="8522"/>
                    <a:pt x="3721" y="8525"/>
                    <a:pt x="3727" y="8525"/>
                  </a:cubicBezTo>
                  <a:cubicBezTo>
                    <a:pt x="3744" y="8528"/>
                    <a:pt x="3762" y="8531"/>
                    <a:pt x="3780" y="8536"/>
                  </a:cubicBezTo>
                  <a:lnTo>
                    <a:pt x="3791" y="8537"/>
                  </a:lnTo>
                  <a:cubicBezTo>
                    <a:pt x="3812" y="8542"/>
                    <a:pt x="3833" y="8546"/>
                    <a:pt x="3852" y="8552"/>
                  </a:cubicBezTo>
                  <a:lnTo>
                    <a:pt x="3856" y="8553"/>
                  </a:lnTo>
                  <a:cubicBezTo>
                    <a:pt x="4387" y="8692"/>
                    <a:pt x="4792" y="9118"/>
                    <a:pt x="4906" y="9655"/>
                  </a:cubicBezTo>
                  <a:cubicBezTo>
                    <a:pt x="4909" y="9672"/>
                    <a:pt x="4912" y="9691"/>
                    <a:pt x="4915" y="9709"/>
                  </a:cubicBezTo>
                  <a:cubicBezTo>
                    <a:pt x="4915" y="9713"/>
                    <a:pt x="4916" y="9716"/>
                    <a:pt x="4918" y="9721"/>
                  </a:cubicBezTo>
                  <a:cubicBezTo>
                    <a:pt x="4921" y="9741"/>
                    <a:pt x="4924" y="9762"/>
                    <a:pt x="4925" y="9783"/>
                  </a:cubicBezTo>
                  <a:lnTo>
                    <a:pt x="4925" y="9790"/>
                  </a:lnTo>
                  <a:lnTo>
                    <a:pt x="4928" y="9806"/>
                  </a:lnTo>
                  <a:cubicBezTo>
                    <a:pt x="4932" y="9854"/>
                    <a:pt x="4934" y="9901"/>
                    <a:pt x="4934" y="9948"/>
                  </a:cubicBezTo>
                  <a:cubicBezTo>
                    <a:pt x="4934" y="10744"/>
                    <a:pt x="4289" y="11388"/>
                    <a:pt x="3494" y="11390"/>
                  </a:cubicBezTo>
                  <a:lnTo>
                    <a:pt x="3494" y="11390"/>
                  </a:lnTo>
                  <a:cubicBezTo>
                    <a:pt x="2699" y="11388"/>
                    <a:pt x="2055" y="10744"/>
                    <a:pt x="2053" y="9948"/>
                  </a:cubicBezTo>
                  <a:cubicBezTo>
                    <a:pt x="2053" y="9899"/>
                    <a:pt x="2056" y="9854"/>
                    <a:pt x="2061" y="9806"/>
                  </a:cubicBezTo>
                  <a:lnTo>
                    <a:pt x="2062" y="9789"/>
                  </a:lnTo>
                  <a:lnTo>
                    <a:pt x="2062" y="9783"/>
                  </a:lnTo>
                  <a:cubicBezTo>
                    <a:pt x="2065" y="9762"/>
                    <a:pt x="2068" y="9741"/>
                    <a:pt x="2071" y="9721"/>
                  </a:cubicBezTo>
                  <a:cubicBezTo>
                    <a:pt x="2071" y="9716"/>
                    <a:pt x="2073" y="9712"/>
                    <a:pt x="2073" y="9708"/>
                  </a:cubicBezTo>
                  <a:cubicBezTo>
                    <a:pt x="2076" y="9690"/>
                    <a:pt x="2078" y="9671"/>
                    <a:pt x="2083" y="9655"/>
                  </a:cubicBezTo>
                  <a:cubicBezTo>
                    <a:pt x="2195" y="9118"/>
                    <a:pt x="2602" y="8692"/>
                    <a:pt x="3131" y="8553"/>
                  </a:cubicBezTo>
                  <a:lnTo>
                    <a:pt x="3135" y="8552"/>
                  </a:lnTo>
                  <a:cubicBezTo>
                    <a:pt x="3156" y="8546"/>
                    <a:pt x="3175" y="8542"/>
                    <a:pt x="3196" y="8537"/>
                  </a:cubicBezTo>
                  <a:lnTo>
                    <a:pt x="3208" y="8536"/>
                  </a:lnTo>
                  <a:cubicBezTo>
                    <a:pt x="3227" y="8531"/>
                    <a:pt x="3245" y="8528"/>
                    <a:pt x="3264" y="8525"/>
                  </a:cubicBezTo>
                  <a:lnTo>
                    <a:pt x="3280" y="8522"/>
                  </a:lnTo>
                  <a:cubicBezTo>
                    <a:pt x="3298" y="8521"/>
                    <a:pt x="3314" y="8518"/>
                    <a:pt x="3331" y="8517"/>
                  </a:cubicBezTo>
                  <a:lnTo>
                    <a:pt x="3351" y="8514"/>
                  </a:lnTo>
                  <a:cubicBezTo>
                    <a:pt x="3368" y="8512"/>
                    <a:pt x="3386" y="8511"/>
                    <a:pt x="3404" y="8511"/>
                  </a:cubicBezTo>
                  <a:lnTo>
                    <a:pt x="3423" y="8509"/>
                  </a:lnTo>
                  <a:cubicBezTo>
                    <a:pt x="3446" y="8508"/>
                    <a:pt x="3470" y="8506"/>
                    <a:pt x="3494" y="8506"/>
                  </a:cubicBezTo>
                  <a:close/>
                  <a:moveTo>
                    <a:pt x="13090" y="1"/>
                  </a:moveTo>
                  <a:cubicBezTo>
                    <a:pt x="13088" y="1"/>
                    <a:pt x="13086" y="1"/>
                    <a:pt x="13084" y="1"/>
                  </a:cubicBezTo>
                  <a:lnTo>
                    <a:pt x="0" y="1"/>
                  </a:lnTo>
                  <a:lnTo>
                    <a:pt x="0" y="10025"/>
                  </a:lnTo>
                  <a:lnTo>
                    <a:pt x="1520" y="10025"/>
                  </a:lnTo>
                  <a:cubicBezTo>
                    <a:pt x="1561" y="11084"/>
                    <a:pt x="2432" y="11923"/>
                    <a:pt x="3494" y="11923"/>
                  </a:cubicBezTo>
                  <a:cubicBezTo>
                    <a:pt x="4555" y="11923"/>
                    <a:pt x="5426" y="11084"/>
                    <a:pt x="5467" y="10025"/>
                  </a:cubicBezTo>
                  <a:lnTo>
                    <a:pt x="12528" y="10025"/>
                  </a:lnTo>
                  <a:cubicBezTo>
                    <a:pt x="12571" y="11084"/>
                    <a:pt x="13442" y="11920"/>
                    <a:pt x="14502" y="11920"/>
                  </a:cubicBezTo>
                  <a:cubicBezTo>
                    <a:pt x="15562" y="11920"/>
                    <a:pt x="16433" y="11084"/>
                    <a:pt x="16476" y="10025"/>
                  </a:cubicBezTo>
                  <a:lnTo>
                    <a:pt x="17997" y="10025"/>
                  </a:lnTo>
                  <a:lnTo>
                    <a:pt x="17997" y="6177"/>
                  </a:lnTo>
                  <a:lnTo>
                    <a:pt x="15944" y="5150"/>
                  </a:lnTo>
                  <a:lnTo>
                    <a:pt x="15630" y="4993"/>
                  </a:lnTo>
                  <a:lnTo>
                    <a:pt x="14073" y="2813"/>
                  </a:lnTo>
                  <a:lnTo>
                    <a:pt x="14371" y="2813"/>
                  </a:lnTo>
                  <a:cubicBezTo>
                    <a:pt x="14903" y="2812"/>
                    <a:pt x="15307" y="2334"/>
                    <a:pt x="15220" y="1809"/>
                  </a:cubicBezTo>
                  <a:cubicBezTo>
                    <a:pt x="15049" y="766"/>
                    <a:pt x="14147" y="1"/>
                    <a:pt x="130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3"/>
            <p:cNvSpPr/>
            <p:nvPr/>
          </p:nvSpPr>
          <p:spPr>
            <a:xfrm>
              <a:off x="1329500" y="4455475"/>
              <a:ext cx="234450" cy="149050"/>
            </a:xfrm>
            <a:custGeom>
              <a:rect b="b" l="l" r="r" t="t"/>
              <a:pathLst>
                <a:path extrusionOk="0" h="5962" w="9378">
                  <a:moveTo>
                    <a:pt x="0" y="0"/>
                  </a:moveTo>
                  <a:lnTo>
                    <a:pt x="0" y="5961"/>
                  </a:lnTo>
                  <a:lnTo>
                    <a:pt x="534" y="5961"/>
                  </a:lnTo>
                  <a:lnTo>
                    <a:pt x="534" y="534"/>
                  </a:lnTo>
                  <a:lnTo>
                    <a:pt x="9377" y="534"/>
                  </a:lnTo>
                  <a:lnTo>
                    <a:pt x="93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3"/>
            <p:cNvSpPr/>
            <p:nvPr/>
          </p:nvSpPr>
          <p:spPr>
            <a:xfrm>
              <a:off x="1329475" y="4613975"/>
              <a:ext cx="13400" cy="14275"/>
            </a:xfrm>
            <a:custGeom>
              <a:rect b="b" l="l" r="r" t="t"/>
              <a:pathLst>
                <a:path extrusionOk="0" h="571" w="536">
                  <a:moveTo>
                    <a:pt x="0" y="0"/>
                  </a:moveTo>
                  <a:lnTo>
                    <a:pt x="0" y="571"/>
                  </a:lnTo>
                  <a:lnTo>
                    <a:pt x="535" y="571"/>
                  </a:lnTo>
                  <a:lnTo>
                    <a:pt x="53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1" name="Google Shape;1851;p53"/>
          <p:cNvGrpSpPr/>
          <p:nvPr/>
        </p:nvGrpSpPr>
        <p:grpSpPr>
          <a:xfrm>
            <a:off x="2924760" y="4294081"/>
            <a:ext cx="411748" cy="263578"/>
            <a:chOff x="1946900" y="4443375"/>
            <a:chExt cx="449900" cy="288000"/>
          </a:xfrm>
        </p:grpSpPr>
        <p:sp>
          <p:nvSpPr>
            <p:cNvPr id="1852" name="Google Shape;1852;p53"/>
            <p:cNvSpPr/>
            <p:nvPr/>
          </p:nvSpPr>
          <p:spPr>
            <a:xfrm>
              <a:off x="2002975" y="4661175"/>
              <a:ext cx="43475" cy="41800"/>
            </a:xfrm>
            <a:custGeom>
              <a:rect b="b" l="l" r="r" t="t"/>
              <a:pathLst>
                <a:path extrusionOk="0" h="1672" w="1739">
                  <a:moveTo>
                    <a:pt x="900" y="534"/>
                  </a:moveTo>
                  <a:cubicBezTo>
                    <a:pt x="1055" y="534"/>
                    <a:pt x="1204" y="655"/>
                    <a:pt x="1204" y="836"/>
                  </a:cubicBezTo>
                  <a:cubicBezTo>
                    <a:pt x="1204" y="1001"/>
                    <a:pt x="1069" y="1137"/>
                    <a:pt x="903" y="1137"/>
                  </a:cubicBezTo>
                  <a:cubicBezTo>
                    <a:pt x="635" y="1137"/>
                    <a:pt x="500" y="813"/>
                    <a:pt x="691" y="623"/>
                  </a:cubicBezTo>
                  <a:cubicBezTo>
                    <a:pt x="751" y="562"/>
                    <a:pt x="826" y="534"/>
                    <a:pt x="900" y="534"/>
                  </a:cubicBezTo>
                  <a:close/>
                  <a:moveTo>
                    <a:pt x="903" y="1"/>
                  </a:moveTo>
                  <a:cubicBezTo>
                    <a:pt x="565" y="1"/>
                    <a:pt x="260" y="204"/>
                    <a:pt x="130" y="516"/>
                  </a:cubicBezTo>
                  <a:cubicBezTo>
                    <a:pt x="1" y="829"/>
                    <a:pt x="73" y="1187"/>
                    <a:pt x="312" y="1427"/>
                  </a:cubicBezTo>
                  <a:cubicBezTo>
                    <a:pt x="471" y="1587"/>
                    <a:pt x="684" y="1671"/>
                    <a:pt x="902" y="1671"/>
                  </a:cubicBezTo>
                  <a:cubicBezTo>
                    <a:pt x="1010" y="1671"/>
                    <a:pt x="1119" y="1650"/>
                    <a:pt x="1223" y="1607"/>
                  </a:cubicBezTo>
                  <a:cubicBezTo>
                    <a:pt x="1535" y="1479"/>
                    <a:pt x="1739" y="1174"/>
                    <a:pt x="1739" y="836"/>
                  </a:cubicBezTo>
                  <a:cubicBezTo>
                    <a:pt x="1737" y="375"/>
                    <a:pt x="1364" y="1"/>
                    <a:pt x="9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3"/>
            <p:cNvSpPr/>
            <p:nvPr/>
          </p:nvSpPr>
          <p:spPr>
            <a:xfrm>
              <a:off x="2268125" y="4661175"/>
              <a:ext cx="43475" cy="41800"/>
            </a:xfrm>
            <a:custGeom>
              <a:rect b="b" l="l" r="r" t="t"/>
              <a:pathLst>
                <a:path extrusionOk="0" h="1672" w="1739">
                  <a:moveTo>
                    <a:pt x="900" y="534"/>
                  </a:moveTo>
                  <a:cubicBezTo>
                    <a:pt x="1055" y="534"/>
                    <a:pt x="1204" y="655"/>
                    <a:pt x="1204" y="836"/>
                  </a:cubicBezTo>
                  <a:cubicBezTo>
                    <a:pt x="1204" y="1001"/>
                    <a:pt x="1070" y="1137"/>
                    <a:pt x="903" y="1137"/>
                  </a:cubicBezTo>
                  <a:cubicBezTo>
                    <a:pt x="635" y="1137"/>
                    <a:pt x="501" y="813"/>
                    <a:pt x="691" y="623"/>
                  </a:cubicBezTo>
                  <a:cubicBezTo>
                    <a:pt x="752" y="562"/>
                    <a:pt x="827" y="534"/>
                    <a:pt x="900" y="534"/>
                  </a:cubicBezTo>
                  <a:close/>
                  <a:moveTo>
                    <a:pt x="903" y="1"/>
                  </a:moveTo>
                  <a:cubicBezTo>
                    <a:pt x="565" y="1"/>
                    <a:pt x="260" y="204"/>
                    <a:pt x="131" y="516"/>
                  </a:cubicBezTo>
                  <a:cubicBezTo>
                    <a:pt x="1" y="829"/>
                    <a:pt x="73" y="1187"/>
                    <a:pt x="312" y="1427"/>
                  </a:cubicBezTo>
                  <a:cubicBezTo>
                    <a:pt x="471" y="1587"/>
                    <a:pt x="685" y="1671"/>
                    <a:pt x="902" y="1671"/>
                  </a:cubicBezTo>
                  <a:cubicBezTo>
                    <a:pt x="1010" y="1671"/>
                    <a:pt x="1119" y="1650"/>
                    <a:pt x="1223" y="1607"/>
                  </a:cubicBezTo>
                  <a:cubicBezTo>
                    <a:pt x="1535" y="1479"/>
                    <a:pt x="1739" y="1174"/>
                    <a:pt x="1739" y="836"/>
                  </a:cubicBezTo>
                  <a:cubicBezTo>
                    <a:pt x="1737" y="375"/>
                    <a:pt x="1364" y="1"/>
                    <a:pt x="9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3"/>
            <p:cNvSpPr/>
            <p:nvPr/>
          </p:nvSpPr>
          <p:spPr>
            <a:xfrm>
              <a:off x="2184550" y="4500200"/>
              <a:ext cx="79700" cy="79675"/>
            </a:xfrm>
            <a:custGeom>
              <a:rect b="b" l="l" r="r" t="t"/>
              <a:pathLst>
                <a:path extrusionOk="0" h="3187" w="3188">
                  <a:moveTo>
                    <a:pt x="2652" y="534"/>
                  </a:moveTo>
                  <a:lnTo>
                    <a:pt x="2652" y="2651"/>
                  </a:lnTo>
                  <a:lnTo>
                    <a:pt x="536" y="2651"/>
                  </a:lnTo>
                  <a:lnTo>
                    <a:pt x="536" y="534"/>
                  </a:lnTo>
                  <a:close/>
                  <a:moveTo>
                    <a:pt x="1" y="1"/>
                  </a:moveTo>
                  <a:lnTo>
                    <a:pt x="1" y="3186"/>
                  </a:lnTo>
                  <a:lnTo>
                    <a:pt x="3188" y="3186"/>
                  </a:lnTo>
                  <a:lnTo>
                    <a:pt x="318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3"/>
            <p:cNvSpPr/>
            <p:nvPr/>
          </p:nvSpPr>
          <p:spPr>
            <a:xfrm>
              <a:off x="2080400" y="4500200"/>
              <a:ext cx="79675" cy="79675"/>
            </a:xfrm>
            <a:custGeom>
              <a:rect b="b" l="l" r="r" t="t"/>
              <a:pathLst>
                <a:path extrusionOk="0" h="3187" w="3187">
                  <a:moveTo>
                    <a:pt x="2653" y="534"/>
                  </a:moveTo>
                  <a:lnTo>
                    <a:pt x="2653" y="2651"/>
                  </a:lnTo>
                  <a:lnTo>
                    <a:pt x="536" y="2651"/>
                  </a:lnTo>
                  <a:lnTo>
                    <a:pt x="536" y="534"/>
                  </a:lnTo>
                  <a:close/>
                  <a:moveTo>
                    <a:pt x="1" y="1"/>
                  </a:moveTo>
                  <a:lnTo>
                    <a:pt x="1" y="3186"/>
                  </a:lnTo>
                  <a:lnTo>
                    <a:pt x="3186" y="3186"/>
                  </a:lnTo>
                  <a:lnTo>
                    <a:pt x="318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3"/>
            <p:cNvSpPr/>
            <p:nvPr/>
          </p:nvSpPr>
          <p:spPr>
            <a:xfrm>
              <a:off x="1976225" y="4500200"/>
              <a:ext cx="79700" cy="79675"/>
            </a:xfrm>
            <a:custGeom>
              <a:rect b="b" l="l" r="r" t="t"/>
              <a:pathLst>
                <a:path extrusionOk="0" h="3187" w="3188">
                  <a:moveTo>
                    <a:pt x="2652" y="534"/>
                  </a:moveTo>
                  <a:lnTo>
                    <a:pt x="2652" y="2651"/>
                  </a:lnTo>
                  <a:lnTo>
                    <a:pt x="536" y="2651"/>
                  </a:lnTo>
                  <a:lnTo>
                    <a:pt x="536" y="534"/>
                  </a:lnTo>
                  <a:close/>
                  <a:moveTo>
                    <a:pt x="0" y="1"/>
                  </a:moveTo>
                  <a:lnTo>
                    <a:pt x="0" y="3186"/>
                  </a:lnTo>
                  <a:lnTo>
                    <a:pt x="3187" y="3186"/>
                  </a:lnTo>
                  <a:lnTo>
                    <a:pt x="31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3"/>
            <p:cNvSpPr/>
            <p:nvPr/>
          </p:nvSpPr>
          <p:spPr>
            <a:xfrm>
              <a:off x="1946900" y="4443375"/>
              <a:ext cx="449900" cy="288000"/>
            </a:xfrm>
            <a:custGeom>
              <a:rect b="b" l="l" r="r" t="t"/>
              <a:pathLst>
                <a:path extrusionOk="0" h="11520" w="17996">
                  <a:moveTo>
                    <a:pt x="12916" y="534"/>
                  </a:moveTo>
                  <a:lnTo>
                    <a:pt x="12916" y="1137"/>
                  </a:lnTo>
                  <a:lnTo>
                    <a:pt x="2845" y="1137"/>
                  </a:lnTo>
                  <a:lnTo>
                    <a:pt x="2845" y="534"/>
                  </a:lnTo>
                  <a:close/>
                  <a:moveTo>
                    <a:pt x="15000" y="1671"/>
                  </a:moveTo>
                  <a:cubicBezTo>
                    <a:pt x="15376" y="1671"/>
                    <a:pt x="15708" y="1915"/>
                    <a:pt x="15822" y="2274"/>
                  </a:cubicBezTo>
                  <a:lnTo>
                    <a:pt x="13296" y="2274"/>
                  </a:lnTo>
                  <a:lnTo>
                    <a:pt x="13296" y="5325"/>
                  </a:lnTo>
                  <a:lnTo>
                    <a:pt x="14277" y="6061"/>
                  </a:lnTo>
                  <a:lnTo>
                    <a:pt x="534" y="6061"/>
                  </a:lnTo>
                  <a:lnTo>
                    <a:pt x="534" y="2540"/>
                  </a:lnTo>
                  <a:cubicBezTo>
                    <a:pt x="535" y="2060"/>
                    <a:pt x="923" y="1672"/>
                    <a:pt x="1403" y="1671"/>
                  </a:cubicBezTo>
                  <a:lnTo>
                    <a:pt x="14996" y="1671"/>
                  </a:lnTo>
                  <a:cubicBezTo>
                    <a:pt x="14997" y="1671"/>
                    <a:pt x="14998" y="1671"/>
                    <a:pt x="15000" y="1671"/>
                  </a:cubicBezTo>
                  <a:close/>
                  <a:moveTo>
                    <a:pt x="16034" y="2807"/>
                  </a:moveTo>
                  <a:lnTo>
                    <a:pt x="17334" y="6061"/>
                  </a:lnTo>
                  <a:lnTo>
                    <a:pt x="15167" y="6061"/>
                  </a:lnTo>
                  <a:lnTo>
                    <a:pt x="13830" y="5058"/>
                  </a:lnTo>
                  <a:lnTo>
                    <a:pt x="13830" y="2807"/>
                  </a:lnTo>
                  <a:close/>
                  <a:moveTo>
                    <a:pt x="17462" y="7732"/>
                  </a:moveTo>
                  <a:lnTo>
                    <a:pt x="17462" y="8335"/>
                  </a:lnTo>
                  <a:lnTo>
                    <a:pt x="16481" y="8335"/>
                  </a:lnTo>
                  <a:lnTo>
                    <a:pt x="16481" y="7732"/>
                  </a:lnTo>
                  <a:close/>
                  <a:moveTo>
                    <a:pt x="17462" y="6597"/>
                  </a:moveTo>
                  <a:lnTo>
                    <a:pt x="17462" y="7199"/>
                  </a:lnTo>
                  <a:lnTo>
                    <a:pt x="15947" y="7199"/>
                  </a:lnTo>
                  <a:lnTo>
                    <a:pt x="15947" y="8869"/>
                  </a:lnTo>
                  <a:lnTo>
                    <a:pt x="17462" y="8869"/>
                  </a:lnTo>
                  <a:lnTo>
                    <a:pt x="17462" y="9472"/>
                  </a:lnTo>
                  <a:lnTo>
                    <a:pt x="15721" y="9472"/>
                  </a:lnTo>
                  <a:cubicBezTo>
                    <a:pt x="15721" y="9467"/>
                    <a:pt x="15721" y="9463"/>
                    <a:pt x="15721" y="9460"/>
                  </a:cubicBezTo>
                  <a:cubicBezTo>
                    <a:pt x="15721" y="9444"/>
                    <a:pt x="15718" y="9427"/>
                    <a:pt x="15718" y="9411"/>
                  </a:cubicBezTo>
                  <a:cubicBezTo>
                    <a:pt x="15717" y="9395"/>
                    <a:pt x="15715" y="9377"/>
                    <a:pt x="15714" y="9361"/>
                  </a:cubicBezTo>
                  <a:cubicBezTo>
                    <a:pt x="15713" y="9343"/>
                    <a:pt x="15711" y="9329"/>
                    <a:pt x="15708" y="9312"/>
                  </a:cubicBezTo>
                  <a:cubicBezTo>
                    <a:pt x="15707" y="9296"/>
                    <a:pt x="15705" y="9279"/>
                    <a:pt x="15702" y="9262"/>
                  </a:cubicBezTo>
                  <a:cubicBezTo>
                    <a:pt x="15699" y="9246"/>
                    <a:pt x="15698" y="9231"/>
                    <a:pt x="15695" y="9215"/>
                  </a:cubicBezTo>
                  <a:cubicBezTo>
                    <a:pt x="15692" y="9200"/>
                    <a:pt x="15689" y="9183"/>
                    <a:pt x="15686" y="9167"/>
                  </a:cubicBezTo>
                  <a:cubicBezTo>
                    <a:pt x="15683" y="9150"/>
                    <a:pt x="15679" y="9136"/>
                    <a:pt x="15676" y="9121"/>
                  </a:cubicBezTo>
                  <a:cubicBezTo>
                    <a:pt x="15673" y="9105"/>
                    <a:pt x="15668" y="9088"/>
                    <a:pt x="15665" y="9072"/>
                  </a:cubicBezTo>
                  <a:cubicBezTo>
                    <a:pt x="15661" y="9056"/>
                    <a:pt x="15657" y="9041"/>
                    <a:pt x="15652" y="9027"/>
                  </a:cubicBezTo>
                  <a:cubicBezTo>
                    <a:pt x="15649" y="9012"/>
                    <a:pt x="15643" y="8996"/>
                    <a:pt x="15639" y="8979"/>
                  </a:cubicBezTo>
                  <a:lnTo>
                    <a:pt x="15626" y="8935"/>
                  </a:lnTo>
                  <a:cubicBezTo>
                    <a:pt x="15620" y="8919"/>
                    <a:pt x="15615" y="8904"/>
                    <a:pt x="15609" y="8888"/>
                  </a:cubicBezTo>
                  <a:cubicBezTo>
                    <a:pt x="15603" y="8873"/>
                    <a:pt x="15599" y="8860"/>
                    <a:pt x="15593" y="8845"/>
                  </a:cubicBezTo>
                  <a:cubicBezTo>
                    <a:pt x="15587" y="8830"/>
                    <a:pt x="15581" y="8814"/>
                    <a:pt x="15574" y="8800"/>
                  </a:cubicBezTo>
                  <a:cubicBezTo>
                    <a:pt x="15568" y="8785"/>
                    <a:pt x="15562" y="8771"/>
                    <a:pt x="15556" y="8757"/>
                  </a:cubicBezTo>
                  <a:cubicBezTo>
                    <a:pt x="15550" y="8743"/>
                    <a:pt x="15543" y="8727"/>
                    <a:pt x="15536" y="8713"/>
                  </a:cubicBezTo>
                  <a:cubicBezTo>
                    <a:pt x="15530" y="8698"/>
                    <a:pt x="15522" y="8685"/>
                    <a:pt x="15516" y="8671"/>
                  </a:cubicBezTo>
                  <a:cubicBezTo>
                    <a:pt x="15509" y="8658"/>
                    <a:pt x="15502" y="8643"/>
                    <a:pt x="15493" y="8629"/>
                  </a:cubicBezTo>
                  <a:cubicBezTo>
                    <a:pt x="15486" y="8615"/>
                    <a:pt x="15480" y="8602"/>
                    <a:pt x="15471" y="8589"/>
                  </a:cubicBezTo>
                  <a:cubicBezTo>
                    <a:pt x="15463" y="8574"/>
                    <a:pt x="15456" y="8561"/>
                    <a:pt x="15447" y="8546"/>
                  </a:cubicBezTo>
                  <a:cubicBezTo>
                    <a:pt x="15440" y="8533"/>
                    <a:pt x="15432" y="8519"/>
                    <a:pt x="15424" y="8508"/>
                  </a:cubicBezTo>
                  <a:cubicBezTo>
                    <a:pt x="15415" y="8494"/>
                    <a:pt x="15406" y="8480"/>
                    <a:pt x="15397" y="8466"/>
                  </a:cubicBezTo>
                  <a:cubicBezTo>
                    <a:pt x="15390" y="8453"/>
                    <a:pt x="15381" y="8441"/>
                    <a:pt x="15372" y="8428"/>
                  </a:cubicBezTo>
                  <a:cubicBezTo>
                    <a:pt x="15363" y="8416"/>
                    <a:pt x="15354" y="8403"/>
                    <a:pt x="15344" y="8390"/>
                  </a:cubicBezTo>
                  <a:cubicBezTo>
                    <a:pt x="15335" y="8376"/>
                    <a:pt x="15326" y="8365"/>
                    <a:pt x="15317" y="8353"/>
                  </a:cubicBezTo>
                  <a:cubicBezTo>
                    <a:pt x="15309" y="8341"/>
                    <a:pt x="15297" y="8328"/>
                    <a:pt x="15287" y="8316"/>
                  </a:cubicBezTo>
                  <a:cubicBezTo>
                    <a:pt x="15278" y="8304"/>
                    <a:pt x="15269" y="8292"/>
                    <a:pt x="15259" y="8281"/>
                  </a:cubicBezTo>
                  <a:cubicBezTo>
                    <a:pt x="15248" y="8269"/>
                    <a:pt x="15238" y="8257"/>
                    <a:pt x="15226" y="8244"/>
                  </a:cubicBezTo>
                  <a:cubicBezTo>
                    <a:pt x="15216" y="8231"/>
                    <a:pt x="15207" y="8222"/>
                    <a:pt x="15197" y="8210"/>
                  </a:cubicBezTo>
                  <a:cubicBezTo>
                    <a:pt x="15186" y="8198"/>
                    <a:pt x="15174" y="8186"/>
                    <a:pt x="15163" y="8174"/>
                  </a:cubicBezTo>
                  <a:cubicBezTo>
                    <a:pt x="15152" y="8163"/>
                    <a:pt x="15142" y="8154"/>
                    <a:pt x="15132" y="8142"/>
                  </a:cubicBezTo>
                  <a:cubicBezTo>
                    <a:pt x="15120" y="8132"/>
                    <a:pt x="15108" y="8120"/>
                    <a:pt x="15096" y="8110"/>
                  </a:cubicBezTo>
                  <a:cubicBezTo>
                    <a:pt x="15085" y="8099"/>
                    <a:pt x="15074" y="8089"/>
                    <a:pt x="15062" y="8079"/>
                  </a:cubicBezTo>
                  <a:cubicBezTo>
                    <a:pt x="15052" y="8068"/>
                    <a:pt x="15039" y="8058"/>
                    <a:pt x="15026" y="8048"/>
                  </a:cubicBezTo>
                  <a:cubicBezTo>
                    <a:pt x="15014" y="8037"/>
                    <a:pt x="15004" y="8027"/>
                    <a:pt x="14992" y="8018"/>
                  </a:cubicBezTo>
                  <a:cubicBezTo>
                    <a:pt x="14980" y="8008"/>
                    <a:pt x="14967" y="7998"/>
                    <a:pt x="14953" y="7989"/>
                  </a:cubicBezTo>
                  <a:cubicBezTo>
                    <a:pt x="14940" y="7978"/>
                    <a:pt x="14930" y="7970"/>
                    <a:pt x="14917" y="7961"/>
                  </a:cubicBezTo>
                  <a:cubicBezTo>
                    <a:pt x="14903" y="7952"/>
                    <a:pt x="14890" y="7942"/>
                    <a:pt x="14877" y="7933"/>
                  </a:cubicBezTo>
                  <a:cubicBezTo>
                    <a:pt x="14863" y="7922"/>
                    <a:pt x="14852" y="7915"/>
                    <a:pt x="14840" y="7906"/>
                  </a:cubicBezTo>
                  <a:cubicBezTo>
                    <a:pt x="14828" y="7899"/>
                    <a:pt x="14813" y="7889"/>
                    <a:pt x="14799" y="7881"/>
                  </a:cubicBezTo>
                  <a:cubicBezTo>
                    <a:pt x="14785" y="7872"/>
                    <a:pt x="14774" y="7865"/>
                    <a:pt x="14760" y="7856"/>
                  </a:cubicBezTo>
                  <a:cubicBezTo>
                    <a:pt x="14748" y="7849"/>
                    <a:pt x="14732" y="7840"/>
                    <a:pt x="14719" y="7832"/>
                  </a:cubicBezTo>
                  <a:lnTo>
                    <a:pt x="14679" y="7810"/>
                  </a:lnTo>
                  <a:cubicBezTo>
                    <a:pt x="14664" y="7803"/>
                    <a:pt x="14650" y="7796"/>
                    <a:pt x="14635" y="7787"/>
                  </a:cubicBezTo>
                  <a:cubicBezTo>
                    <a:pt x="14620" y="7779"/>
                    <a:pt x="14608" y="7774"/>
                    <a:pt x="14595" y="7768"/>
                  </a:cubicBezTo>
                  <a:cubicBezTo>
                    <a:pt x="14580" y="7762"/>
                    <a:pt x="14564" y="7754"/>
                    <a:pt x="14549" y="7747"/>
                  </a:cubicBezTo>
                  <a:cubicBezTo>
                    <a:pt x="14535" y="7740"/>
                    <a:pt x="14521" y="7735"/>
                    <a:pt x="14508" y="7728"/>
                  </a:cubicBezTo>
                  <a:cubicBezTo>
                    <a:pt x="14495" y="7722"/>
                    <a:pt x="14477" y="7716"/>
                    <a:pt x="14461" y="7710"/>
                  </a:cubicBezTo>
                  <a:cubicBezTo>
                    <a:pt x="14446" y="7704"/>
                    <a:pt x="14433" y="7700"/>
                    <a:pt x="14420" y="7694"/>
                  </a:cubicBezTo>
                  <a:cubicBezTo>
                    <a:pt x="14405" y="7688"/>
                    <a:pt x="14387" y="7684"/>
                    <a:pt x="14371" y="7678"/>
                  </a:cubicBezTo>
                  <a:cubicBezTo>
                    <a:pt x="14355" y="7672"/>
                    <a:pt x="14343" y="7667"/>
                    <a:pt x="14330" y="7663"/>
                  </a:cubicBezTo>
                  <a:cubicBezTo>
                    <a:pt x="14315" y="7659"/>
                    <a:pt x="14296" y="7654"/>
                    <a:pt x="14278" y="7650"/>
                  </a:cubicBezTo>
                  <a:cubicBezTo>
                    <a:pt x="14262" y="7645"/>
                    <a:pt x="14250" y="7641"/>
                    <a:pt x="14237" y="7638"/>
                  </a:cubicBezTo>
                  <a:cubicBezTo>
                    <a:pt x="14222" y="7633"/>
                    <a:pt x="14202" y="7629"/>
                    <a:pt x="14185" y="7626"/>
                  </a:cubicBezTo>
                  <a:cubicBezTo>
                    <a:pt x="14171" y="7623"/>
                    <a:pt x="14156" y="7619"/>
                    <a:pt x="14143" y="7616"/>
                  </a:cubicBezTo>
                  <a:cubicBezTo>
                    <a:pt x="14123" y="7613"/>
                    <a:pt x="14106" y="7610"/>
                    <a:pt x="14088" y="7605"/>
                  </a:cubicBezTo>
                  <a:cubicBezTo>
                    <a:pt x="14075" y="7604"/>
                    <a:pt x="14060" y="7601"/>
                    <a:pt x="14047" y="7600"/>
                  </a:cubicBezTo>
                  <a:cubicBezTo>
                    <a:pt x="14028" y="7597"/>
                    <a:pt x="14008" y="7594"/>
                    <a:pt x="13989" y="7592"/>
                  </a:cubicBezTo>
                  <a:cubicBezTo>
                    <a:pt x="13976" y="7591"/>
                    <a:pt x="13963" y="7588"/>
                    <a:pt x="13950" y="7586"/>
                  </a:cubicBezTo>
                  <a:cubicBezTo>
                    <a:pt x="13927" y="7585"/>
                    <a:pt x="13905" y="7583"/>
                    <a:pt x="13883" y="7582"/>
                  </a:cubicBezTo>
                  <a:cubicBezTo>
                    <a:pt x="13873" y="7580"/>
                    <a:pt x="13861" y="7579"/>
                    <a:pt x="13851" y="7579"/>
                  </a:cubicBezTo>
                  <a:cubicBezTo>
                    <a:pt x="13817" y="7577"/>
                    <a:pt x="13783" y="7577"/>
                    <a:pt x="13751" y="7577"/>
                  </a:cubicBezTo>
                  <a:cubicBezTo>
                    <a:pt x="13717" y="7577"/>
                    <a:pt x="13683" y="7577"/>
                    <a:pt x="13650" y="7579"/>
                  </a:cubicBezTo>
                  <a:lnTo>
                    <a:pt x="13616" y="7582"/>
                  </a:lnTo>
                  <a:cubicBezTo>
                    <a:pt x="13594" y="7583"/>
                    <a:pt x="13574" y="7585"/>
                    <a:pt x="13552" y="7586"/>
                  </a:cubicBezTo>
                  <a:cubicBezTo>
                    <a:pt x="13538" y="7588"/>
                    <a:pt x="13525" y="7591"/>
                    <a:pt x="13512" y="7592"/>
                  </a:cubicBezTo>
                  <a:cubicBezTo>
                    <a:pt x="13494" y="7594"/>
                    <a:pt x="13473" y="7597"/>
                    <a:pt x="13454" y="7600"/>
                  </a:cubicBezTo>
                  <a:cubicBezTo>
                    <a:pt x="13439" y="7601"/>
                    <a:pt x="13426" y="7604"/>
                    <a:pt x="13413" y="7605"/>
                  </a:cubicBezTo>
                  <a:cubicBezTo>
                    <a:pt x="13394" y="7610"/>
                    <a:pt x="13376" y="7613"/>
                    <a:pt x="13357" y="7616"/>
                  </a:cubicBezTo>
                  <a:cubicBezTo>
                    <a:pt x="13344" y="7619"/>
                    <a:pt x="13329" y="7622"/>
                    <a:pt x="13316" y="7626"/>
                  </a:cubicBezTo>
                  <a:cubicBezTo>
                    <a:pt x="13296" y="7629"/>
                    <a:pt x="13280" y="7633"/>
                    <a:pt x="13263" y="7638"/>
                  </a:cubicBezTo>
                  <a:cubicBezTo>
                    <a:pt x="13249" y="7641"/>
                    <a:pt x="13235" y="7645"/>
                    <a:pt x="13221" y="7650"/>
                  </a:cubicBezTo>
                  <a:cubicBezTo>
                    <a:pt x="13204" y="7654"/>
                    <a:pt x="13187" y="7659"/>
                    <a:pt x="13171" y="7663"/>
                  </a:cubicBezTo>
                  <a:lnTo>
                    <a:pt x="13128" y="7678"/>
                  </a:lnTo>
                  <a:cubicBezTo>
                    <a:pt x="13112" y="7684"/>
                    <a:pt x="13096" y="7688"/>
                    <a:pt x="13080" y="7694"/>
                  </a:cubicBezTo>
                  <a:cubicBezTo>
                    <a:pt x="13064" y="7700"/>
                    <a:pt x="13052" y="7704"/>
                    <a:pt x="13039" y="7710"/>
                  </a:cubicBezTo>
                  <a:cubicBezTo>
                    <a:pt x="13025" y="7716"/>
                    <a:pt x="13008" y="7722"/>
                    <a:pt x="12991" y="7728"/>
                  </a:cubicBezTo>
                  <a:cubicBezTo>
                    <a:pt x="12975" y="7735"/>
                    <a:pt x="12965" y="7740"/>
                    <a:pt x="12952" y="7747"/>
                  </a:cubicBezTo>
                  <a:cubicBezTo>
                    <a:pt x="12937" y="7753"/>
                    <a:pt x="12921" y="7760"/>
                    <a:pt x="12904" y="7768"/>
                  </a:cubicBezTo>
                  <a:cubicBezTo>
                    <a:pt x="12890" y="7775"/>
                    <a:pt x="12878" y="7781"/>
                    <a:pt x="12865" y="7787"/>
                  </a:cubicBezTo>
                  <a:cubicBezTo>
                    <a:pt x="12851" y="7794"/>
                    <a:pt x="12835" y="7803"/>
                    <a:pt x="12820" y="7810"/>
                  </a:cubicBezTo>
                  <a:cubicBezTo>
                    <a:pt x="12806" y="7818"/>
                    <a:pt x="12795" y="7825"/>
                    <a:pt x="12782" y="7832"/>
                  </a:cubicBezTo>
                  <a:cubicBezTo>
                    <a:pt x="12769" y="7840"/>
                    <a:pt x="12753" y="7849"/>
                    <a:pt x="12739" y="7858"/>
                  </a:cubicBezTo>
                  <a:cubicBezTo>
                    <a:pt x="12725" y="7865"/>
                    <a:pt x="12714" y="7872"/>
                    <a:pt x="12702" y="7881"/>
                  </a:cubicBezTo>
                  <a:cubicBezTo>
                    <a:pt x="12691" y="7889"/>
                    <a:pt x="12674" y="7899"/>
                    <a:pt x="12660" y="7908"/>
                  </a:cubicBezTo>
                  <a:cubicBezTo>
                    <a:pt x="12646" y="7915"/>
                    <a:pt x="12636" y="7924"/>
                    <a:pt x="12623" y="7933"/>
                  </a:cubicBezTo>
                  <a:cubicBezTo>
                    <a:pt x="12611" y="7942"/>
                    <a:pt x="12596" y="7950"/>
                    <a:pt x="12583" y="7961"/>
                  </a:cubicBezTo>
                  <a:cubicBezTo>
                    <a:pt x="12570" y="7971"/>
                    <a:pt x="12559" y="7980"/>
                    <a:pt x="12548" y="7989"/>
                  </a:cubicBezTo>
                  <a:cubicBezTo>
                    <a:pt x="12536" y="7996"/>
                    <a:pt x="12521" y="8008"/>
                    <a:pt x="12509" y="8018"/>
                  </a:cubicBezTo>
                  <a:cubicBezTo>
                    <a:pt x="12496" y="8029"/>
                    <a:pt x="12486" y="8037"/>
                    <a:pt x="12474" y="8048"/>
                  </a:cubicBezTo>
                  <a:cubicBezTo>
                    <a:pt x="12464" y="8057"/>
                    <a:pt x="12450" y="8068"/>
                    <a:pt x="12437" y="8079"/>
                  </a:cubicBezTo>
                  <a:cubicBezTo>
                    <a:pt x="12425" y="8090"/>
                    <a:pt x="12416" y="8099"/>
                    <a:pt x="12405" y="8110"/>
                  </a:cubicBezTo>
                  <a:cubicBezTo>
                    <a:pt x="12394" y="8120"/>
                    <a:pt x="12381" y="8132"/>
                    <a:pt x="12369" y="8144"/>
                  </a:cubicBezTo>
                  <a:lnTo>
                    <a:pt x="12338" y="8174"/>
                  </a:lnTo>
                  <a:cubicBezTo>
                    <a:pt x="12327" y="8186"/>
                    <a:pt x="12315" y="8198"/>
                    <a:pt x="12304" y="8210"/>
                  </a:cubicBezTo>
                  <a:cubicBezTo>
                    <a:pt x="12293" y="8222"/>
                    <a:pt x="12284" y="8232"/>
                    <a:pt x="12275" y="8244"/>
                  </a:cubicBezTo>
                  <a:cubicBezTo>
                    <a:pt x="12265" y="8254"/>
                    <a:pt x="12253" y="8267"/>
                    <a:pt x="12243" y="8281"/>
                  </a:cubicBezTo>
                  <a:cubicBezTo>
                    <a:pt x="12232" y="8292"/>
                    <a:pt x="12223" y="8304"/>
                    <a:pt x="12215" y="8315"/>
                  </a:cubicBezTo>
                  <a:cubicBezTo>
                    <a:pt x="12204" y="8326"/>
                    <a:pt x="12194" y="8341"/>
                    <a:pt x="12184" y="8353"/>
                  </a:cubicBezTo>
                  <a:cubicBezTo>
                    <a:pt x="12173" y="8366"/>
                    <a:pt x="12166" y="8378"/>
                    <a:pt x="12157" y="8390"/>
                  </a:cubicBezTo>
                  <a:cubicBezTo>
                    <a:pt x="12148" y="8403"/>
                    <a:pt x="12138" y="8416"/>
                    <a:pt x="12129" y="8430"/>
                  </a:cubicBezTo>
                  <a:cubicBezTo>
                    <a:pt x="12119" y="8443"/>
                    <a:pt x="12111" y="8455"/>
                    <a:pt x="12104" y="8466"/>
                  </a:cubicBezTo>
                  <a:cubicBezTo>
                    <a:pt x="12095" y="8478"/>
                    <a:pt x="12085" y="8494"/>
                    <a:pt x="12077" y="8508"/>
                  </a:cubicBezTo>
                  <a:cubicBezTo>
                    <a:pt x="12069" y="8521"/>
                    <a:pt x="12061" y="8533"/>
                    <a:pt x="12054" y="8546"/>
                  </a:cubicBezTo>
                  <a:cubicBezTo>
                    <a:pt x="12045" y="8559"/>
                    <a:pt x="12038" y="8574"/>
                    <a:pt x="12029" y="8589"/>
                  </a:cubicBezTo>
                  <a:cubicBezTo>
                    <a:pt x="12021" y="8602"/>
                    <a:pt x="12014" y="8615"/>
                    <a:pt x="12007" y="8629"/>
                  </a:cubicBezTo>
                  <a:cubicBezTo>
                    <a:pt x="11999" y="8642"/>
                    <a:pt x="11992" y="8657"/>
                    <a:pt x="11985" y="8671"/>
                  </a:cubicBezTo>
                  <a:cubicBezTo>
                    <a:pt x="11977" y="8686"/>
                    <a:pt x="11971" y="8699"/>
                    <a:pt x="11965" y="8713"/>
                  </a:cubicBezTo>
                  <a:cubicBezTo>
                    <a:pt x="11958" y="8727"/>
                    <a:pt x="11952" y="8743"/>
                    <a:pt x="11945" y="8758"/>
                  </a:cubicBezTo>
                  <a:cubicBezTo>
                    <a:pt x="11939" y="8773"/>
                    <a:pt x="11933" y="8785"/>
                    <a:pt x="11927" y="8800"/>
                  </a:cubicBezTo>
                  <a:cubicBezTo>
                    <a:pt x="11920" y="8814"/>
                    <a:pt x="11914" y="8830"/>
                    <a:pt x="11908" y="8845"/>
                  </a:cubicBezTo>
                  <a:cubicBezTo>
                    <a:pt x="11902" y="8860"/>
                    <a:pt x="11898" y="8875"/>
                    <a:pt x="11892" y="8889"/>
                  </a:cubicBezTo>
                  <a:cubicBezTo>
                    <a:pt x="11887" y="8903"/>
                    <a:pt x="11881" y="8920"/>
                    <a:pt x="11875" y="8935"/>
                  </a:cubicBezTo>
                  <a:cubicBezTo>
                    <a:pt x="11871" y="8951"/>
                    <a:pt x="11867" y="8965"/>
                    <a:pt x="11862" y="8979"/>
                  </a:cubicBezTo>
                  <a:cubicBezTo>
                    <a:pt x="11858" y="8994"/>
                    <a:pt x="11853" y="9010"/>
                    <a:pt x="11849" y="9027"/>
                  </a:cubicBezTo>
                  <a:cubicBezTo>
                    <a:pt x="11845" y="9043"/>
                    <a:pt x="11840" y="9057"/>
                    <a:pt x="11836" y="9072"/>
                  </a:cubicBezTo>
                  <a:cubicBezTo>
                    <a:pt x="11833" y="9087"/>
                    <a:pt x="11828" y="9105"/>
                    <a:pt x="11825" y="9121"/>
                  </a:cubicBezTo>
                  <a:cubicBezTo>
                    <a:pt x="11822" y="9137"/>
                    <a:pt x="11818" y="9152"/>
                    <a:pt x="11815" y="9167"/>
                  </a:cubicBezTo>
                  <a:cubicBezTo>
                    <a:pt x="11812" y="9183"/>
                    <a:pt x="11809" y="9199"/>
                    <a:pt x="11806" y="9215"/>
                  </a:cubicBezTo>
                  <a:cubicBezTo>
                    <a:pt x="11803" y="9231"/>
                    <a:pt x="11802" y="9248"/>
                    <a:pt x="11799" y="9262"/>
                  </a:cubicBezTo>
                  <a:cubicBezTo>
                    <a:pt x="11796" y="9279"/>
                    <a:pt x="11794" y="9296"/>
                    <a:pt x="11793" y="9312"/>
                  </a:cubicBezTo>
                  <a:cubicBezTo>
                    <a:pt x="11790" y="9329"/>
                    <a:pt x="11788" y="9345"/>
                    <a:pt x="11787" y="9361"/>
                  </a:cubicBezTo>
                  <a:cubicBezTo>
                    <a:pt x="11786" y="9377"/>
                    <a:pt x="11784" y="9394"/>
                    <a:pt x="11783" y="9411"/>
                  </a:cubicBezTo>
                  <a:cubicBezTo>
                    <a:pt x="11781" y="9427"/>
                    <a:pt x="11781" y="9444"/>
                    <a:pt x="11780" y="9460"/>
                  </a:cubicBezTo>
                  <a:lnTo>
                    <a:pt x="11780" y="9472"/>
                  </a:lnTo>
                  <a:lnTo>
                    <a:pt x="5117" y="9472"/>
                  </a:lnTo>
                  <a:lnTo>
                    <a:pt x="5117" y="9458"/>
                  </a:lnTo>
                  <a:cubicBezTo>
                    <a:pt x="5117" y="9444"/>
                    <a:pt x="5115" y="9427"/>
                    <a:pt x="5114" y="9413"/>
                  </a:cubicBezTo>
                  <a:cubicBezTo>
                    <a:pt x="5112" y="9397"/>
                    <a:pt x="5111" y="9377"/>
                    <a:pt x="5109" y="9360"/>
                  </a:cubicBezTo>
                  <a:cubicBezTo>
                    <a:pt x="5108" y="9343"/>
                    <a:pt x="5106" y="9329"/>
                    <a:pt x="5105" y="9314"/>
                  </a:cubicBezTo>
                  <a:cubicBezTo>
                    <a:pt x="5102" y="9299"/>
                    <a:pt x="5100" y="9280"/>
                    <a:pt x="5098" y="9262"/>
                  </a:cubicBezTo>
                  <a:cubicBezTo>
                    <a:pt x="5095" y="9245"/>
                    <a:pt x="5093" y="9231"/>
                    <a:pt x="5090" y="9217"/>
                  </a:cubicBezTo>
                  <a:cubicBezTo>
                    <a:pt x="5087" y="9202"/>
                    <a:pt x="5084" y="9183"/>
                    <a:pt x="5081" y="9167"/>
                  </a:cubicBezTo>
                  <a:cubicBezTo>
                    <a:pt x="5077" y="9150"/>
                    <a:pt x="5075" y="9137"/>
                    <a:pt x="5071" y="9121"/>
                  </a:cubicBezTo>
                  <a:cubicBezTo>
                    <a:pt x="5068" y="9106"/>
                    <a:pt x="5064" y="9088"/>
                    <a:pt x="5059" y="9072"/>
                  </a:cubicBezTo>
                  <a:cubicBezTo>
                    <a:pt x="5056" y="9056"/>
                    <a:pt x="5052" y="9043"/>
                    <a:pt x="5047" y="9028"/>
                  </a:cubicBezTo>
                  <a:cubicBezTo>
                    <a:pt x="5044" y="9013"/>
                    <a:pt x="5039" y="8996"/>
                    <a:pt x="5034" y="8979"/>
                  </a:cubicBezTo>
                  <a:cubicBezTo>
                    <a:pt x="5030" y="8963"/>
                    <a:pt x="5025" y="8950"/>
                    <a:pt x="5021" y="8935"/>
                  </a:cubicBezTo>
                  <a:cubicBezTo>
                    <a:pt x="5016" y="8922"/>
                    <a:pt x="5011" y="8904"/>
                    <a:pt x="5005" y="8888"/>
                  </a:cubicBezTo>
                  <a:cubicBezTo>
                    <a:pt x="4999" y="8872"/>
                    <a:pt x="4994" y="8860"/>
                    <a:pt x="4988" y="8847"/>
                  </a:cubicBezTo>
                  <a:cubicBezTo>
                    <a:pt x="4983" y="8832"/>
                    <a:pt x="4977" y="8816"/>
                    <a:pt x="4971" y="8800"/>
                  </a:cubicBezTo>
                  <a:cubicBezTo>
                    <a:pt x="4963" y="8783"/>
                    <a:pt x="4959" y="8771"/>
                    <a:pt x="4952" y="8758"/>
                  </a:cubicBezTo>
                  <a:cubicBezTo>
                    <a:pt x="4946" y="8745"/>
                    <a:pt x="4938" y="8727"/>
                    <a:pt x="4931" y="8713"/>
                  </a:cubicBezTo>
                  <a:cubicBezTo>
                    <a:pt x="4925" y="8698"/>
                    <a:pt x="4918" y="8686"/>
                    <a:pt x="4912" y="8673"/>
                  </a:cubicBezTo>
                  <a:cubicBezTo>
                    <a:pt x="4904" y="8659"/>
                    <a:pt x="4897" y="8643"/>
                    <a:pt x="4890" y="8629"/>
                  </a:cubicBezTo>
                  <a:cubicBezTo>
                    <a:pt x="4881" y="8614"/>
                    <a:pt x="4875" y="8602"/>
                    <a:pt x="4868" y="8589"/>
                  </a:cubicBezTo>
                  <a:cubicBezTo>
                    <a:pt x="4860" y="8575"/>
                    <a:pt x="4851" y="8561"/>
                    <a:pt x="4843" y="8546"/>
                  </a:cubicBezTo>
                  <a:cubicBezTo>
                    <a:pt x="4835" y="8533"/>
                    <a:pt x="4828" y="8521"/>
                    <a:pt x="4819" y="8508"/>
                  </a:cubicBezTo>
                  <a:cubicBezTo>
                    <a:pt x="4812" y="8496"/>
                    <a:pt x="4803" y="8480"/>
                    <a:pt x="4792" y="8466"/>
                  </a:cubicBezTo>
                  <a:cubicBezTo>
                    <a:pt x="4784" y="8453"/>
                    <a:pt x="4776" y="8441"/>
                    <a:pt x="4767" y="8430"/>
                  </a:cubicBezTo>
                  <a:cubicBezTo>
                    <a:pt x="4760" y="8418"/>
                    <a:pt x="4750" y="8403"/>
                    <a:pt x="4739" y="8390"/>
                  </a:cubicBezTo>
                  <a:cubicBezTo>
                    <a:pt x="4729" y="8376"/>
                    <a:pt x="4722" y="8366"/>
                    <a:pt x="4713" y="8353"/>
                  </a:cubicBezTo>
                  <a:cubicBezTo>
                    <a:pt x="4705" y="8340"/>
                    <a:pt x="4692" y="8328"/>
                    <a:pt x="4683" y="8315"/>
                  </a:cubicBezTo>
                  <a:cubicBezTo>
                    <a:pt x="4673" y="8301"/>
                    <a:pt x="4664" y="8291"/>
                    <a:pt x="4654" y="8279"/>
                  </a:cubicBezTo>
                  <a:cubicBezTo>
                    <a:pt x="4644" y="8269"/>
                    <a:pt x="4633" y="8256"/>
                    <a:pt x="4623" y="8242"/>
                  </a:cubicBezTo>
                  <a:cubicBezTo>
                    <a:pt x="4611" y="8231"/>
                    <a:pt x="4602" y="8220"/>
                    <a:pt x="4592" y="8210"/>
                  </a:cubicBezTo>
                  <a:cubicBezTo>
                    <a:pt x="4583" y="8200"/>
                    <a:pt x="4570" y="8186"/>
                    <a:pt x="4558" y="8174"/>
                  </a:cubicBezTo>
                  <a:cubicBezTo>
                    <a:pt x="4548" y="8163"/>
                    <a:pt x="4537" y="8152"/>
                    <a:pt x="4527" y="8142"/>
                  </a:cubicBezTo>
                  <a:cubicBezTo>
                    <a:pt x="4517" y="8132"/>
                    <a:pt x="4503" y="8120"/>
                    <a:pt x="4492" y="8110"/>
                  </a:cubicBezTo>
                  <a:cubicBezTo>
                    <a:pt x="4480" y="8098"/>
                    <a:pt x="4470" y="8089"/>
                    <a:pt x="4459" y="8079"/>
                  </a:cubicBezTo>
                  <a:cubicBezTo>
                    <a:pt x="4447" y="8068"/>
                    <a:pt x="4434" y="8057"/>
                    <a:pt x="4422" y="8046"/>
                  </a:cubicBezTo>
                  <a:cubicBezTo>
                    <a:pt x="4409" y="8036"/>
                    <a:pt x="4399" y="8029"/>
                    <a:pt x="4389" y="8018"/>
                  </a:cubicBezTo>
                  <a:cubicBezTo>
                    <a:pt x="4377" y="8008"/>
                    <a:pt x="4362" y="7998"/>
                    <a:pt x="4349" y="7987"/>
                  </a:cubicBezTo>
                  <a:cubicBezTo>
                    <a:pt x="4337" y="7977"/>
                    <a:pt x="4327" y="7970"/>
                    <a:pt x="4313" y="7961"/>
                  </a:cubicBezTo>
                  <a:cubicBezTo>
                    <a:pt x="4302" y="7952"/>
                    <a:pt x="4287" y="7942"/>
                    <a:pt x="4274" y="7931"/>
                  </a:cubicBezTo>
                  <a:cubicBezTo>
                    <a:pt x="4260" y="7922"/>
                    <a:pt x="4250" y="7915"/>
                    <a:pt x="4237" y="7906"/>
                  </a:cubicBezTo>
                  <a:cubicBezTo>
                    <a:pt x="4225" y="7897"/>
                    <a:pt x="4209" y="7889"/>
                    <a:pt x="4195" y="7880"/>
                  </a:cubicBezTo>
                  <a:cubicBezTo>
                    <a:pt x="4182" y="7872"/>
                    <a:pt x="4170" y="7863"/>
                    <a:pt x="4159" y="7856"/>
                  </a:cubicBezTo>
                  <a:cubicBezTo>
                    <a:pt x="4147" y="7849"/>
                    <a:pt x="4129" y="7840"/>
                    <a:pt x="4116" y="7831"/>
                  </a:cubicBezTo>
                  <a:cubicBezTo>
                    <a:pt x="4101" y="7824"/>
                    <a:pt x="4089" y="7816"/>
                    <a:pt x="4077" y="7810"/>
                  </a:cubicBezTo>
                  <a:cubicBezTo>
                    <a:pt x="4064" y="7803"/>
                    <a:pt x="4047" y="7794"/>
                    <a:pt x="4032" y="7787"/>
                  </a:cubicBezTo>
                  <a:cubicBezTo>
                    <a:pt x="4017" y="7779"/>
                    <a:pt x="4005" y="7774"/>
                    <a:pt x="3992" y="7768"/>
                  </a:cubicBezTo>
                  <a:cubicBezTo>
                    <a:pt x="3979" y="7760"/>
                    <a:pt x="3962" y="7753"/>
                    <a:pt x="3946" y="7747"/>
                  </a:cubicBezTo>
                  <a:cubicBezTo>
                    <a:pt x="3932" y="7740"/>
                    <a:pt x="3920" y="7734"/>
                    <a:pt x="3906" y="7728"/>
                  </a:cubicBezTo>
                  <a:cubicBezTo>
                    <a:pt x="3893" y="7722"/>
                    <a:pt x="3874" y="7715"/>
                    <a:pt x="3859" y="7710"/>
                  </a:cubicBezTo>
                  <a:cubicBezTo>
                    <a:pt x="3843" y="7704"/>
                    <a:pt x="3831" y="7698"/>
                    <a:pt x="3818" y="7694"/>
                  </a:cubicBezTo>
                  <a:cubicBezTo>
                    <a:pt x="3803" y="7688"/>
                    <a:pt x="3784" y="7682"/>
                    <a:pt x="3769" y="7678"/>
                  </a:cubicBezTo>
                  <a:cubicBezTo>
                    <a:pt x="3753" y="7672"/>
                    <a:pt x="3741" y="7667"/>
                    <a:pt x="3727" y="7663"/>
                  </a:cubicBezTo>
                  <a:cubicBezTo>
                    <a:pt x="3712" y="7659"/>
                    <a:pt x="3693" y="7654"/>
                    <a:pt x="3677" y="7648"/>
                  </a:cubicBezTo>
                  <a:cubicBezTo>
                    <a:pt x="3662" y="7645"/>
                    <a:pt x="3649" y="7641"/>
                    <a:pt x="3634" y="7636"/>
                  </a:cubicBezTo>
                  <a:cubicBezTo>
                    <a:pt x="3620" y="7633"/>
                    <a:pt x="3600" y="7629"/>
                    <a:pt x="3582" y="7625"/>
                  </a:cubicBezTo>
                  <a:cubicBezTo>
                    <a:pt x="3569" y="7622"/>
                    <a:pt x="3554" y="7619"/>
                    <a:pt x="3539" y="7616"/>
                  </a:cubicBezTo>
                  <a:cubicBezTo>
                    <a:pt x="3522" y="7611"/>
                    <a:pt x="3503" y="7608"/>
                    <a:pt x="3485" y="7605"/>
                  </a:cubicBezTo>
                  <a:cubicBezTo>
                    <a:pt x="3472" y="7603"/>
                    <a:pt x="3457" y="7601"/>
                    <a:pt x="3444" y="7598"/>
                  </a:cubicBezTo>
                  <a:cubicBezTo>
                    <a:pt x="3424" y="7595"/>
                    <a:pt x="3405" y="7594"/>
                    <a:pt x="3385" y="7591"/>
                  </a:cubicBezTo>
                  <a:cubicBezTo>
                    <a:pt x="3371" y="7589"/>
                    <a:pt x="3360" y="7588"/>
                    <a:pt x="3346" y="7586"/>
                  </a:cubicBezTo>
                  <a:cubicBezTo>
                    <a:pt x="3324" y="7583"/>
                    <a:pt x="3302" y="7583"/>
                    <a:pt x="3280" y="7580"/>
                  </a:cubicBezTo>
                  <a:cubicBezTo>
                    <a:pt x="3270" y="7580"/>
                    <a:pt x="3258" y="7579"/>
                    <a:pt x="3248" y="7579"/>
                  </a:cubicBezTo>
                  <a:cubicBezTo>
                    <a:pt x="3214" y="7577"/>
                    <a:pt x="3181" y="7576"/>
                    <a:pt x="3147" y="7576"/>
                  </a:cubicBezTo>
                  <a:cubicBezTo>
                    <a:pt x="3113" y="7576"/>
                    <a:pt x="3080" y="7576"/>
                    <a:pt x="3047" y="7579"/>
                  </a:cubicBezTo>
                  <a:cubicBezTo>
                    <a:pt x="3035" y="7579"/>
                    <a:pt x="3025" y="7580"/>
                    <a:pt x="3013" y="7580"/>
                  </a:cubicBezTo>
                  <a:cubicBezTo>
                    <a:pt x="2991" y="7583"/>
                    <a:pt x="2970" y="7583"/>
                    <a:pt x="2948" y="7586"/>
                  </a:cubicBezTo>
                  <a:cubicBezTo>
                    <a:pt x="2935" y="7588"/>
                    <a:pt x="2922" y="7589"/>
                    <a:pt x="2909" y="7591"/>
                  </a:cubicBezTo>
                  <a:cubicBezTo>
                    <a:pt x="2889" y="7594"/>
                    <a:pt x="2870" y="7595"/>
                    <a:pt x="2851" y="7598"/>
                  </a:cubicBezTo>
                  <a:cubicBezTo>
                    <a:pt x="2836" y="7601"/>
                    <a:pt x="2823" y="7603"/>
                    <a:pt x="2810" y="7605"/>
                  </a:cubicBezTo>
                  <a:cubicBezTo>
                    <a:pt x="2791" y="7608"/>
                    <a:pt x="2773" y="7611"/>
                    <a:pt x="2754" y="7616"/>
                  </a:cubicBezTo>
                  <a:cubicBezTo>
                    <a:pt x="2740" y="7619"/>
                    <a:pt x="2726" y="7622"/>
                    <a:pt x="2712" y="7625"/>
                  </a:cubicBezTo>
                  <a:cubicBezTo>
                    <a:pt x="2695" y="7629"/>
                    <a:pt x="2677" y="7632"/>
                    <a:pt x="2659" y="7636"/>
                  </a:cubicBezTo>
                  <a:cubicBezTo>
                    <a:pt x="2646" y="7641"/>
                    <a:pt x="2631" y="7645"/>
                    <a:pt x="2618" y="7648"/>
                  </a:cubicBezTo>
                  <a:cubicBezTo>
                    <a:pt x="2603" y="7653"/>
                    <a:pt x="2584" y="7659"/>
                    <a:pt x="2567" y="7663"/>
                  </a:cubicBezTo>
                  <a:cubicBezTo>
                    <a:pt x="2550" y="7669"/>
                    <a:pt x="2540" y="7672"/>
                    <a:pt x="2525" y="7678"/>
                  </a:cubicBezTo>
                  <a:cubicBezTo>
                    <a:pt x="2512" y="7682"/>
                    <a:pt x="2493" y="7688"/>
                    <a:pt x="2477" y="7694"/>
                  </a:cubicBezTo>
                  <a:cubicBezTo>
                    <a:pt x="2460" y="7700"/>
                    <a:pt x="2449" y="7704"/>
                    <a:pt x="2435" y="7709"/>
                  </a:cubicBezTo>
                  <a:cubicBezTo>
                    <a:pt x="2422" y="7715"/>
                    <a:pt x="2403" y="7722"/>
                    <a:pt x="2388" y="7728"/>
                  </a:cubicBezTo>
                  <a:cubicBezTo>
                    <a:pt x="2372" y="7734"/>
                    <a:pt x="2360" y="7740"/>
                    <a:pt x="2347" y="7746"/>
                  </a:cubicBezTo>
                  <a:cubicBezTo>
                    <a:pt x="2334" y="7753"/>
                    <a:pt x="2316" y="7760"/>
                    <a:pt x="2301" y="7768"/>
                  </a:cubicBezTo>
                  <a:cubicBezTo>
                    <a:pt x="2286" y="7774"/>
                    <a:pt x="2275" y="7779"/>
                    <a:pt x="2261" y="7787"/>
                  </a:cubicBezTo>
                  <a:cubicBezTo>
                    <a:pt x="2248" y="7793"/>
                    <a:pt x="2232" y="7802"/>
                    <a:pt x="2217" y="7810"/>
                  </a:cubicBezTo>
                  <a:cubicBezTo>
                    <a:pt x="2202" y="7818"/>
                    <a:pt x="2191" y="7824"/>
                    <a:pt x="2179" y="7831"/>
                  </a:cubicBezTo>
                  <a:cubicBezTo>
                    <a:pt x="2166" y="7838"/>
                    <a:pt x="2149" y="7847"/>
                    <a:pt x="2135" y="7856"/>
                  </a:cubicBezTo>
                  <a:cubicBezTo>
                    <a:pt x="2121" y="7865"/>
                    <a:pt x="2110" y="7872"/>
                    <a:pt x="2098" y="7880"/>
                  </a:cubicBezTo>
                  <a:cubicBezTo>
                    <a:pt x="2086" y="7887"/>
                    <a:pt x="2071" y="7899"/>
                    <a:pt x="2056" y="7906"/>
                  </a:cubicBezTo>
                  <a:cubicBezTo>
                    <a:pt x="2043" y="7915"/>
                    <a:pt x="2033" y="7924"/>
                    <a:pt x="2020" y="7931"/>
                  </a:cubicBezTo>
                  <a:cubicBezTo>
                    <a:pt x="2008" y="7940"/>
                    <a:pt x="1993" y="7950"/>
                    <a:pt x="1980" y="7961"/>
                  </a:cubicBezTo>
                  <a:lnTo>
                    <a:pt x="1944" y="7987"/>
                  </a:lnTo>
                  <a:cubicBezTo>
                    <a:pt x="1931" y="7998"/>
                    <a:pt x="1918" y="8008"/>
                    <a:pt x="1906" y="8018"/>
                  </a:cubicBezTo>
                  <a:cubicBezTo>
                    <a:pt x="1893" y="8029"/>
                    <a:pt x="1883" y="8036"/>
                    <a:pt x="1872" y="8046"/>
                  </a:cubicBezTo>
                  <a:cubicBezTo>
                    <a:pt x="1860" y="8057"/>
                    <a:pt x="1847" y="8067"/>
                    <a:pt x="1835" y="8079"/>
                  </a:cubicBezTo>
                  <a:cubicBezTo>
                    <a:pt x="1822" y="8089"/>
                    <a:pt x="1813" y="8098"/>
                    <a:pt x="1801" y="8108"/>
                  </a:cubicBezTo>
                  <a:cubicBezTo>
                    <a:pt x="1791" y="8118"/>
                    <a:pt x="1778" y="8130"/>
                    <a:pt x="1766" y="8142"/>
                  </a:cubicBezTo>
                  <a:lnTo>
                    <a:pt x="1735" y="8174"/>
                  </a:lnTo>
                  <a:lnTo>
                    <a:pt x="1701" y="8210"/>
                  </a:lnTo>
                  <a:lnTo>
                    <a:pt x="1672" y="8242"/>
                  </a:lnTo>
                  <a:cubicBezTo>
                    <a:pt x="1660" y="8256"/>
                    <a:pt x="1650" y="8267"/>
                    <a:pt x="1639" y="8279"/>
                  </a:cubicBezTo>
                  <a:lnTo>
                    <a:pt x="1611" y="8315"/>
                  </a:lnTo>
                  <a:lnTo>
                    <a:pt x="1580" y="8353"/>
                  </a:lnTo>
                  <a:cubicBezTo>
                    <a:pt x="1571" y="8365"/>
                    <a:pt x="1563" y="8376"/>
                    <a:pt x="1554" y="8388"/>
                  </a:cubicBezTo>
                  <a:cubicBezTo>
                    <a:pt x="1545" y="8400"/>
                    <a:pt x="1536" y="8415"/>
                    <a:pt x="1526" y="8428"/>
                  </a:cubicBezTo>
                  <a:cubicBezTo>
                    <a:pt x="1515" y="8443"/>
                    <a:pt x="1508" y="8453"/>
                    <a:pt x="1501" y="8465"/>
                  </a:cubicBezTo>
                  <a:cubicBezTo>
                    <a:pt x="1492" y="8478"/>
                    <a:pt x="1482" y="8493"/>
                    <a:pt x="1474" y="8506"/>
                  </a:cubicBezTo>
                  <a:cubicBezTo>
                    <a:pt x="1465" y="8521"/>
                    <a:pt x="1458" y="8533"/>
                    <a:pt x="1451" y="8544"/>
                  </a:cubicBezTo>
                  <a:cubicBezTo>
                    <a:pt x="1443" y="8558"/>
                    <a:pt x="1434" y="8574"/>
                    <a:pt x="1426" y="8587"/>
                  </a:cubicBezTo>
                  <a:cubicBezTo>
                    <a:pt x="1418" y="8602"/>
                    <a:pt x="1411" y="8614"/>
                    <a:pt x="1405" y="8627"/>
                  </a:cubicBezTo>
                  <a:cubicBezTo>
                    <a:pt x="1398" y="8640"/>
                    <a:pt x="1389" y="8657"/>
                    <a:pt x="1381" y="8671"/>
                  </a:cubicBezTo>
                  <a:cubicBezTo>
                    <a:pt x="1374" y="8686"/>
                    <a:pt x="1368" y="8698"/>
                    <a:pt x="1362" y="8711"/>
                  </a:cubicBezTo>
                  <a:cubicBezTo>
                    <a:pt x="1355" y="8726"/>
                    <a:pt x="1349" y="8742"/>
                    <a:pt x="1342" y="8757"/>
                  </a:cubicBezTo>
                  <a:cubicBezTo>
                    <a:pt x="1334" y="8773"/>
                    <a:pt x="1330" y="8785"/>
                    <a:pt x="1324" y="8798"/>
                  </a:cubicBezTo>
                  <a:cubicBezTo>
                    <a:pt x="1316" y="8813"/>
                    <a:pt x="1311" y="8829"/>
                    <a:pt x="1305" y="8845"/>
                  </a:cubicBezTo>
                  <a:cubicBezTo>
                    <a:pt x="1299" y="8860"/>
                    <a:pt x="1294" y="8873"/>
                    <a:pt x="1288" y="8888"/>
                  </a:cubicBezTo>
                  <a:cubicBezTo>
                    <a:pt x="1284" y="8901"/>
                    <a:pt x="1278" y="8919"/>
                    <a:pt x="1272" y="8935"/>
                  </a:cubicBezTo>
                  <a:cubicBezTo>
                    <a:pt x="1268" y="8951"/>
                    <a:pt x="1263" y="8963"/>
                    <a:pt x="1259" y="8978"/>
                  </a:cubicBezTo>
                  <a:cubicBezTo>
                    <a:pt x="1255" y="8993"/>
                    <a:pt x="1250" y="9010"/>
                    <a:pt x="1244" y="9027"/>
                  </a:cubicBezTo>
                  <a:cubicBezTo>
                    <a:pt x="1240" y="9043"/>
                    <a:pt x="1237" y="9056"/>
                    <a:pt x="1234" y="9071"/>
                  </a:cubicBezTo>
                  <a:cubicBezTo>
                    <a:pt x="1230" y="9085"/>
                    <a:pt x="1225" y="9105"/>
                    <a:pt x="1222" y="9121"/>
                  </a:cubicBezTo>
                  <a:cubicBezTo>
                    <a:pt x="1218" y="9137"/>
                    <a:pt x="1215" y="9150"/>
                    <a:pt x="1212" y="9165"/>
                  </a:cubicBezTo>
                  <a:cubicBezTo>
                    <a:pt x="1209" y="9180"/>
                    <a:pt x="1206" y="9199"/>
                    <a:pt x="1203" y="9215"/>
                  </a:cubicBezTo>
                  <a:cubicBezTo>
                    <a:pt x="1200" y="9233"/>
                    <a:pt x="1199" y="9246"/>
                    <a:pt x="1196" y="9261"/>
                  </a:cubicBezTo>
                  <a:cubicBezTo>
                    <a:pt x="1194" y="9277"/>
                    <a:pt x="1191" y="9296"/>
                    <a:pt x="1190" y="9312"/>
                  </a:cubicBezTo>
                  <a:cubicBezTo>
                    <a:pt x="1187" y="9330"/>
                    <a:pt x="1185" y="9343"/>
                    <a:pt x="1184" y="9360"/>
                  </a:cubicBezTo>
                  <a:cubicBezTo>
                    <a:pt x="1182" y="9374"/>
                    <a:pt x="1181" y="9394"/>
                    <a:pt x="1179" y="9411"/>
                  </a:cubicBezTo>
                  <a:cubicBezTo>
                    <a:pt x="1178" y="9429"/>
                    <a:pt x="1178" y="9442"/>
                    <a:pt x="1176" y="9458"/>
                  </a:cubicBezTo>
                  <a:lnTo>
                    <a:pt x="1176" y="9470"/>
                  </a:lnTo>
                  <a:lnTo>
                    <a:pt x="535" y="9470"/>
                  </a:lnTo>
                  <a:lnTo>
                    <a:pt x="535" y="7732"/>
                  </a:lnTo>
                  <a:lnTo>
                    <a:pt x="1442" y="7732"/>
                  </a:lnTo>
                  <a:lnTo>
                    <a:pt x="1442" y="7197"/>
                  </a:lnTo>
                  <a:lnTo>
                    <a:pt x="535" y="7197"/>
                  </a:lnTo>
                  <a:lnTo>
                    <a:pt x="535" y="6597"/>
                  </a:lnTo>
                  <a:close/>
                  <a:moveTo>
                    <a:pt x="13752" y="8111"/>
                  </a:moveTo>
                  <a:cubicBezTo>
                    <a:pt x="14547" y="8111"/>
                    <a:pt x="15189" y="8755"/>
                    <a:pt x="15189" y="9548"/>
                  </a:cubicBezTo>
                  <a:cubicBezTo>
                    <a:pt x="15189" y="9601"/>
                    <a:pt x="15186" y="9656"/>
                    <a:pt x="15180" y="9708"/>
                  </a:cubicBezTo>
                  <a:cubicBezTo>
                    <a:pt x="15098" y="10434"/>
                    <a:pt x="14483" y="10983"/>
                    <a:pt x="13752" y="10983"/>
                  </a:cubicBezTo>
                  <a:cubicBezTo>
                    <a:pt x="13021" y="10983"/>
                    <a:pt x="12406" y="10434"/>
                    <a:pt x="12324" y="9708"/>
                  </a:cubicBezTo>
                  <a:cubicBezTo>
                    <a:pt x="12318" y="9656"/>
                    <a:pt x="12315" y="9601"/>
                    <a:pt x="12315" y="9548"/>
                  </a:cubicBezTo>
                  <a:cubicBezTo>
                    <a:pt x="12315" y="8755"/>
                    <a:pt x="12959" y="8111"/>
                    <a:pt x="13752" y="8111"/>
                  </a:cubicBezTo>
                  <a:close/>
                  <a:moveTo>
                    <a:pt x="3147" y="8112"/>
                  </a:moveTo>
                  <a:cubicBezTo>
                    <a:pt x="3161" y="8112"/>
                    <a:pt x="3175" y="8112"/>
                    <a:pt x="3189" y="8113"/>
                  </a:cubicBezTo>
                  <a:cubicBezTo>
                    <a:pt x="3965" y="8135"/>
                    <a:pt x="4583" y="8771"/>
                    <a:pt x="4583" y="9548"/>
                  </a:cubicBezTo>
                  <a:cubicBezTo>
                    <a:pt x="4583" y="9601"/>
                    <a:pt x="4580" y="9654"/>
                    <a:pt x="4574" y="9708"/>
                  </a:cubicBezTo>
                  <a:cubicBezTo>
                    <a:pt x="4492" y="10439"/>
                    <a:pt x="3871" y="10983"/>
                    <a:pt x="3148" y="10983"/>
                  </a:cubicBezTo>
                  <a:cubicBezTo>
                    <a:pt x="3108" y="10983"/>
                    <a:pt x="3067" y="10982"/>
                    <a:pt x="3026" y="10978"/>
                  </a:cubicBezTo>
                  <a:cubicBezTo>
                    <a:pt x="2251" y="10912"/>
                    <a:pt x="1670" y="10243"/>
                    <a:pt x="1714" y="9466"/>
                  </a:cubicBezTo>
                  <a:cubicBezTo>
                    <a:pt x="1758" y="8704"/>
                    <a:pt x="2389" y="8112"/>
                    <a:pt x="3147" y="8112"/>
                  </a:cubicBezTo>
                  <a:close/>
                  <a:moveTo>
                    <a:pt x="1442" y="1"/>
                  </a:moveTo>
                  <a:lnTo>
                    <a:pt x="1442" y="534"/>
                  </a:lnTo>
                  <a:lnTo>
                    <a:pt x="2310" y="534"/>
                  </a:lnTo>
                  <a:lnTo>
                    <a:pt x="2310" y="1136"/>
                  </a:lnTo>
                  <a:lnTo>
                    <a:pt x="1403" y="1136"/>
                  </a:lnTo>
                  <a:cubicBezTo>
                    <a:pt x="628" y="1137"/>
                    <a:pt x="0" y="1765"/>
                    <a:pt x="0" y="2539"/>
                  </a:cubicBezTo>
                  <a:lnTo>
                    <a:pt x="0" y="10005"/>
                  </a:lnTo>
                  <a:lnTo>
                    <a:pt x="1228" y="10005"/>
                  </a:lnTo>
                  <a:cubicBezTo>
                    <a:pt x="1439" y="10893"/>
                    <a:pt x="2233" y="11519"/>
                    <a:pt x="3146" y="11519"/>
                  </a:cubicBezTo>
                  <a:cubicBezTo>
                    <a:pt x="4058" y="11519"/>
                    <a:pt x="4851" y="10893"/>
                    <a:pt x="5064" y="10005"/>
                  </a:cubicBezTo>
                  <a:lnTo>
                    <a:pt x="11834" y="10005"/>
                  </a:lnTo>
                  <a:cubicBezTo>
                    <a:pt x="12045" y="10893"/>
                    <a:pt x="12840" y="11519"/>
                    <a:pt x="13752" y="11519"/>
                  </a:cubicBezTo>
                  <a:cubicBezTo>
                    <a:pt x="14664" y="11519"/>
                    <a:pt x="15458" y="10893"/>
                    <a:pt x="15670" y="10005"/>
                  </a:cubicBezTo>
                  <a:lnTo>
                    <a:pt x="17996" y="10005"/>
                  </a:lnTo>
                  <a:lnTo>
                    <a:pt x="17996" y="6277"/>
                  </a:lnTo>
                  <a:lnTo>
                    <a:pt x="16610" y="2807"/>
                  </a:lnTo>
                  <a:lnTo>
                    <a:pt x="17157" y="2807"/>
                  </a:lnTo>
                  <a:lnTo>
                    <a:pt x="17476" y="3761"/>
                  </a:lnTo>
                  <a:lnTo>
                    <a:pt x="17983" y="3592"/>
                  </a:lnTo>
                  <a:lnTo>
                    <a:pt x="17543" y="2274"/>
                  </a:lnTo>
                  <a:lnTo>
                    <a:pt x="16397" y="2274"/>
                  </a:lnTo>
                  <a:lnTo>
                    <a:pt x="16333" y="2116"/>
                  </a:lnTo>
                  <a:cubicBezTo>
                    <a:pt x="16151" y="1534"/>
                    <a:pt x="15612" y="1137"/>
                    <a:pt x="15003" y="1137"/>
                  </a:cubicBezTo>
                  <a:cubicBezTo>
                    <a:pt x="15001" y="1137"/>
                    <a:pt x="14998" y="1137"/>
                    <a:pt x="14996" y="1137"/>
                  </a:cubicBezTo>
                  <a:lnTo>
                    <a:pt x="13451" y="1137"/>
                  </a:lnTo>
                  <a:lnTo>
                    <a:pt x="13451" y="534"/>
                  </a:lnTo>
                  <a:lnTo>
                    <a:pt x="14320" y="534"/>
                  </a:lnTo>
                  <a:lnTo>
                    <a:pt x="143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58" name="Google Shape;1858;p53"/>
          <p:cNvGrpSpPr/>
          <p:nvPr/>
        </p:nvGrpSpPr>
        <p:grpSpPr>
          <a:xfrm>
            <a:off x="3529021" y="4272093"/>
            <a:ext cx="411886" cy="307553"/>
            <a:chOff x="2653250" y="4419425"/>
            <a:chExt cx="450050" cy="336050"/>
          </a:xfrm>
        </p:grpSpPr>
        <p:sp>
          <p:nvSpPr>
            <p:cNvPr id="1859" name="Google Shape;1859;p53"/>
            <p:cNvSpPr/>
            <p:nvPr/>
          </p:nvSpPr>
          <p:spPr>
            <a:xfrm>
              <a:off x="2718025" y="4685125"/>
              <a:ext cx="43525" cy="41875"/>
            </a:xfrm>
            <a:custGeom>
              <a:rect b="b" l="l" r="r" t="t"/>
              <a:pathLst>
                <a:path extrusionOk="0" h="1675" w="1741">
                  <a:moveTo>
                    <a:pt x="901" y="535"/>
                  </a:moveTo>
                  <a:cubicBezTo>
                    <a:pt x="1056" y="535"/>
                    <a:pt x="1205" y="656"/>
                    <a:pt x="1205" y="838"/>
                  </a:cubicBezTo>
                  <a:cubicBezTo>
                    <a:pt x="1205" y="1005"/>
                    <a:pt x="1071" y="1140"/>
                    <a:pt x="904" y="1140"/>
                  </a:cubicBezTo>
                  <a:cubicBezTo>
                    <a:pt x="635" y="1140"/>
                    <a:pt x="499" y="814"/>
                    <a:pt x="689" y="624"/>
                  </a:cubicBezTo>
                  <a:cubicBezTo>
                    <a:pt x="751" y="563"/>
                    <a:pt x="826" y="535"/>
                    <a:pt x="901" y="535"/>
                  </a:cubicBezTo>
                  <a:close/>
                  <a:moveTo>
                    <a:pt x="904" y="1"/>
                  </a:moveTo>
                  <a:cubicBezTo>
                    <a:pt x="565" y="1"/>
                    <a:pt x="260" y="206"/>
                    <a:pt x="130" y="518"/>
                  </a:cubicBezTo>
                  <a:cubicBezTo>
                    <a:pt x="1" y="831"/>
                    <a:pt x="73" y="1190"/>
                    <a:pt x="312" y="1429"/>
                  </a:cubicBezTo>
                  <a:cubicBezTo>
                    <a:pt x="471" y="1590"/>
                    <a:pt x="685" y="1674"/>
                    <a:pt x="903" y="1674"/>
                  </a:cubicBezTo>
                  <a:cubicBezTo>
                    <a:pt x="1011" y="1674"/>
                    <a:pt x="1120" y="1653"/>
                    <a:pt x="1224" y="1610"/>
                  </a:cubicBezTo>
                  <a:cubicBezTo>
                    <a:pt x="1537" y="1482"/>
                    <a:pt x="1740" y="1177"/>
                    <a:pt x="1740" y="838"/>
                  </a:cubicBezTo>
                  <a:cubicBezTo>
                    <a:pt x="1740" y="377"/>
                    <a:pt x="1366" y="2"/>
                    <a:pt x="9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3"/>
            <p:cNvSpPr/>
            <p:nvPr/>
          </p:nvSpPr>
          <p:spPr>
            <a:xfrm>
              <a:off x="2974275" y="4685125"/>
              <a:ext cx="43500" cy="41875"/>
            </a:xfrm>
            <a:custGeom>
              <a:rect b="b" l="l" r="r" t="t"/>
              <a:pathLst>
                <a:path extrusionOk="0" h="1675" w="1740">
                  <a:moveTo>
                    <a:pt x="901" y="535"/>
                  </a:moveTo>
                  <a:cubicBezTo>
                    <a:pt x="1056" y="535"/>
                    <a:pt x="1205" y="656"/>
                    <a:pt x="1206" y="838"/>
                  </a:cubicBezTo>
                  <a:cubicBezTo>
                    <a:pt x="1204" y="1005"/>
                    <a:pt x="1070" y="1140"/>
                    <a:pt x="902" y="1140"/>
                  </a:cubicBezTo>
                  <a:cubicBezTo>
                    <a:pt x="634" y="1140"/>
                    <a:pt x="498" y="814"/>
                    <a:pt x="690" y="624"/>
                  </a:cubicBezTo>
                  <a:cubicBezTo>
                    <a:pt x="752" y="563"/>
                    <a:pt x="827" y="535"/>
                    <a:pt x="901" y="535"/>
                  </a:cubicBezTo>
                  <a:close/>
                  <a:moveTo>
                    <a:pt x="902" y="1"/>
                  </a:moveTo>
                  <a:cubicBezTo>
                    <a:pt x="565" y="1"/>
                    <a:pt x="260" y="206"/>
                    <a:pt x="130" y="518"/>
                  </a:cubicBezTo>
                  <a:cubicBezTo>
                    <a:pt x="0" y="831"/>
                    <a:pt x="72" y="1190"/>
                    <a:pt x="311" y="1429"/>
                  </a:cubicBezTo>
                  <a:cubicBezTo>
                    <a:pt x="471" y="1590"/>
                    <a:pt x="684" y="1674"/>
                    <a:pt x="902" y="1674"/>
                  </a:cubicBezTo>
                  <a:cubicBezTo>
                    <a:pt x="1010" y="1674"/>
                    <a:pt x="1119" y="1653"/>
                    <a:pt x="1224" y="1610"/>
                  </a:cubicBezTo>
                  <a:cubicBezTo>
                    <a:pt x="1536" y="1482"/>
                    <a:pt x="1740" y="1177"/>
                    <a:pt x="1740" y="838"/>
                  </a:cubicBezTo>
                  <a:cubicBezTo>
                    <a:pt x="1740" y="377"/>
                    <a:pt x="1365" y="2"/>
                    <a:pt x="9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3"/>
            <p:cNvSpPr/>
            <p:nvPr/>
          </p:nvSpPr>
          <p:spPr>
            <a:xfrm>
              <a:off x="2653250" y="4419425"/>
              <a:ext cx="450050" cy="336050"/>
            </a:xfrm>
            <a:custGeom>
              <a:rect b="b" l="l" r="r" t="t"/>
              <a:pathLst>
                <a:path extrusionOk="0" h="13442" w="18002">
                  <a:moveTo>
                    <a:pt x="9759" y="534"/>
                  </a:moveTo>
                  <a:cubicBezTo>
                    <a:pt x="10171" y="534"/>
                    <a:pt x="10714" y="810"/>
                    <a:pt x="10922" y="1138"/>
                  </a:cubicBezTo>
                  <a:lnTo>
                    <a:pt x="1381" y="1138"/>
                  </a:lnTo>
                  <a:cubicBezTo>
                    <a:pt x="1589" y="810"/>
                    <a:pt x="2132" y="534"/>
                    <a:pt x="2546" y="534"/>
                  </a:cubicBezTo>
                  <a:close/>
                  <a:moveTo>
                    <a:pt x="10922" y="1674"/>
                  </a:moveTo>
                  <a:cubicBezTo>
                    <a:pt x="10714" y="2002"/>
                    <a:pt x="10171" y="2278"/>
                    <a:pt x="9759" y="2278"/>
                  </a:cubicBezTo>
                  <a:lnTo>
                    <a:pt x="2546" y="2278"/>
                  </a:lnTo>
                  <a:cubicBezTo>
                    <a:pt x="2132" y="2278"/>
                    <a:pt x="1589" y="2002"/>
                    <a:pt x="1381" y="1674"/>
                  </a:cubicBezTo>
                  <a:close/>
                  <a:moveTo>
                    <a:pt x="8731" y="2813"/>
                  </a:moveTo>
                  <a:lnTo>
                    <a:pt x="8731" y="3417"/>
                  </a:lnTo>
                  <a:lnTo>
                    <a:pt x="3572" y="3417"/>
                  </a:lnTo>
                  <a:lnTo>
                    <a:pt x="3572" y="2813"/>
                  </a:lnTo>
                  <a:close/>
                  <a:moveTo>
                    <a:pt x="7593" y="3951"/>
                  </a:moveTo>
                  <a:lnTo>
                    <a:pt x="7593" y="6833"/>
                  </a:lnTo>
                  <a:lnTo>
                    <a:pt x="926" y="6833"/>
                  </a:lnTo>
                  <a:lnTo>
                    <a:pt x="1973" y="3951"/>
                  </a:lnTo>
                  <a:close/>
                  <a:moveTo>
                    <a:pt x="9615" y="3951"/>
                  </a:moveTo>
                  <a:cubicBezTo>
                    <a:pt x="10584" y="3951"/>
                    <a:pt x="11499" y="4400"/>
                    <a:pt x="12092" y="5167"/>
                  </a:cubicBezTo>
                  <a:lnTo>
                    <a:pt x="13388" y="6833"/>
                  </a:lnTo>
                  <a:lnTo>
                    <a:pt x="8127" y="6833"/>
                  </a:lnTo>
                  <a:lnTo>
                    <a:pt x="8127" y="3951"/>
                  </a:lnTo>
                  <a:lnTo>
                    <a:pt x="9605" y="3951"/>
                  </a:lnTo>
                  <a:cubicBezTo>
                    <a:pt x="9609" y="3951"/>
                    <a:pt x="9612" y="3951"/>
                    <a:pt x="9615" y="3951"/>
                  </a:cubicBezTo>
                  <a:close/>
                  <a:moveTo>
                    <a:pt x="16099" y="8028"/>
                  </a:moveTo>
                  <a:lnTo>
                    <a:pt x="16301" y="8089"/>
                  </a:lnTo>
                  <a:cubicBezTo>
                    <a:pt x="16885" y="8264"/>
                    <a:pt x="17342" y="8842"/>
                    <a:pt x="17442" y="9489"/>
                  </a:cubicBezTo>
                  <a:lnTo>
                    <a:pt x="17442" y="9491"/>
                  </a:lnTo>
                  <a:lnTo>
                    <a:pt x="16591" y="9491"/>
                  </a:lnTo>
                  <a:cubicBezTo>
                    <a:pt x="16320" y="9491"/>
                    <a:pt x="16099" y="9270"/>
                    <a:pt x="16099" y="8998"/>
                  </a:cubicBezTo>
                  <a:lnTo>
                    <a:pt x="16099" y="8028"/>
                  </a:lnTo>
                  <a:close/>
                  <a:moveTo>
                    <a:pt x="7593" y="7367"/>
                  </a:moveTo>
                  <a:lnTo>
                    <a:pt x="7593" y="11009"/>
                  </a:lnTo>
                  <a:lnTo>
                    <a:pt x="5416" y="11009"/>
                  </a:lnTo>
                  <a:cubicBezTo>
                    <a:pt x="5415" y="11000"/>
                    <a:pt x="5413" y="10993"/>
                    <a:pt x="5410" y="10984"/>
                  </a:cubicBezTo>
                  <a:cubicBezTo>
                    <a:pt x="5409" y="10977"/>
                    <a:pt x="5406" y="10968"/>
                    <a:pt x="5404" y="10960"/>
                  </a:cubicBezTo>
                  <a:cubicBezTo>
                    <a:pt x="5397" y="10934"/>
                    <a:pt x="5390" y="10907"/>
                    <a:pt x="5382" y="10882"/>
                  </a:cubicBezTo>
                  <a:cubicBezTo>
                    <a:pt x="5381" y="10879"/>
                    <a:pt x="5381" y="10878"/>
                    <a:pt x="5381" y="10876"/>
                  </a:cubicBezTo>
                  <a:cubicBezTo>
                    <a:pt x="5167" y="10192"/>
                    <a:pt x="4598" y="9676"/>
                    <a:pt x="3896" y="9532"/>
                  </a:cubicBezTo>
                  <a:lnTo>
                    <a:pt x="3884" y="9529"/>
                  </a:lnTo>
                  <a:cubicBezTo>
                    <a:pt x="3858" y="9525"/>
                    <a:pt x="3833" y="9520"/>
                    <a:pt x="3806" y="9516"/>
                  </a:cubicBezTo>
                  <a:lnTo>
                    <a:pt x="3781" y="9511"/>
                  </a:lnTo>
                  <a:cubicBezTo>
                    <a:pt x="3759" y="9508"/>
                    <a:pt x="3737" y="9505"/>
                    <a:pt x="3713" y="9504"/>
                  </a:cubicBezTo>
                  <a:cubicBezTo>
                    <a:pt x="3705" y="9504"/>
                    <a:pt x="3694" y="9501"/>
                    <a:pt x="3685" y="9501"/>
                  </a:cubicBezTo>
                  <a:cubicBezTo>
                    <a:pt x="3663" y="9498"/>
                    <a:pt x="3640" y="9497"/>
                    <a:pt x="3618" y="9495"/>
                  </a:cubicBezTo>
                  <a:cubicBezTo>
                    <a:pt x="3609" y="9495"/>
                    <a:pt x="3598" y="9494"/>
                    <a:pt x="3590" y="9494"/>
                  </a:cubicBezTo>
                  <a:cubicBezTo>
                    <a:pt x="3559" y="9492"/>
                    <a:pt x="3526" y="9491"/>
                    <a:pt x="3495" y="9491"/>
                  </a:cubicBezTo>
                  <a:cubicBezTo>
                    <a:pt x="3463" y="9491"/>
                    <a:pt x="3430" y="9491"/>
                    <a:pt x="3399" y="9494"/>
                  </a:cubicBezTo>
                  <a:cubicBezTo>
                    <a:pt x="3391" y="9494"/>
                    <a:pt x="3382" y="9494"/>
                    <a:pt x="3371" y="9495"/>
                  </a:cubicBezTo>
                  <a:cubicBezTo>
                    <a:pt x="3349" y="9497"/>
                    <a:pt x="3327" y="9498"/>
                    <a:pt x="3305" y="9501"/>
                  </a:cubicBezTo>
                  <a:cubicBezTo>
                    <a:pt x="3295" y="9501"/>
                    <a:pt x="3284" y="9502"/>
                    <a:pt x="3276" y="9504"/>
                  </a:cubicBezTo>
                  <a:cubicBezTo>
                    <a:pt x="3254" y="9505"/>
                    <a:pt x="3230" y="9508"/>
                    <a:pt x="3208" y="9511"/>
                  </a:cubicBezTo>
                  <a:lnTo>
                    <a:pt x="3184" y="9516"/>
                  </a:lnTo>
                  <a:cubicBezTo>
                    <a:pt x="3156" y="9520"/>
                    <a:pt x="3130" y="9525"/>
                    <a:pt x="3105" y="9530"/>
                  </a:cubicBezTo>
                  <a:lnTo>
                    <a:pt x="3094" y="9532"/>
                  </a:lnTo>
                  <a:cubicBezTo>
                    <a:pt x="2391" y="9676"/>
                    <a:pt x="1822" y="10191"/>
                    <a:pt x="1608" y="10876"/>
                  </a:cubicBezTo>
                  <a:lnTo>
                    <a:pt x="1607" y="10881"/>
                  </a:lnTo>
                  <a:cubicBezTo>
                    <a:pt x="1600" y="10907"/>
                    <a:pt x="1592" y="10934"/>
                    <a:pt x="1585" y="10962"/>
                  </a:cubicBezTo>
                  <a:cubicBezTo>
                    <a:pt x="1583" y="10966"/>
                    <a:pt x="1582" y="10972"/>
                    <a:pt x="1580" y="10978"/>
                  </a:cubicBezTo>
                  <a:cubicBezTo>
                    <a:pt x="1579" y="10984"/>
                    <a:pt x="1577" y="10987"/>
                    <a:pt x="1576" y="10991"/>
                  </a:cubicBezTo>
                  <a:cubicBezTo>
                    <a:pt x="975" y="10888"/>
                    <a:pt x="535" y="10366"/>
                    <a:pt x="535" y="9756"/>
                  </a:cubicBezTo>
                  <a:lnTo>
                    <a:pt x="535" y="9644"/>
                  </a:lnTo>
                  <a:lnTo>
                    <a:pt x="1787" y="9644"/>
                  </a:lnTo>
                  <a:lnTo>
                    <a:pt x="1787" y="9110"/>
                  </a:lnTo>
                  <a:lnTo>
                    <a:pt x="535" y="9110"/>
                  </a:lnTo>
                  <a:lnTo>
                    <a:pt x="535" y="8506"/>
                  </a:lnTo>
                  <a:lnTo>
                    <a:pt x="1787" y="8506"/>
                  </a:lnTo>
                  <a:lnTo>
                    <a:pt x="1787" y="7971"/>
                  </a:lnTo>
                  <a:lnTo>
                    <a:pt x="535" y="7971"/>
                  </a:lnTo>
                  <a:lnTo>
                    <a:pt x="535" y="7906"/>
                  </a:lnTo>
                  <a:lnTo>
                    <a:pt x="731" y="7367"/>
                  </a:lnTo>
                  <a:close/>
                  <a:moveTo>
                    <a:pt x="13895" y="7368"/>
                  </a:moveTo>
                  <a:lnTo>
                    <a:pt x="15565" y="7869"/>
                  </a:lnTo>
                  <a:lnTo>
                    <a:pt x="15565" y="8998"/>
                  </a:lnTo>
                  <a:cubicBezTo>
                    <a:pt x="15565" y="9564"/>
                    <a:pt x="16025" y="10024"/>
                    <a:pt x="16591" y="10024"/>
                  </a:cubicBezTo>
                  <a:lnTo>
                    <a:pt x="17462" y="10024"/>
                  </a:lnTo>
                  <a:lnTo>
                    <a:pt x="17462" y="11009"/>
                  </a:lnTo>
                  <a:lnTo>
                    <a:pt x="15667" y="11009"/>
                  </a:lnTo>
                  <a:cubicBezTo>
                    <a:pt x="15664" y="11000"/>
                    <a:pt x="15663" y="10993"/>
                    <a:pt x="15661" y="10985"/>
                  </a:cubicBezTo>
                  <a:cubicBezTo>
                    <a:pt x="15658" y="10977"/>
                    <a:pt x="15657" y="10968"/>
                    <a:pt x="15654" y="10959"/>
                  </a:cubicBezTo>
                  <a:cubicBezTo>
                    <a:pt x="15646" y="10934"/>
                    <a:pt x="15639" y="10909"/>
                    <a:pt x="15632" y="10882"/>
                  </a:cubicBezTo>
                  <a:cubicBezTo>
                    <a:pt x="15632" y="10881"/>
                    <a:pt x="15632" y="10879"/>
                    <a:pt x="15630" y="10876"/>
                  </a:cubicBezTo>
                  <a:cubicBezTo>
                    <a:pt x="15416" y="10191"/>
                    <a:pt x="14847" y="9676"/>
                    <a:pt x="14146" y="9532"/>
                  </a:cubicBezTo>
                  <a:cubicBezTo>
                    <a:pt x="14141" y="9532"/>
                    <a:pt x="14138" y="9530"/>
                    <a:pt x="14134" y="9529"/>
                  </a:cubicBezTo>
                  <a:cubicBezTo>
                    <a:pt x="14107" y="9525"/>
                    <a:pt x="14082" y="9520"/>
                    <a:pt x="14056" y="9516"/>
                  </a:cubicBezTo>
                  <a:lnTo>
                    <a:pt x="14032" y="9511"/>
                  </a:lnTo>
                  <a:cubicBezTo>
                    <a:pt x="14009" y="9508"/>
                    <a:pt x="13986" y="9505"/>
                    <a:pt x="13964" y="9502"/>
                  </a:cubicBezTo>
                  <a:cubicBezTo>
                    <a:pt x="13954" y="9502"/>
                    <a:pt x="13944" y="9501"/>
                    <a:pt x="13935" y="9500"/>
                  </a:cubicBezTo>
                  <a:cubicBezTo>
                    <a:pt x="13913" y="9498"/>
                    <a:pt x="13889" y="9497"/>
                    <a:pt x="13867" y="9495"/>
                  </a:cubicBezTo>
                  <a:cubicBezTo>
                    <a:pt x="13858" y="9495"/>
                    <a:pt x="13849" y="9494"/>
                    <a:pt x="13839" y="9494"/>
                  </a:cubicBezTo>
                  <a:cubicBezTo>
                    <a:pt x="13808" y="9492"/>
                    <a:pt x="13776" y="9491"/>
                    <a:pt x="13745" y="9491"/>
                  </a:cubicBezTo>
                  <a:cubicBezTo>
                    <a:pt x="13712" y="9491"/>
                    <a:pt x="13681" y="9492"/>
                    <a:pt x="13649" y="9494"/>
                  </a:cubicBezTo>
                  <a:cubicBezTo>
                    <a:pt x="13640" y="9494"/>
                    <a:pt x="13631" y="9494"/>
                    <a:pt x="13621" y="9495"/>
                  </a:cubicBezTo>
                  <a:cubicBezTo>
                    <a:pt x="13599" y="9497"/>
                    <a:pt x="13577" y="9498"/>
                    <a:pt x="13553" y="9500"/>
                  </a:cubicBezTo>
                  <a:cubicBezTo>
                    <a:pt x="13544" y="9500"/>
                    <a:pt x="13534" y="9502"/>
                    <a:pt x="13525" y="9502"/>
                  </a:cubicBezTo>
                  <a:cubicBezTo>
                    <a:pt x="13501" y="9505"/>
                    <a:pt x="13479" y="9508"/>
                    <a:pt x="13457" y="9511"/>
                  </a:cubicBezTo>
                  <a:lnTo>
                    <a:pt x="13432" y="9516"/>
                  </a:lnTo>
                  <a:cubicBezTo>
                    <a:pt x="13406" y="9520"/>
                    <a:pt x="13381" y="9525"/>
                    <a:pt x="13354" y="9529"/>
                  </a:cubicBezTo>
                  <a:cubicBezTo>
                    <a:pt x="13351" y="9529"/>
                    <a:pt x="13347" y="9530"/>
                    <a:pt x="13344" y="9532"/>
                  </a:cubicBezTo>
                  <a:cubicBezTo>
                    <a:pt x="12641" y="9676"/>
                    <a:pt x="12072" y="10191"/>
                    <a:pt x="11858" y="10876"/>
                  </a:cubicBezTo>
                  <a:cubicBezTo>
                    <a:pt x="11858" y="10879"/>
                    <a:pt x="11856" y="10881"/>
                    <a:pt x="11856" y="10882"/>
                  </a:cubicBezTo>
                  <a:cubicBezTo>
                    <a:pt x="11849" y="10907"/>
                    <a:pt x="11842" y="10934"/>
                    <a:pt x="11834" y="10960"/>
                  </a:cubicBezTo>
                  <a:cubicBezTo>
                    <a:pt x="11833" y="10968"/>
                    <a:pt x="11830" y="10977"/>
                    <a:pt x="11828" y="10985"/>
                  </a:cubicBezTo>
                  <a:cubicBezTo>
                    <a:pt x="11825" y="10994"/>
                    <a:pt x="11824" y="11000"/>
                    <a:pt x="11822" y="11009"/>
                  </a:cubicBezTo>
                  <a:lnTo>
                    <a:pt x="8127" y="11009"/>
                  </a:lnTo>
                  <a:lnTo>
                    <a:pt x="8127" y="7368"/>
                  </a:lnTo>
                  <a:close/>
                  <a:moveTo>
                    <a:pt x="3494" y="10024"/>
                  </a:moveTo>
                  <a:cubicBezTo>
                    <a:pt x="3517" y="10024"/>
                    <a:pt x="3542" y="10024"/>
                    <a:pt x="3566" y="10026"/>
                  </a:cubicBezTo>
                  <a:lnTo>
                    <a:pt x="3585" y="10027"/>
                  </a:lnTo>
                  <a:cubicBezTo>
                    <a:pt x="3603" y="10027"/>
                    <a:pt x="3621" y="10030"/>
                    <a:pt x="3637" y="10032"/>
                  </a:cubicBezTo>
                  <a:lnTo>
                    <a:pt x="3657" y="10033"/>
                  </a:lnTo>
                  <a:cubicBezTo>
                    <a:pt x="3674" y="10036"/>
                    <a:pt x="3691" y="10038"/>
                    <a:pt x="3708" y="10041"/>
                  </a:cubicBezTo>
                  <a:cubicBezTo>
                    <a:pt x="3713" y="10041"/>
                    <a:pt x="3719" y="10042"/>
                    <a:pt x="3725" y="10043"/>
                  </a:cubicBezTo>
                  <a:cubicBezTo>
                    <a:pt x="3743" y="10046"/>
                    <a:pt x="3762" y="10049"/>
                    <a:pt x="3780" y="10052"/>
                  </a:cubicBezTo>
                  <a:lnTo>
                    <a:pt x="3792" y="10055"/>
                  </a:lnTo>
                  <a:cubicBezTo>
                    <a:pt x="3812" y="10060"/>
                    <a:pt x="3833" y="10064"/>
                    <a:pt x="3852" y="10070"/>
                  </a:cubicBezTo>
                  <a:lnTo>
                    <a:pt x="3856" y="10071"/>
                  </a:lnTo>
                  <a:cubicBezTo>
                    <a:pt x="4387" y="10210"/>
                    <a:pt x="4792" y="10636"/>
                    <a:pt x="4906" y="11171"/>
                  </a:cubicBezTo>
                  <a:cubicBezTo>
                    <a:pt x="4909" y="11190"/>
                    <a:pt x="4912" y="11208"/>
                    <a:pt x="4915" y="11227"/>
                  </a:cubicBezTo>
                  <a:cubicBezTo>
                    <a:pt x="4915" y="11230"/>
                    <a:pt x="4916" y="11235"/>
                    <a:pt x="4918" y="11239"/>
                  </a:cubicBezTo>
                  <a:cubicBezTo>
                    <a:pt x="4921" y="11260"/>
                    <a:pt x="4924" y="11280"/>
                    <a:pt x="4925" y="11301"/>
                  </a:cubicBezTo>
                  <a:lnTo>
                    <a:pt x="4925" y="11307"/>
                  </a:lnTo>
                  <a:lnTo>
                    <a:pt x="4928" y="11324"/>
                  </a:lnTo>
                  <a:cubicBezTo>
                    <a:pt x="4933" y="11370"/>
                    <a:pt x="4935" y="11417"/>
                    <a:pt x="4935" y="11466"/>
                  </a:cubicBezTo>
                  <a:cubicBezTo>
                    <a:pt x="4934" y="12260"/>
                    <a:pt x="4290" y="12906"/>
                    <a:pt x="3495" y="12906"/>
                  </a:cubicBezTo>
                  <a:lnTo>
                    <a:pt x="3495" y="12906"/>
                  </a:lnTo>
                  <a:cubicBezTo>
                    <a:pt x="2699" y="12905"/>
                    <a:pt x="2055" y="12260"/>
                    <a:pt x="2054" y="11466"/>
                  </a:cubicBezTo>
                  <a:cubicBezTo>
                    <a:pt x="2054" y="11417"/>
                    <a:pt x="2057" y="11370"/>
                    <a:pt x="2061" y="11324"/>
                  </a:cubicBezTo>
                  <a:lnTo>
                    <a:pt x="2062" y="11307"/>
                  </a:lnTo>
                  <a:lnTo>
                    <a:pt x="2062" y="11301"/>
                  </a:lnTo>
                  <a:cubicBezTo>
                    <a:pt x="2065" y="11279"/>
                    <a:pt x="2068" y="11258"/>
                    <a:pt x="2071" y="11237"/>
                  </a:cubicBezTo>
                  <a:cubicBezTo>
                    <a:pt x="2071" y="11235"/>
                    <a:pt x="2073" y="11230"/>
                    <a:pt x="2073" y="11227"/>
                  </a:cubicBezTo>
                  <a:cubicBezTo>
                    <a:pt x="2076" y="11208"/>
                    <a:pt x="2079" y="11190"/>
                    <a:pt x="2083" y="11171"/>
                  </a:cubicBezTo>
                  <a:cubicBezTo>
                    <a:pt x="2195" y="10636"/>
                    <a:pt x="2602" y="10210"/>
                    <a:pt x="3131" y="10071"/>
                  </a:cubicBezTo>
                  <a:lnTo>
                    <a:pt x="3137" y="10069"/>
                  </a:lnTo>
                  <a:cubicBezTo>
                    <a:pt x="3156" y="10064"/>
                    <a:pt x="3175" y="10060"/>
                    <a:pt x="3196" y="10055"/>
                  </a:cubicBezTo>
                  <a:lnTo>
                    <a:pt x="3208" y="10052"/>
                  </a:lnTo>
                  <a:cubicBezTo>
                    <a:pt x="3227" y="10049"/>
                    <a:pt x="3245" y="10046"/>
                    <a:pt x="3262" y="10043"/>
                  </a:cubicBezTo>
                  <a:cubicBezTo>
                    <a:pt x="3268" y="10042"/>
                    <a:pt x="3274" y="10041"/>
                    <a:pt x="3280" y="10041"/>
                  </a:cubicBezTo>
                  <a:cubicBezTo>
                    <a:pt x="3296" y="10038"/>
                    <a:pt x="3314" y="10036"/>
                    <a:pt x="3330" y="10033"/>
                  </a:cubicBezTo>
                  <a:lnTo>
                    <a:pt x="3351" y="10032"/>
                  </a:lnTo>
                  <a:cubicBezTo>
                    <a:pt x="3369" y="10030"/>
                    <a:pt x="3385" y="10029"/>
                    <a:pt x="3402" y="10027"/>
                  </a:cubicBezTo>
                  <a:lnTo>
                    <a:pt x="3422" y="10026"/>
                  </a:lnTo>
                  <a:cubicBezTo>
                    <a:pt x="3445" y="10024"/>
                    <a:pt x="3470" y="10024"/>
                    <a:pt x="3494" y="10024"/>
                  </a:cubicBezTo>
                  <a:close/>
                  <a:moveTo>
                    <a:pt x="13743" y="10024"/>
                  </a:moveTo>
                  <a:cubicBezTo>
                    <a:pt x="13767" y="10024"/>
                    <a:pt x="13792" y="10024"/>
                    <a:pt x="13815" y="10026"/>
                  </a:cubicBezTo>
                  <a:lnTo>
                    <a:pt x="13835" y="10027"/>
                  </a:lnTo>
                  <a:cubicBezTo>
                    <a:pt x="13852" y="10027"/>
                    <a:pt x="13870" y="10030"/>
                    <a:pt x="13886" y="10032"/>
                  </a:cubicBezTo>
                  <a:lnTo>
                    <a:pt x="13907" y="10035"/>
                  </a:lnTo>
                  <a:cubicBezTo>
                    <a:pt x="13923" y="10036"/>
                    <a:pt x="13941" y="10038"/>
                    <a:pt x="13958" y="10041"/>
                  </a:cubicBezTo>
                  <a:lnTo>
                    <a:pt x="13975" y="10043"/>
                  </a:lnTo>
                  <a:cubicBezTo>
                    <a:pt x="13994" y="10046"/>
                    <a:pt x="14012" y="10049"/>
                    <a:pt x="14031" y="10054"/>
                  </a:cubicBezTo>
                  <a:lnTo>
                    <a:pt x="14042" y="10055"/>
                  </a:lnTo>
                  <a:cubicBezTo>
                    <a:pt x="14062" y="10060"/>
                    <a:pt x="14082" y="10064"/>
                    <a:pt x="14101" y="10070"/>
                  </a:cubicBezTo>
                  <a:lnTo>
                    <a:pt x="14107" y="10071"/>
                  </a:lnTo>
                  <a:cubicBezTo>
                    <a:pt x="14637" y="10210"/>
                    <a:pt x="15042" y="10636"/>
                    <a:pt x="15155" y="11173"/>
                  </a:cubicBezTo>
                  <a:cubicBezTo>
                    <a:pt x="15158" y="11190"/>
                    <a:pt x="15163" y="11209"/>
                    <a:pt x="15166" y="11227"/>
                  </a:cubicBezTo>
                  <a:cubicBezTo>
                    <a:pt x="15166" y="11232"/>
                    <a:pt x="15167" y="11235"/>
                    <a:pt x="15167" y="11237"/>
                  </a:cubicBezTo>
                  <a:cubicBezTo>
                    <a:pt x="15170" y="11258"/>
                    <a:pt x="15173" y="11280"/>
                    <a:pt x="15176" y="11301"/>
                  </a:cubicBezTo>
                  <a:cubicBezTo>
                    <a:pt x="15176" y="11302"/>
                    <a:pt x="15176" y="11305"/>
                    <a:pt x="15176" y="11307"/>
                  </a:cubicBezTo>
                  <a:lnTo>
                    <a:pt x="15178" y="11324"/>
                  </a:lnTo>
                  <a:cubicBezTo>
                    <a:pt x="15182" y="11370"/>
                    <a:pt x="15185" y="11417"/>
                    <a:pt x="15185" y="11466"/>
                  </a:cubicBezTo>
                  <a:cubicBezTo>
                    <a:pt x="15183" y="12261"/>
                    <a:pt x="14539" y="12906"/>
                    <a:pt x="13743" y="12906"/>
                  </a:cubicBezTo>
                  <a:cubicBezTo>
                    <a:pt x="12949" y="12905"/>
                    <a:pt x="12305" y="12261"/>
                    <a:pt x="12303" y="11466"/>
                  </a:cubicBezTo>
                  <a:cubicBezTo>
                    <a:pt x="12303" y="11417"/>
                    <a:pt x="12306" y="11370"/>
                    <a:pt x="12310" y="11324"/>
                  </a:cubicBezTo>
                  <a:lnTo>
                    <a:pt x="12312" y="11307"/>
                  </a:lnTo>
                  <a:lnTo>
                    <a:pt x="12312" y="11302"/>
                  </a:lnTo>
                  <a:cubicBezTo>
                    <a:pt x="12315" y="11282"/>
                    <a:pt x="12318" y="11260"/>
                    <a:pt x="12321" y="11237"/>
                  </a:cubicBezTo>
                  <a:cubicBezTo>
                    <a:pt x="12321" y="11236"/>
                    <a:pt x="12321" y="11235"/>
                    <a:pt x="12322" y="11232"/>
                  </a:cubicBezTo>
                  <a:cubicBezTo>
                    <a:pt x="12325" y="11212"/>
                    <a:pt x="12328" y="11192"/>
                    <a:pt x="12333" y="11171"/>
                  </a:cubicBezTo>
                  <a:cubicBezTo>
                    <a:pt x="12445" y="10636"/>
                    <a:pt x="12851" y="10210"/>
                    <a:pt x="13381" y="10071"/>
                  </a:cubicBezTo>
                  <a:lnTo>
                    <a:pt x="13387" y="10070"/>
                  </a:lnTo>
                  <a:cubicBezTo>
                    <a:pt x="13406" y="10064"/>
                    <a:pt x="13426" y="10060"/>
                    <a:pt x="13445" y="10055"/>
                  </a:cubicBezTo>
                  <a:lnTo>
                    <a:pt x="13457" y="10054"/>
                  </a:lnTo>
                  <a:cubicBezTo>
                    <a:pt x="13476" y="10049"/>
                    <a:pt x="13494" y="10046"/>
                    <a:pt x="13513" y="10043"/>
                  </a:cubicBezTo>
                  <a:cubicBezTo>
                    <a:pt x="13518" y="10042"/>
                    <a:pt x="13524" y="10042"/>
                    <a:pt x="13529" y="10041"/>
                  </a:cubicBezTo>
                  <a:cubicBezTo>
                    <a:pt x="13547" y="10038"/>
                    <a:pt x="13563" y="10036"/>
                    <a:pt x="13581" y="10035"/>
                  </a:cubicBezTo>
                  <a:lnTo>
                    <a:pt x="13600" y="10032"/>
                  </a:lnTo>
                  <a:cubicBezTo>
                    <a:pt x="13619" y="10030"/>
                    <a:pt x="13636" y="10029"/>
                    <a:pt x="13653" y="10027"/>
                  </a:cubicBezTo>
                  <a:lnTo>
                    <a:pt x="13671" y="10026"/>
                  </a:lnTo>
                  <a:cubicBezTo>
                    <a:pt x="13696" y="10026"/>
                    <a:pt x="13720" y="10024"/>
                    <a:pt x="13743" y="10024"/>
                  </a:cubicBezTo>
                  <a:close/>
                  <a:moveTo>
                    <a:pt x="2546" y="0"/>
                  </a:moveTo>
                  <a:cubicBezTo>
                    <a:pt x="2176" y="0"/>
                    <a:pt x="1747" y="142"/>
                    <a:pt x="1399" y="381"/>
                  </a:cubicBezTo>
                  <a:cubicBezTo>
                    <a:pt x="986" y="662"/>
                    <a:pt x="759" y="1028"/>
                    <a:pt x="759" y="1407"/>
                  </a:cubicBezTo>
                  <a:cubicBezTo>
                    <a:pt x="759" y="1786"/>
                    <a:pt x="986" y="2150"/>
                    <a:pt x="1399" y="2433"/>
                  </a:cubicBezTo>
                  <a:cubicBezTo>
                    <a:pt x="1747" y="2670"/>
                    <a:pt x="2176" y="2813"/>
                    <a:pt x="2546" y="2813"/>
                  </a:cubicBezTo>
                  <a:lnTo>
                    <a:pt x="3037" y="2813"/>
                  </a:lnTo>
                  <a:lnTo>
                    <a:pt x="3037" y="3416"/>
                  </a:lnTo>
                  <a:lnTo>
                    <a:pt x="1600" y="3416"/>
                  </a:lnTo>
                  <a:lnTo>
                    <a:pt x="0" y="7813"/>
                  </a:lnTo>
                  <a:lnTo>
                    <a:pt x="0" y="9758"/>
                  </a:lnTo>
                  <a:cubicBezTo>
                    <a:pt x="2" y="10640"/>
                    <a:pt x="647" y="11391"/>
                    <a:pt x="1520" y="11523"/>
                  </a:cubicBezTo>
                  <a:cubicBezTo>
                    <a:pt x="1552" y="12588"/>
                    <a:pt x="2421" y="13435"/>
                    <a:pt x="3485" y="13440"/>
                  </a:cubicBezTo>
                  <a:cubicBezTo>
                    <a:pt x="3489" y="13440"/>
                    <a:pt x="3492" y="13440"/>
                    <a:pt x="3496" y="13440"/>
                  </a:cubicBezTo>
                  <a:cubicBezTo>
                    <a:pt x="4555" y="13440"/>
                    <a:pt x="5427" y="12603"/>
                    <a:pt x="5468" y="11543"/>
                  </a:cubicBezTo>
                  <a:lnTo>
                    <a:pt x="11769" y="11543"/>
                  </a:lnTo>
                  <a:cubicBezTo>
                    <a:pt x="11811" y="12604"/>
                    <a:pt x="12682" y="13441"/>
                    <a:pt x="13743" y="13441"/>
                  </a:cubicBezTo>
                  <a:cubicBezTo>
                    <a:pt x="14805" y="13441"/>
                    <a:pt x="15676" y="12604"/>
                    <a:pt x="15717" y="11543"/>
                  </a:cubicBezTo>
                  <a:lnTo>
                    <a:pt x="17997" y="11543"/>
                  </a:lnTo>
                  <a:lnTo>
                    <a:pt x="17997" y="9651"/>
                  </a:lnTo>
                  <a:cubicBezTo>
                    <a:pt x="18002" y="8693"/>
                    <a:pt x="17372" y="7849"/>
                    <a:pt x="16454" y="7577"/>
                  </a:cubicBezTo>
                  <a:lnTo>
                    <a:pt x="14093" y="6868"/>
                  </a:lnTo>
                  <a:lnTo>
                    <a:pt x="12514" y="4838"/>
                  </a:lnTo>
                  <a:cubicBezTo>
                    <a:pt x="11820" y="3942"/>
                    <a:pt x="10749" y="3416"/>
                    <a:pt x="9615" y="3416"/>
                  </a:cubicBezTo>
                  <a:cubicBezTo>
                    <a:pt x="9612" y="3416"/>
                    <a:pt x="9609" y="3416"/>
                    <a:pt x="9605" y="3416"/>
                  </a:cubicBezTo>
                  <a:lnTo>
                    <a:pt x="9266" y="3416"/>
                  </a:lnTo>
                  <a:lnTo>
                    <a:pt x="9266" y="2813"/>
                  </a:lnTo>
                  <a:lnTo>
                    <a:pt x="9759" y="2813"/>
                  </a:lnTo>
                  <a:cubicBezTo>
                    <a:pt x="10127" y="2813"/>
                    <a:pt x="10556" y="2670"/>
                    <a:pt x="10904" y="2433"/>
                  </a:cubicBezTo>
                  <a:cubicBezTo>
                    <a:pt x="11317" y="2150"/>
                    <a:pt x="11544" y="1786"/>
                    <a:pt x="11544" y="1407"/>
                  </a:cubicBezTo>
                  <a:cubicBezTo>
                    <a:pt x="11544" y="1028"/>
                    <a:pt x="11317" y="662"/>
                    <a:pt x="10904" y="381"/>
                  </a:cubicBezTo>
                  <a:cubicBezTo>
                    <a:pt x="10556" y="142"/>
                    <a:pt x="10127" y="0"/>
                    <a:pt x="97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3"/>
            <p:cNvSpPr/>
            <p:nvPr/>
          </p:nvSpPr>
          <p:spPr>
            <a:xfrm>
              <a:off x="2868725" y="4618725"/>
              <a:ext cx="19000" cy="13350"/>
            </a:xfrm>
            <a:custGeom>
              <a:rect b="b" l="l" r="r" t="t"/>
              <a:pathLst>
                <a:path extrusionOk="0" h="534" w="760">
                  <a:moveTo>
                    <a:pt x="0" y="0"/>
                  </a:moveTo>
                  <a:lnTo>
                    <a:pt x="0" y="534"/>
                  </a:lnTo>
                  <a:lnTo>
                    <a:pt x="759" y="534"/>
                  </a:lnTo>
                  <a:lnTo>
                    <a:pt x="75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3"/>
            <p:cNvSpPr/>
            <p:nvPr/>
          </p:nvSpPr>
          <p:spPr>
            <a:xfrm>
              <a:off x="2811775" y="4618725"/>
              <a:ext cx="19000" cy="13350"/>
            </a:xfrm>
            <a:custGeom>
              <a:rect b="b" l="l" r="r" t="t"/>
              <a:pathLst>
                <a:path extrusionOk="0" h="534" w="760">
                  <a:moveTo>
                    <a:pt x="1" y="0"/>
                  </a:moveTo>
                  <a:lnTo>
                    <a:pt x="1" y="534"/>
                  </a:lnTo>
                  <a:lnTo>
                    <a:pt x="760" y="534"/>
                  </a:lnTo>
                  <a:lnTo>
                    <a:pt x="7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64" name="Google Shape;1864;p53"/>
          <p:cNvGrpSpPr/>
          <p:nvPr/>
        </p:nvGrpSpPr>
        <p:grpSpPr>
          <a:xfrm>
            <a:off x="4133422" y="4302878"/>
            <a:ext cx="411771" cy="245983"/>
            <a:chOff x="3284525" y="4471875"/>
            <a:chExt cx="449925" cy="268775"/>
          </a:xfrm>
        </p:grpSpPr>
        <p:sp>
          <p:nvSpPr>
            <p:cNvPr id="1865" name="Google Shape;1865;p53"/>
            <p:cNvSpPr/>
            <p:nvPr/>
          </p:nvSpPr>
          <p:spPr>
            <a:xfrm>
              <a:off x="3284525" y="4471875"/>
              <a:ext cx="449925" cy="268775"/>
            </a:xfrm>
            <a:custGeom>
              <a:rect b="b" l="l" r="r" t="t"/>
              <a:pathLst>
                <a:path extrusionOk="0" h="10751" w="17997">
                  <a:moveTo>
                    <a:pt x="9516" y="534"/>
                  </a:moveTo>
                  <a:lnTo>
                    <a:pt x="9516" y="1135"/>
                  </a:lnTo>
                  <a:lnTo>
                    <a:pt x="4376" y="1135"/>
                  </a:lnTo>
                  <a:lnTo>
                    <a:pt x="4376" y="534"/>
                  </a:lnTo>
                  <a:close/>
                  <a:moveTo>
                    <a:pt x="5354" y="1669"/>
                  </a:moveTo>
                  <a:lnTo>
                    <a:pt x="5354" y="4919"/>
                  </a:lnTo>
                  <a:lnTo>
                    <a:pt x="2106" y="4919"/>
                  </a:lnTo>
                  <a:lnTo>
                    <a:pt x="2104" y="2270"/>
                  </a:lnTo>
                  <a:lnTo>
                    <a:pt x="2104" y="1669"/>
                  </a:lnTo>
                  <a:close/>
                  <a:moveTo>
                    <a:pt x="9516" y="1669"/>
                  </a:moveTo>
                  <a:lnTo>
                    <a:pt x="9516" y="4919"/>
                  </a:lnTo>
                  <a:lnTo>
                    <a:pt x="5888" y="4919"/>
                  </a:lnTo>
                  <a:lnTo>
                    <a:pt x="5888" y="1669"/>
                  </a:lnTo>
                  <a:close/>
                  <a:moveTo>
                    <a:pt x="12268" y="1669"/>
                  </a:moveTo>
                  <a:lnTo>
                    <a:pt x="13892" y="4919"/>
                  </a:lnTo>
                  <a:lnTo>
                    <a:pt x="10051" y="4919"/>
                  </a:lnTo>
                  <a:lnTo>
                    <a:pt x="10051" y="1669"/>
                  </a:lnTo>
                  <a:close/>
                  <a:moveTo>
                    <a:pt x="16972" y="5453"/>
                  </a:moveTo>
                  <a:cubicBezTo>
                    <a:pt x="17243" y="5454"/>
                    <a:pt x="17461" y="5672"/>
                    <a:pt x="17463" y="5944"/>
                  </a:cubicBezTo>
                  <a:lnTo>
                    <a:pt x="17461" y="6433"/>
                  </a:lnTo>
                  <a:lnTo>
                    <a:pt x="16928" y="6433"/>
                  </a:lnTo>
                  <a:cubicBezTo>
                    <a:pt x="16681" y="6432"/>
                    <a:pt x="16482" y="6233"/>
                    <a:pt x="16482" y="5988"/>
                  </a:cubicBezTo>
                  <a:lnTo>
                    <a:pt x="16482" y="5453"/>
                  </a:lnTo>
                  <a:close/>
                  <a:moveTo>
                    <a:pt x="1572" y="2805"/>
                  </a:moveTo>
                  <a:lnTo>
                    <a:pt x="1572" y="4919"/>
                  </a:lnTo>
                  <a:lnTo>
                    <a:pt x="1572" y="6810"/>
                  </a:lnTo>
                  <a:lnTo>
                    <a:pt x="624" y="6810"/>
                  </a:lnTo>
                  <a:cubicBezTo>
                    <a:pt x="574" y="6810"/>
                    <a:pt x="534" y="6771"/>
                    <a:pt x="534" y="6722"/>
                  </a:cubicBezTo>
                  <a:lnTo>
                    <a:pt x="534" y="2894"/>
                  </a:lnTo>
                  <a:cubicBezTo>
                    <a:pt x="534" y="2845"/>
                    <a:pt x="574" y="2805"/>
                    <a:pt x="624" y="2805"/>
                  </a:cubicBezTo>
                  <a:close/>
                  <a:moveTo>
                    <a:pt x="5354" y="5453"/>
                  </a:moveTo>
                  <a:lnTo>
                    <a:pt x="5354" y="6834"/>
                  </a:lnTo>
                  <a:lnTo>
                    <a:pt x="5340" y="6833"/>
                  </a:lnTo>
                  <a:cubicBezTo>
                    <a:pt x="5318" y="6828"/>
                    <a:pt x="5296" y="6827"/>
                    <a:pt x="5272" y="6824"/>
                  </a:cubicBezTo>
                  <a:lnTo>
                    <a:pt x="5244" y="6821"/>
                  </a:lnTo>
                  <a:cubicBezTo>
                    <a:pt x="5222" y="6818"/>
                    <a:pt x="5198" y="6816"/>
                    <a:pt x="5176" y="6815"/>
                  </a:cubicBezTo>
                  <a:lnTo>
                    <a:pt x="5148" y="6813"/>
                  </a:lnTo>
                  <a:cubicBezTo>
                    <a:pt x="5117" y="6812"/>
                    <a:pt x="5085" y="6810"/>
                    <a:pt x="5054" y="6810"/>
                  </a:cubicBezTo>
                  <a:cubicBezTo>
                    <a:pt x="5021" y="6810"/>
                    <a:pt x="4990" y="6812"/>
                    <a:pt x="4959" y="6813"/>
                  </a:cubicBezTo>
                  <a:lnTo>
                    <a:pt x="4931" y="6815"/>
                  </a:lnTo>
                  <a:cubicBezTo>
                    <a:pt x="4909" y="6816"/>
                    <a:pt x="4886" y="6818"/>
                    <a:pt x="4864" y="6821"/>
                  </a:cubicBezTo>
                  <a:lnTo>
                    <a:pt x="4834" y="6824"/>
                  </a:lnTo>
                  <a:cubicBezTo>
                    <a:pt x="4812" y="6827"/>
                    <a:pt x="4790" y="6828"/>
                    <a:pt x="4768" y="6833"/>
                  </a:cubicBezTo>
                  <a:lnTo>
                    <a:pt x="4743" y="6835"/>
                  </a:lnTo>
                  <a:cubicBezTo>
                    <a:pt x="4716" y="6840"/>
                    <a:pt x="4691" y="6844"/>
                    <a:pt x="4666" y="6850"/>
                  </a:cubicBezTo>
                  <a:cubicBezTo>
                    <a:pt x="4662" y="6850"/>
                    <a:pt x="4657" y="6852"/>
                    <a:pt x="4654" y="6852"/>
                  </a:cubicBezTo>
                  <a:cubicBezTo>
                    <a:pt x="3953" y="6996"/>
                    <a:pt x="3387" y="7511"/>
                    <a:pt x="3174" y="8193"/>
                  </a:cubicBezTo>
                  <a:cubicBezTo>
                    <a:pt x="3174" y="8195"/>
                    <a:pt x="3173" y="8198"/>
                    <a:pt x="3171" y="8199"/>
                  </a:cubicBezTo>
                  <a:cubicBezTo>
                    <a:pt x="3164" y="8224"/>
                    <a:pt x="3157" y="8251"/>
                    <a:pt x="3149" y="8276"/>
                  </a:cubicBezTo>
                  <a:cubicBezTo>
                    <a:pt x="3148" y="8285"/>
                    <a:pt x="3145" y="8293"/>
                    <a:pt x="3143" y="8301"/>
                  </a:cubicBezTo>
                  <a:cubicBezTo>
                    <a:pt x="3142" y="8310"/>
                    <a:pt x="3139" y="8317"/>
                    <a:pt x="3137" y="8324"/>
                  </a:cubicBezTo>
                  <a:lnTo>
                    <a:pt x="2104" y="8324"/>
                  </a:lnTo>
                  <a:lnTo>
                    <a:pt x="2104" y="5453"/>
                  </a:lnTo>
                  <a:close/>
                  <a:moveTo>
                    <a:pt x="9517" y="5453"/>
                  </a:moveTo>
                  <a:lnTo>
                    <a:pt x="9517" y="7270"/>
                  </a:lnTo>
                  <a:lnTo>
                    <a:pt x="9758" y="7350"/>
                  </a:lnTo>
                  <a:cubicBezTo>
                    <a:pt x="10198" y="7497"/>
                    <a:pt x="10529" y="7869"/>
                    <a:pt x="10623" y="8324"/>
                  </a:cubicBezTo>
                  <a:lnTo>
                    <a:pt x="6970" y="8324"/>
                  </a:lnTo>
                  <a:cubicBezTo>
                    <a:pt x="6969" y="8317"/>
                    <a:pt x="6966" y="8310"/>
                    <a:pt x="6964" y="8301"/>
                  </a:cubicBezTo>
                  <a:cubicBezTo>
                    <a:pt x="6963" y="8293"/>
                    <a:pt x="6960" y="8285"/>
                    <a:pt x="6958" y="8276"/>
                  </a:cubicBezTo>
                  <a:cubicBezTo>
                    <a:pt x="6951" y="8251"/>
                    <a:pt x="6944" y="8224"/>
                    <a:pt x="6936" y="8199"/>
                  </a:cubicBezTo>
                  <a:cubicBezTo>
                    <a:pt x="6936" y="8198"/>
                    <a:pt x="6935" y="8196"/>
                    <a:pt x="6935" y="8193"/>
                  </a:cubicBezTo>
                  <a:cubicBezTo>
                    <a:pt x="6770" y="7664"/>
                    <a:pt x="6389" y="7231"/>
                    <a:pt x="5888" y="6996"/>
                  </a:cubicBezTo>
                  <a:lnTo>
                    <a:pt x="5888" y="5453"/>
                  </a:lnTo>
                  <a:close/>
                  <a:moveTo>
                    <a:pt x="14058" y="5453"/>
                  </a:moveTo>
                  <a:lnTo>
                    <a:pt x="14058" y="6834"/>
                  </a:lnTo>
                  <a:lnTo>
                    <a:pt x="14043" y="6833"/>
                  </a:lnTo>
                  <a:cubicBezTo>
                    <a:pt x="14021" y="6828"/>
                    <a:pt x="13999" y="6827"/>
                    <a:pt x="13975" y="6824"/>
                  </a:cubicBezTo>
                  <a:lnTo>
                    <a:pt x="13946" y="6821"/>
                  </a:lnTo>
                  <a:cubicBezTo>
                    <a:pt x="13923" y="6818"/>
                    <a:pt x="13901" y="6816"/>
                    <a:pt x="13879" y="6815"/>
                  </a:cubicBezTo>
                  <a:lnTo>
                    <a:pt x="13851" y="6813"/>
                  </a:lnTo>
                  <a:cubicBezTo>
                    <a:pt x="13820" y="6812"/>
                    <a:pt x="13788" y="6810"/>
                    <a:pt x="13757" y="6810"/>
                  </a:cubicBezTo>
                  <a:cubicBezTo>
                    <a:pt x="13724" y="6810"/>
                    <a:pt x="13693" y="6812"/>
                    <a:pt x="13661" y="6813"/>
                  </a:cubicBezTo>
                  <a:lnTo>
                    <a:pt x="13635" y="6815"/>
                  </a:lnTo>
                  <a:cubicBezTo>
                    <a:pt x="13611" y="6816"/>
                    <a:pt x="13589" y="6818"/>
                    <a:pt x="13567" y="6821"/>
                  </a:cubicBezTo>
                  <a:lnTo>
                    <a:pt x="13537" y="6824"/>
                  </a:lnTo>
                  <a:cubicBezTo>
                    <a:pt x="13515" y="6827"/>
                    <a:pt x="13493" y="6828"/>
                    <a:pt x="13469" y="6833"/>
                  </a:cubicBezTo>
                  <a:lnTo>
                    <a:pt x="13446" y="6835"/>
                  </a:lnTo>
                  <a:cubicBezTo>
                    <a:pt x="13419" y="6840"/>
                    <a:pt x="13394" y="6844"/>
                    <a:pt x="13368" y="6850"/>
                  </a:cubicBezTo>
                  <a:cubicBezTo>
                    <a:pt x="13365" y="6850"/>
                    <a:pt x="13360" y="6852"/>
                    <a:pt x="13356" y="6852"/>
                  </a:cubicBezTo>
                  <a:cubicBezTo>
                    <a:pt x="12656" y="6996"/>
                    <a:pt x="12088" y="7511"/>
                    <a:pt x="11876" y="8193"/>
                  </a:cubicBezTo>
                  <a:cubicBezTo>
                    <a:pt x="11876" y="8195"/>
                    <a:pt x="11874" y="8198"/>
                    <a:pt x="11874" y="8199"/>
                  </a:cubicBezTo>
                  <a:cubicBezTo>
                    <a:pt x="11867" y="8224"/>
                    <a:pt x="11860" y="8251"/>
                    <a:pt x="11852" y="8276"/>
                  </a:cubicBezTo>
                  <a:cubicBezTo>
                    <a:pt x="11851" y="8285"/>
                    <a:pt x="11848" y="8293"/>
                    <a:pt x="11846" y="8301"/>
                  </a:cubicBezTo>
                  <a:cubicBezTo>
                    <a:pt x="11843" y="8310"/>
                    <a:pt x="11842" y="8317"/>
                    <a:pt x="11841" y="8324"/>
                  </a:cubicBezTo>
                  <a:lnTo>
                    <a:pt x="11165" y="8324"/>
                  </a:lnTo>
                  <a:cubicBezTo>
                    <a:pt x="11073" y="7683"/>
                    <a:pt x="10649" y="7139"/>
                    <a:pt x="10051" y="6890"/>
                  </a:cubicBezTo>
                  <a:lnTo>
                    <a:pt x="10051" y="5453"/>
                  </a:lnTo>
                  <a:close/>
                  <a:moveTo>
                    <a:pt x="15949" y="5453"/>
                  </a:moveTo>
                  <a:lnTo>
                    <a:pt x="15949" y="5988"/>
                  </a:lnTo>
                  <a:cubicBezTo>
                    <a:pt x="15949" y="6527"/>
                    <a:pt x="16387" y="6965"/>
                    <a:pt x="16928" y="6967"/>
                  </a:cubicBezTo>
                  <a:lnTo>
                    <a:pt x="17461" y="6967"/>
                  </a:lnTo>
                  <a:lnTo>
                    <a:pt x="17461" y="8324"/>
                  </a:lnTo>
                  <a:lnTo>
                    <a:pt x="15673" y="8324"/>
                  </a:lnTo>
                  <a:cubicBezTo>
                    <a:pt x="15670" y="8317"/>
                    <a:pt x="15669" y="8310"/>
                    <a:pt x="15667" y="8301"/>
                  </a:cubicBezTo>
                  <a:cubicBezTo>
                    <a:pt x="15664" y="8293"/>
                    <a:pt x="15663" y="8285"/>
                    <a:pt x="15660" y="8276"/>
                  </a:cubicBezTo>
                  <a:cubicBezTo>
                    <a:pt x="15653" y="8251"/>
                    <a:pt x="15645" y="8224"/>
                    <a:pt x="15638" y="8199"/>
                  </a:cubicBezTo>
                  <a:cubicBezTo>
                    <a:pt x="15638" y="8198"/>
                    <a:pt x="15636" y="8196"/>
                    <a:pt x="15636" y="8193"/>
                  </a:cubicBezTo>
                  <a:cubicBezTo>
                    <a:pt x="15473" y="7665"/>
                    <a:pt x="15092" y="7231"/>
                    <a:pt x="14591" y="6996"/>
                  </a:cubicBezTo>
                  <a:lnTo>
                    <a:pt x="14591" y="5453"/>
                  </a:lnTo>
                  <a:close/>
                  <a:moveTo>
                    <a:pt x="13755" y="7344"/>
                  </a:moveTo>
                  <a:cubicBezTo>
                    <a:pt x="13779" y="7344"/>
                    <a:pt x="13804" y="7344"/>
                    <a:pt x="13828" y="7346"/>
                  </a:cubicBezTo>
                  <a:lnTo>
                    <a:pt x="13847" y="7347"/>
                  </a:lnTo>
                  <a:cubicBezTo>
                    <a:pt x="13864" y="7347"/>
                    <a:pt x="13881" y="7350"/>
                    <a:pt x="13898" y="7351"/>
                  </a:cubicBezTo>
                  <a:lnTo>
                    <a:pt x="13918" y="7353"/>
                  </a:lnTo>
                  <a:cubicBezTo>
                    <a:pt x="13935" y="7356"/>
                    <a:pt x="13953" y="7357"/>
                    <a:pt x="13969" y="7360"/>
                  </a:cubicBezTo>
                  <a:cubicBezTo>
                    <a:pt x="13975" y="7360"/>
                    <a:pt x="13981" y="7362"/>
                    <a:pt x="13985" y="7363"/>
                  </a:cubicBezTo>
                  <a:cubicBezTo>
                    <a:pt x="14004" y="7366"/>
                    <a:pt x="14022" y="7369"/>
                    <a:pt x="14041" y="7372"/>
                  </a:cubicBezTo>
                  <a:lnTo>
                    <a:pt x="14053" y="7375"/>
                  </a:lnTo>
                  <a:cubicBezTo>
                    <a:pt x="14072" y="7379"/>
                    <a:pt x="14093" y="7384"/>
                    <a:pt x="14112" y="7388"/>
                  </a:cubicBezTo>
                  <a:lnTo>
                    <a:pt x="14118" y="7390"/>
                  </a:lnTo>
                  <a:cubicBezTo>
                    <a:pt x="14646" y="7528"/>
                    <a:pt x="15050" y="7953"/>
                    <a:pt x="15162" y="8488"/>
                  </a:cubicBezTo>
                  <a:cubicBezTo>
                    <a:pt x="15166" y="8506"/>
                    <a:pt x="15169" y="8525"/>
                    <a:pt x="15172" y="8542"/>
                  </a:cubicBezTo>
                  <a:cubicBezTo>
                    <a:pt x="15172" y="8545"/>
                    <a:pt x="15173" y="8548"/>
                    <a:pt x="15173" y="8553"/>
                  </a:cubicBezTo>
                  <a:cubicBezTo>
                    <a:pt x="15176" y="8573"/>
                    <a:pt x="15179" y="8594"/>
                    <a:pt x="15182" y="8616"/>
                  </a:cubicBezTo>
                  <a:lnTo>
                    <a:pt x="15182" y="8621"/>
                  </a:lnTo>
                  <a:lnTo>
                    <a:pt x="15184" y="8640"/>
                  </a:lnTo>
                  <a:cubicBezTo>
                    <a:pt x="15190" y="8685"/>
                    <a:pt x="15191" y="8733"/>
                    <a:pt x="15191" y="8780"/>
                  </a:cubicBezTo>
                  <a:cubicBezTo>
                    <a:pt x="15190" y="9573"/>
                    <a:pt x="14549" y="10214"/>
                    <a:pt x="13756" y="10216"/>
                  </a:cubicBezTo>
                  <a:lnTo>
                    <a:pt x="13756" y="10216"/>
                  </a:lnTo>
                  <a:cubicBezTo>
                    <a:pt x="12963" y="10215"/>
                    <a:pt x="12321" y="9572"/>
                    <a:pt x="12321" y="8781"/>
                  </a:cubicBezTo>
                  <a:cubicBezTo>
                    <a:pt x="12321" y="8733"/>
                    <a:pt x="12323" y="8685"/>
                    <a:pt x="12327" y="8640"/>
                  </a:cubicBezTo>
                  <a:lnTo>
                    <a:pt x="12330" y="8622"/>
                  </a:lnTo>
                  <a:lnTo>
                    <a:pt x="12330" y="8616"/>
                  </a:lnTo>
                  <a:cubicBezTo>
                    <a:pt x="12331" y="8596"/>
                    <a:pt x="12334" y="8573"/>
                    <a:pt x="12337" y="8553"/>
                  </a:cubicBezTo>
                  <a:cubicBezTo>
                    <a:pt x="12337" y="8550"/>
                    <a:pt x="12339" y="8547"/>
                    <a:pt x="12340" y="8544"/>
                  </a:cubicBezTo>
                  <a:cubicBezTo>
                    <a:pt x="12343" y="8526"/>
                    <a:pt x="12346" y="8506"/>
                    <a:pt x="12351" y="8486"/>
                  </a:cubicBezTo>
                  <a:cubicBezTo>
                    <a:pt x="12463" y="7953"/>
                    <a:pt x="12866" y="7528"/>
                    <a:pt x="13394" y="7390"/>
                  </a:cubicBezTo>
                  <a:lnTo>
                    <a:pt x="13400" y="7388"/>
                  </a:lnTo>
                  <a:cubicBezTo>
                    <a:pt x="13419" y="7384"/>
                    <a:pt x="13438" y="7379"/>
                    <a:pt x="13459" y="7375"/>
                  </a:cubicBezTo>
                  <a:lnTo>
                    <a:pt x="13471" y="7372"/>
                  </a:lnTo>
                  <a:cubicBezTo>
                    <a:pt x="13490" y="7369"/>
                    <a:pt x="13506" y="7366"/>
                    <a:pt x="13525" y="7363"/>
                  </a:cubicBezTo>
                  <a:cubicBezTo>
                    <a:pt x="13531" y="7362"/>
                    <a:pt x="13536" y="7360"/>
                    <a:pt x="13542" y="7360"/>
                  </a:cubicBezTo>
                  <a:cubicBezTo>
                    <a:pt x="13559" y="7357"/>
                    <a:pt x="13576" y="7356"/>
                    <a:pt x="13593" y="7354"/>
                  </a:cubicBezTo>
                  <a:lnTo>
                    <a:pt x="13612" y="7351"/>
                  </a:lnTo>
                  <a:cubicBezTo>
                    <a:pt x="13630" y="7350"/>
                    <a:pt x="13648" y="7348"/>
                    <a:pt x="13664" y="7347"/>
                  </a:cubicBezTo>
                  <a:lnTo>
                    <a:pt x="13685" y="7346"/>
                  </a:lnTo>
                  <a:cubicBezTo>
                    <a:pt x="13708" y="7346"/>
                    <a:pt x="13732" y="7344"/>
                    <a:pt x="13755" y="7344"/>
                  </a:cubicBezTo>
                  <a:close/>
                  <a:moveTo>
                    <a:pt x="5054" y="7344"/>
                  </a:moveTo>
                  <a:cubicBezTo>
                    <a:pt x="5077" y="7344"/>
                    <a:pt x="5101" y="7344"/>
                    <a:pt x="5125" y="7346"/>
                  </a:cubicBezTo>
                  <a:lnTo>
                    <a:pt x="5145" y="7347"/>
                  </a:lnTo>
                  <a:cubicBezTo>
                    <a:pt x="5161" y="7347"/>
                    <a:pt x="5179" y="7350"/>
                    <a:pt x="5197" y="7351"/>
                  </a:cubicBezTo>
                  <a:lnTo>
                    <a:pt x="5216" y="7353"/>
                  </a:lnTo>
                  <a:cubicBezTo>
                    <a:pt x="5234" y="7356"/>
                    <a:pt x="5250" y="7357"/>
                    <a:pt x="5268" y="7360"/>
                  </a:cubicBezTo>
                  <a:cubicBezTo>
                    <a:pt x="5273" y="7360"/>
                    <a:pt x="5279" y="7362"/>
                    <a:pt x="5284" y="7363"/>
                  </a:cubicBezTo>
                  <a:cubicBezTo>
                    <a:pt x="5303" y="7366"/>
                    <a:pt x="5321" y="7369"/>
                    <a:pt x="5338" y="7372"/>
                  </a:cubicBezTo>
                  <a:lnTo>
                    <a:pt x="5350" y="7375"/>
                  </a:lnTo>
                  <a:cubicBezTo>
                    <a:pt x="5371" y="7379"/>
                    <a:pt x="5390" y="7384"/>
                    <a:pt x="5410" y="7388"/>
                  </a:cubicBezTo>
                  <a:lnTo>
                    <a:pt x="5415" y="7390"/>
                  </a:lnTo>
                  <a:cubicBezTo>
                    <a:pt x="5943" y="7528"/>
                    <a:pt x="6347" y="7953"/>
                    <a:pt x="6460" y="8488"/>
                  </a:cubicBezTo>
                  <a:cubicBezTo>
                    <a:pt x="6463" y="8506"/>
                    <a:pt x="6466" y="8525"/>
                    <a:pt x="6470" y="8542"/>
                  </a:cubicBezTo>
                  <a:lnTo>
                    <a:pt x="6472" y="8553"/>
                  </a:lnTo>
                  <a:cubicBezTo>
                    <a:pt x="6475" y="8573"/>
                    <a:pt x="6478" y="8594"/>
                    <a:pt x="6479" y="8616"/>
                  </a:cubicBezTo>
                  <a:cubicBezTo>
                    <a:pt x="6479" y="8618"/>
                    <a:pt x="6479" y="8619"/>
                    <a:pt x="6479" y="8621"/>
                  </a:cubicBezTo>
                  <a:lnTo>
                    <a:pt x="6482" y="8640"/>
                  </a:lnTo>
                  <a:cubicBezTo>
                    <a:pt x="6487" y="8685"/>
                    <a:pt x="6488" y="8733"/>
                    <a:pt x="6488" y="8780"/>
                  </a:cubicBezTo>
                  <a:cubicBezTo>
                    <a:pt x="6488" y="9573"/>
                    <a:pt x="5845" y="10214"/>
                    <a:pt x="5054" y="10216"/>
                  </a:cubicBezTo>
                  <a:cubicBezTo>
                    <a:pt x="4261" y="10216"/>
                    <a:pt x="3619" y="9573"/>
                    <a:pt x="3618" y="8781"/>
                  </a:cubicBezTo>
                  <a:cubicBezTo>
                    <a:pt x="3618" y="8733"/>
                    <a:pt x="3621" y="8685"/>
                    <a:pt x="3625" y="8640"/>
                  </a:cubicBezTo>
                  <a:lnTo>
                    <a:pt x="3627" y="8622"/>
                  </a:lnTo>
                  <a:lnTo>
                    <a:pt x="3627" y="8616"/>
                  </a:lnTo>
                  <a:cubicBezTo>
                    <a:pt x="3630" y="8596"/>
                    <a:pt x="3633" y="8573"/>
                    <a:pt x="3636" y="8553"/>
                  </a:cubicBezTo>
                  <a:cubicBezTo>
                    <a:pt x="3636" y="8550"/>
                    <a:pt x="3637" y="8547"/>
                    <a:pt x="3637" y="8544"/>
                  </a:cubicBezTo>
                  <a:cubicBezTo>
                    <a:pt x="3640" y="8526"/>
                    <a:pt x="3643" y="8506"/>
                    <a:pt x="3647" y="8486"/>
                  </a:cubicBezTo>
                  <a:cubicBezTo>
                    <a:pt x="3759" y="7953"/>
                    <a:pt x="4163" y="7528"/>
                    <a:pt x="4691" y="7390"/>
                  </a:cubicBezTo>
                  <a:lnTo>
                    <a:pt x="4697" y="7388"/>
                  </a:lnTo>
                  <a:cubicBezTo>
                    <a:pt x="4716" y="7384"/>
                    <a:pt x="4737" y="7379"/>
                    <a:pt x="4756" y="7375"/>
                  </a:cubicBezTo>
                  <a:lnTo>
                    <a:pt x="4768" y="7372"/>
                  </a:lnTo>
                  <a:cubicBezTo>
                    <a:pt x="4787" y="7369"/>
                    <a:pt x="4805" y="7366"/>
                    <a:pt x="4824" y="7363"/>
                  </a:cubicBezTo>
                  <a:cubicBezTo>
                    <a:pt x="4828" y="7362"/>
                    <a:pt x="4834" y="7360"/>
                    <a:pt x="4840" y="7360"/>
                  </a:cubicBezTo>
                  <a:cubicBezTo>
                    <a:pt x="4858" y="7357"/>
                    <a:pt x="4874" y="7356"/>
                    <a:pt x="4892" y="7354"/>
                  </a:cubicBezTo>
                  <a:lnTo>
                    <a:pt x="4911" y="7351"/>
                  </a:lnTo>
                  <a:cubicBezTo>
                    <a:pt x="4928" y="7350"/>
                    <a:pt x="4946" y="7348"/>
                    <a:pt x="4962" y="7347"/>
                  </a:cubicBezTo>
                  <a:lnTo>
                    <a:pt x="4983" y="7346"/>
                  </a:lnTo>
                  <a:cubicBezTo>
                    <a:pt x="5007" y="7346"/>
                    <a:pt x="5030" y="7344"/>
                    <a:pt x="5054" y="7344"/>
                  </a:cubicBezTo>
                  <a:close/>
                  <a:moveTo>
                    <a:pt x="2974" y="0"/>
                  </a:moveTo>
                  <a:lnTo>
                    <a:pt x="2974" y="535"/>
                  </a:lnTo>
                  <a:lnTo>
                    <a:pt x="3842" y="535"/>
                  </a:lnTo>
                  <a:lnTo>
                    <a:pt x="3842" y="1135"/>
                  </a:lnTo>
                  <a:lnTo>
                    <a:pt x="1572" y="1135"/>
                  </a:lnTo>
                  <a:lnTo>
                    <a:pt x="1572" y="2270"/>
                  </a:lnTo>
                  <a:lnTo>
                    <a:pt x="624" y="2270"/>
                  </a:lnTo>
                  <a:cubicBezTo>
                    <a:pt x="279" y="2272"/>
                    <a:pt x="1" y="2550"/>
                    <a:pt x="1" y="2894"/>
                  </a:cubicBezTo>
                  <a:lnTo>
                    <a:pt x="1" y="6722"/>
                  </a:lnTo>
                  <a:cubicBezTo>
                    <a:pt x="1" y="7065"/>
                    <a:pt x="279" y="7344"/>
                    <a:pt x="624" y="7346"/>
                  </a:cubicBezTo>
                  <a:lnTo>
                    <a:pt x="1572" y="7346"/>
                  </a:lnTo>
                  <a:lnTo>
                    <a:pt x="1572" y="8858"/>
                  </a:lnTo>
                  <a:lnTo>
                    <a:pt x="3087" y="8858"/>
                  </a:lnTo>
                  <a:cubicBezTo>
                    <a:pt x="3130" y="9915"/>
                    <a:pt x="3998" y="10749"/>
                    <a:pt x="5055" y="10749"/>
                  </a:cubicBezTo>
                  <a:cubicBezTo>
                    <a:pt x="6112" y="10749"/>
                    <a:pt x="6980" y="9915"/>
                    <a:pt x="7023" y="8858"/>
                  </a:cubicBezTo>
                  <a:lnTo>
                    <a:pt x="11790" y="8858"/>
                  </a:lnTo>
                  <a:cubicBezTo>
                    <a:pt x="11830" y="9915"/>
                    <a:pt x="12700" y="10751"/>
                    <a:pt x="13757" y="10751"/>
                  </a:cubicBezTo>
                  <a:cubicBezTo>
                    <a:pt x="14815" y="10751"/>
                    <a:pt x="15684" y="9915"/>
                    <a:pt x="15725" y="8858"/>
                  </a:cubicBezTo>
                  <a:lnTo>
                    <a:pt x="17996" y="8858"/>
                  </a:lnTo>
                  <a:lnTo>
                    <a:pt x="17996" y="5899"/>
                  </a:lnTo>
                  <a:cubicBezTo>
                    <a:pt x="17996" y="5358"/>
                    <a:pt x="17559" y="4921"/>
                    <a:pt x="17019" y="4919"/>
                  </a:cubicBezTo>
                  <a:lnTo>
                    <a:pt x="14489" y="4919"/>
                  </a:lnTo>
                  <a:lnTo>
                    <a:pt x="12597" y="1135"/>
                  </a:lnTo>
                  <a:lnTo>
                    <a:pt x="10051" y="1135"/>
                  </a:lnTo>
                  <a:lnTo>
                    <a:pt x="10051" y="535"/>
                  </a:lnTo>
                  <a:lnTo>
                    <a:pt x="10919" y="535"/>
                  </a:lnTo>
                  <a:lnTo>
                    <a:pt x="1091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3"/>
            <p:cNvSpPr/>
            <p:nvPr/>
          </p:nvSpPr>
          <p:spPr>
            <a:xfrm>
              <a:off x="3388375" y="4670500"/>
              <a:ext cx="43375" cy="41775"/>
            </a:xfrm>
            <a:custGeom>
              <a:rect b="b" l="l" r="r" t="t"/>
              <a:pathLst>
                <a:path extrusionOk="0" h="1671" w="1735">
                  <a:moveTo>
                    <a:pt x="898" y="534"/>
                  </a:moveTo>
                  <a:cubicBezTo>
                    <a:pt x="1052" y="534"/>
                    <a:pt x="1200" y="655"/>
                    <a:pt x="1200" y="836"/>
                  </a:cubicBezTo>
                  <a:cubicBezTo>
                    <a:pt x="1200" y="1001"/>
                    <a:pt x="1066" y="1136"/>
                    <a:pt x="900" y="1136"/>
                  </a:cubicBezTo>
                  <a:cubicBezTo>
                    <a:pt x="633" y="1136"/>
                    <a:pt x="499" y="813"/>
                    <a:pt x="687" y="623"/>
                  </a:cubicBezTo>
                  <a:cubicBezTo>
                    <a:pt x="749" y="562"/>
                    <a:pt x="824" y="534"/>
                    <a:pt x="898" y="534"/>
                  </a:cubicBezTo>
                  <a:close/>
                  <a:moveTo>
                    <a:pt x="900" y="0"/>
                  </a:moveTo>
                  <a:cubicBezTo>
                    <a:pt x="562" y="0"/>
                    <a:pt x="259" y="204"/>
                    <a:pt x="129" y="516"/>
                  </a:cubicBezTo>
                  <a:cubicBezTo>
                    <a:pt x="1" y="827"/>
                    <a:pt x="71" y="1187"/>
                    <a:pt x="310" y="1426"/>
                  </a:cubicBezTo>
                  <a:cubicBezTo>
                    <a:pt x="470" y="1586"/>
                    <a:pt x="683" y="1670"/>
                    <a:pt x="901" y="1670"/>
                  </a:cubicBezTo>
                  <a:cubicBezTo>
                    <a:pt x="1008" y="1670"/>
                    <a:pt x="1116" y="1650"/>
                    <a:pt x="1220" y="1607"/>
                  </a:cubicBezTo>
                  <a:cubicBezTo>
                    <a:pt x="1531" y="1478"/>
                    <a:pt x="1734" y="1172"/>
                    <a:pt x="1734" y="836"/>
                  </a:cubicBezTo>
                  <a:cubicBezTo>
                    <a:pt x="1734" y="375"/>
                    <a:pt x="1361" y="2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3"/>
            <p:cNvSpPr/>
            <p:nvPr/>
          </p:nvSpPr>
          <p:spPr>
            <a:xfrm>
              <a:off x="3605925" y="4670500"/>
              <a:ext cx="43400" cy="41775"/>
            </a:xfrm>
            <a:custGeom>
              <a:rect b="b" l="l" r="r" t="t"/>
              <a:pathLst>
                <a:path extrusionOk="0" h="1671" w="1736">
                  <a:moveTo>
                    <a:pt x="899" y="0"/>
                  </a:moveTo>
                  <a:cubicBezTo>
                    <a:pt x="899" y="0"/>
                    <a:pt x="900" y="0"/>
                    <a:pt x="900" y="0"/>
                  </a:cubicBezTo>
                  <a:lnTo>
                    <a:pt x="900" y="0"/>
                  </a:lnTo>
                  <a:cubicBezTo>
                    <a:pt x="900" y="0"/>
                    <a:pt x="900" y="0"/>
                    <a:pt x="901" y="0"/>
                  </a:cubicBezTo>
                  <a:close/>
                  <a:moveTo>
                    <a:pt x="898" y="534"/>
                  </a:moveTo>
                  <a:cubicBezTo>
                    <a:pt x="1053" y="534"/>
                    <a:pt x="1202" y="655"/>
                    <a:pt x="1202" y="836"/>
                  </a:cubicBezTo>
                  <a:cubicBezTo>
                    <a:pt x="1202" y="1001"/>
                    <a:pt x="1066" y="1136"/>
                    <a:pt x="901" y="1136"/>
                  </a:cubicBezTo>
                  <a:cubicBezTo>
                    <a:pt x="633" y="1136"/>
                    <a:pt x="498" y="813"/>
                    <a:pt x="689" y="623"/>
                  </a:cubicBezTo>
                  <a:cubicBezTo>
                    <a:pt x="749" y="562"/>
                    <a:pt x="824" y="534"/>
                    <a:pt x="898" y="534"/>
                  </a:cubicBezTo>
                  <a:close/>
                  <a:moveTo>
                    <a:pt x="900" y="0"/>
                  </a:moveTo>
                  <a:cubicBezTo>
                    <a:pt x="563" y="1"/>
                    <a:pt x="258" y="204"/>
                    <a:pt x="128" y="516"/>
                  </a:cubicBezTo>
                  <a:cubicBezTo>
                    <a:pt x="0" y="827"/>
                    <a:pt x="71" y="1187"/>
                    <a:pt x="310" y="1426"/>
                  </a:cubicBezTo>
                  <a:cubicBezTo>
                    <a:pt x="470" y="1586"/>
                    <a:pt x="683" y="1670"/>
                    <a:pt x="900" y="1670"/>
                  </a:cubicBezTo>
                  <a:cubicBezTo>
                    <a:pt x="1008" y="1670"/>
                    <a:pt x="1116" y="1650"/>
                    <a:pt x="1219" y="1607"/>
                  </a:cubicBezTo>
                  <a:cubicBezTo>
                    <a:pt x="1532" y="1478"/>
                    <a:pt x="1734" y="1174"/>
                    <a:pt x="1735" y="836"/>
                  </a:cubicBezTo>
                  <a:cubicBezTo>
                    <a:pt x="1734" y="375"/>
                    <a:pt x="1361" y="2"/>
                    <a:pt x="9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3"/>
            <p:cNvSpPr/>
            <p:nvPr/>
          </p:nvSpPr>
          <p:spPr>
            <a:xfrm>
              <a:off x="3548025" y="4623225"/>
              <a:ext cx="18925" cy="13350"/>
            </a:xfrm>
            <a:custGeom>
              <a:rect b="b" l="l" r="r" t="t"/>
              <a:pathLst>
                <a:path extrusionOk="0" h="534" w="757">
                  <a:moveTo>
                    <a:pt x="0" y="0"/>
                  </a:moveTo>
                  <a:lnTo>
                    <a:pt x="0" y="534"/>
                  </a:lnTo>
                  <a:lnTo>
                    <a:pt x="757" y="534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3"/>
            <p:cNvSpPr/>
            <p:nvPr/>
          </p:nvSpPr>
          <p:spPr>
            <a:xfrm>
              <a:off x="3443975" y="4623225"/>
              <a:ext cx="18950" cy="13350"/>
            </a:xfrm>
            <a:custGeom>
              <a:rect b="b" l="l" r="r" t="t"/>
              <a:pathLst>
                <a:path extrusionOk="0" h="534" w="758">
                  <a:moveTo>
                    <a:pt x="1" y="0"/>
                  </a:moveTo>
                  <a:lnTo>
                    <a:pt x="1" y="534"/>
                  </a:lnTo>
                  <a:lnTo>
                    <a:pt x="757" y="534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70" name="Google Shape;1870;p53"/>
          <p:cNvGrpSpPr/>
          <p:nvPr/>
        </p:nvGrpSpPr>
        <p:grpSpPr>
          <a:xfrm>
            <a:off x="4737708" y="4316619"/>
            <a:ext cx="411794" cy="218504"/>
            <a:chOff x="3927500" y="4444625"/>
            <a:chExt cx="449950" cy="238750"/>
          </a:xfrm>
        </p:grpSpPr>
        <p:sp>
          <p:nvSpPr>
            <p:cNvPr id="1871" name="Google Shape;1871;p53"/>
            <p:cNvSpPr/>
            <p:nvPr/>
          </p:nvSpPr>
          <p:spPr>
            <a:xfrm>
              <a:off x="3927500" y="4669575"/>
              <a:ext cx="449950" cy="13800"/>
            </a:xfrm>
            <a:custGeom>
              <a:rect b="b" l="l" r="r" t="t"/>
              <a:pathLst>
                <a:path extrusionOk="0" h="552" w="17998">
                  <a:moveTo>
                    <a:pt x="0" y="1"/>
                  </a:moveTo>
                  <a:lnTo>
                    <a:pt x="0" y="552"/>
                  </a:lnTo>
                  <a:lnTo>
                    <a:pt x="17997" y="552"/>
                  </a:lnTo>
                  <a:lnTo>
                    <a:pt x="1799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3"/>
            <p:cNvSpPr/>
            <p:nvPr/>
          </p:nvSpPr>
          <p:spPr>
            <a:xfrm>
              <a:off x="3927500" y="4503325"/>
              <a:ext cx="14675" cy="13775"/>
            </a:xfrm>
            <a:custGeom>
              <a:rect b="b" l="l" r="r" t="t"/>
              <a:pathLst>
                <a:path extrusionOk="0" h="551" w="587">
                  <a:moveTo>
                    <a:pt x="0" y="1"/>
                  </a:moveTo>
                  <a:lnTo>
                    <a:pt x="0" y="551"/>
                  </a:lnTo>
                  <a:lnTo>
                    <a:pt x="587" y="551"/>
                  </a:lnTo>
                  <a:lnTo>
                    <a:pt x="5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3"/>
            <p:cNvSpPr/>
            <p:nvPr/>
          </p:nvSpPr>
          <p:spPr>
            <a:xfrm>
              <a:off x="3956825" y="4503325"/>
              <a:ext cx="401425" cy="150725"/>
            </a:xfrm>
            <a:custGeom>
              <a:rect b="b" l="l" r="r" t="t"/>
              <a:pathLst>
                <a:path extrusionOk="0" h="6029" w="16057">
                  <a:moveTo>
                    <a:pt x="10935" y="551"/>
                  </a:moveTo>
                  <a:cubicBezTo>
                    <a:pt x="11629" y="551"/>
                    <a:pt x="12293" y="826"/>
                    <a:pt x="12782" y="1319"/>
                  </a:cubicBezTo>
                  <a:lnTo>
                    <a:pt x="13811" y="2348"/>
                  </a:lnTo>
                  <a:lnTo>
                    <a:pt x="10564" y="2348"/>
                  </a:lnTo>
                  <a:cubicBezTo>
                    <a:pt x="9528" y="2346"/>
                    <a:pt x="8651" y="1580"/>
                    <a:pt x="8511" y="551"/>
                  </a:cubicBezTo>
                  <a:lnTo>
                    <a:pt x="10930" y="551"/>
                  </a:lnTo>
                  <a:cubicBezTo>
                    <a:pt x="10931" y="551"/>
                    <a:pt x="10933" y="551"/>
                    <a:pt x="10935" y="551"/>
                  </a:cubicBezTo>
                  <a:close/>
                  <a:moveTo>
                    <a:pt x="10941" y="1"/>
                  </a:moveTo>
                  <a:cubicBezTo>
                    <a:pt x="10937" y="1"/>
                    <a:pt x="10933" y="1"/>
                    <a:pt x="10930" y="1"/>
                  </a:cubicBezTo>
                  <a:lnTo>
                    <a:pt x="1" y="1"/>
                  </a:lnTo>
                  <a:lnTo>
                    <a:pt x="1" y="551"/>
                  </a:lnTo>
                  <a:lnTo>
                    <a:pt x="7956" y="551"/>
                  </a:lnTo>
                  <a:cubicBezTo>
                    <a:pt x="8095" y="1869"/>
                    <a:pt x="9211" y="2899"/>
                    <a:pt x="10564" y="2899"/>
                  </a:cubicBezTo>
                  <a:lnTo>
                    <a:pt x="14363" y="2899"/>
                  </a:lnTo>
                  <a:lnTo>
                    <a:pt x="15051" y="3586"/>
                  </a:lnTo>
                  <a:cubicBezTo>
                    <a:pt x="15367" y="3903"/>
                    <a:pt x="15462" y="4379"/>
                    <a:pt x="15290" y="4793"/>
                  </a:cubicBezTo>
                  <a:cubicBezTo>
                    <a:pt x="15119" y="5207"/>
                    <a:pt x="14715" y="5477"/>
                    <a:pt x="14267" y="5477"/>
                  </a:cubicBezTo>
                  <a:lnTo>
                    <a:pt x="2739" y="5477"/>
                  </a:lnTo>
                  <a:lnTo>
                    <a:pt x="2739" y="6029"/>
                  </a:lnTo>
                  <a:lnTo>
                    <a:pt x="14267" y="6029"/>
                  </a:lnTo>
                  <a:cubicBezTo>
                    <a:pt x="14938" y="6029"/>
                    <a:pt x="15543" y="5625"/>
                    <a:pt x="15800" y="5004"/>
                  </a:cubicBezTo>
                  <a:cubicBezTo>
                    <a:pt x="16056" y="4385"/>
                    <a:pt x="15915" y="3671"/>
                    <a:pt x="15440" y="3197"/>
                  </a:cubicBezTo>
                  <a:lnTo>
                    <a:pt x="13172" y="930"/>
                  </a:lnTo>
                  <a:cubicBezTo>
                    <a:pt x="12582" y="335"/>
                    <a:pt x="11778" y="1"/>
                    <a:pt x="109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3"/>
            <p:cNvSpPr/>
            <p:nvPr/>
          </p:nvSpPr>
          <p:spPr>
            <a:xfrm>
              <a:off x="4077125" y="4532675"/>
              <a:ext cx="62700" cy="43150"/>
            </a:xfrm>
            <a:custGeom>
              <a:rect b="b" l="l" r="r" t="t"/>
              <a:pathLst>
                <a:path extrusionOk="0" h="1726" w="2508">
                  <a:moveTo>
                    <a:pt x="1956" y="552"/>
                  </a:moveTo>
                  <a:lnTo>
                    <a:pt x="1956" y="1174"/>
                  </a:lnTo>
                  <a:lnTo>
                    <a:pt x="551" y="1174"/>
                  </a:lnTo>
                  <a:lnTo>
                    <a:pt x="551" y="552"/>
                  </a:lnTo>
                  <a:close/>
                  <a:moveTo>
                    <a:pt x="0" y="0"/>
                  </a:moveTo>
                  <a:lnTo>
                    <a:pt x="0" y="1725"/>
                  </a:lnTo>
                  <a:lnTo>
                    <a:pt x="2507" y="1725"/>
                  </a:lnTo>
                  <a:lnTo>
                    <a:pt x="25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3"/>
            <p:cNvSpPr/>
            <p:nvPr/>
          </p:nvSpPr>
          <p:spPr>
            <a:xfrm>
              <a:off x="3998875" y="4532675"/>
              <a:ext cx="62700" cy="43150"/>
            </a:xfrm>
            <a:custGeom>
              <a:rect b="b" l="l" r="r" t="t"/>
              <a:pathLst>
                <a:path extrusionOk="0" h="1726" w="2508">
                  <a:moveTo>
                    <a:pt x="1957" y="552"/>
                  </a:moveTo>
                  <a:lnTo>
                    <a:pt x="1957" y="1174"/>
                  </a:lnTo>
                  <a:lnTo>
                    <a:pt x="550" y="1174"/>
                  </a:lnTo>
                  <a:lnTo>
                    <a:pt x="550" y="552"/>
                  </a:lnTo>
                  <a:close/>
                  <a:moveTo>
                    <a:pt x="1" y="0"/>
                  </a:moveTo>
                  <a:lnTo>
                    <a:pt x="1" y="1725"/>
                  </a:lnTo>
                  <a:lnTo>
                    <a:pt x="2508" y="1725"/>
                  </a:lnTo>
                  <a:lnTo>
                    <a:pt x="250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3"/>
            <p:cNvSpPr/>
            <p:nvPr/>
          </p:nvSpPr>
          <p:spPr>
            <a:xfrm>
              <a:off x="3927525" y="4532675"/>
              <a:ext cx="55775" cy="43150"/>
            </a:xfrm>
            <a:custGeom>
              <a:rect b="b" l="l" r="r" t="t"/>
              <a:pathLst>
                <a:path extrusionOk="0" h="1726" w="2231">
                  <a:moveTo>
                    <a:pt x="1" y="0"/>
                  </a:moveTo>
                  <a:lnTo>
                    <a:pt x="1" y="552"/>
                  </a:lnTo>
                  <a:lnTo>
                    <a:pt x="1681" y="552"/>
                  </a:lnTo>
                  <a:lnTo>
                    <a:pt x="1681" y="1174"/>
                  </a:lnTo>
                  <a:lnTo>
                    <a:pt x="1" y="1174"/>
                  </a:lnTo>
                  <a:lnTo>
                    <a:pt x="1" y="1725"/>
                  </a:lnTo>
                  <a:lnTo>
                    <a:pt x="2231" y="1725"/>
                  </a:lnTo>
                  <a:lnTo>
                    <a:pt x="223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3"/>
            <p:cNvSpPr/>
            <p:nvPr/>
          </p:nvSpPr>
          <p:spPr>
            <a:xfrm>
              <a:off x="3956825" y="4640250"/>
              <a:ext cx="48925" cy="13800"/>
            </a:xfrm>
            <a:custGeom>
              <a:rect b="b" l="l" r="r" t="t"/>
              <a:pathLst>
                <a:path extrusionOk="0" h="552" w="1957">
                  <a:moveTo>
                    <a:pt x="1" y="0"/>
                  </a:moveTo>
                  <a:lnTo>
                    <a:pt x="1" y="552"/>
                  </a:lnTo>
                  <a:lnTo>
                    <a:pt x="1957" y="552"/>
                  </a:lnTo>
                  <a:lnTo>
                    <a:pt x="195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3"/>
            <p:cNvSpPr/>
            <p:nvPr/>
          </p:nvSpPr>
          <p:spPr>
            <a:xfrm>
              <a:off x="3927500" y="4640250"/>
              <a:ext cx="14675" cy="13800"/>
            </a:xfrm>
            <a:custGeom>
              <a:rect b="b" l="l" r="r" t="t"/>
              <a:pathLst>
                <a:path extrusionOk="0" h="552" w="587">
                  <a:moveTo>
                    <a:pt x="0" y="0"/>
                  </a:moveTo>
                  <a:lnTo>
                    <a:pt x="0" y="552"/>
                  </a:lnTo>
                  <a:lnTo>
                    <a:pt x="587" y="552"/>
                  </a:lnTo>
                  <a:lnTo>
                    <a:pt x="58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3"/>
            <p:cNvSpPr/>
            <p:nvPr/>
          </p:nvSpPr>
          <p:spPr>
            <a:xfrm>
              <a:off x="3986200" y="4610900"/>
              <a:ext cx="88025" cy="13825"/>
            </a:xfrm>
            <a:custGeom>
              <a:rect b="b" l="l" r="r" t="t"/>
              <a:pathLst>
                <a:path extrusionOk="0" h="553" w="3521">
                  <a:moveTo>
                    <a:pt x="0" y="1"/>
                  </a:moveTo>
                  <a:lnTo>
                    <a:pt x="0" y="552"/>
                  </a:lnTo>
                  <a:lnTo>
                    <a:pt x="3521" y="552"/>
                  </a:lnTo>
                  <a:lnTo>
                    <a:pt x="352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3"/>
            <p:cNvSpPr/>
            <p:nvPr/>
          </p:nvSpPr>
          <p:spPr>
            <a:xfrm>
              <a:off x="3956825" y="4610900"/>
              <a:ext cx="14700" cy="13825"/>
            </a:xfrm>
            <a:custGeom>
              <a:rect b="b" l="l" r="r" t="t"/>
              <a:pathLst>
                <a:path extrusionOk="0" h="553" w="588">
                  <a:moveTo>
                    <a:pt x="1" y="1"/>
                  </a:moveTo>
                  <a:lnTo>
                    <a:pt x="1" y="552"/>
                  </a:lnTo>
                  <a:lnTo>
                    <a:pt x="587" y="552"/>
                  </a:lnTo>
                  <a:lnTo>
                    <a:pt x="5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3"/>
            <p:cNvSpPr/>
            <p:nvPr/>
          </p:nvSpPr>
          <p:spPr>
            <a:xfrm>
              <a:off x="4093775" y="4473975"/>
              <a:ext cx="88050" cy="13800"/>
            </a:xfrm>
            <a:custGeom>
              <a:rect b="b" l="l" r="r" t="t"/>
              <a:pathLst>
                <a:path extrusionOk="0" h="552" w="3522">
                  <a:moveTo>
                    <a:pt x="0" y="0"/>
                  </a:moveTo>
                  <a:lnTo>
                    <a:pt x="0" y="551"/>
                  </a:lnTo>
                  <a:lnTo>
                    <a:pt x="3522" y="551"/>
                  </a:lnTo>
                  <a:lnTo>
                    <a:pt x="352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3"/>
            <p:cNvSpPr/>
            <p:nvPr/>
          </p:nvSpPr>
          <p:spPr>
            <a:xfrm>
              <a:off x="4064425" y="4473975"/>
              <a:ext cx="14700" cy="13800"/>
            </a:xfrm>
            <a:custGeom>
              <a:rect b="b" l="l" r="r" t="t"/>
              <a:pathLst>
                <a:path extrusionOk="0" h="552" w="588">
                  <a:moveTo>
                    <a:pt x="1" y="0"/>
                  </a:moveTo>
                  <a:lnTo>
                    <a:pt x="1" y="551"/>
                  </a:lnTo>
                  <a:lnTo>
                    <a:pt x="588" y="551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3"/>
            <p:cNvSpPr/>
            <p:nvPr/>
          </p:nvSpPr>
          <p:spPr>
            <a:xfrm>
              <a:off x="4044875" y="4444625"/>
              <a:ext cx="58675" cy="13825"/>
            </a:xfrm>
            <a:custGeom>
              <a:rect b="b" l="l" r="r" t="t"/>
              <a:pathLst>
                <a:path extrusionOk="0" h="553" w="2347">
                  <a:moveTo>
                    <a:pt x="0" y="1"/>
                  </a:moveTo>
                  <a:lnTo>
                    <a:pt x="0" y="552"/>
                  </a:lnTo>
                  <a:lnTo>
                    <a:pt x="2347" y="552"/>
                  </a:lnTo>
                  <a:lnTo>
                    <a:pt x="234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3"/>
            <p:cNvSpPr/>
            <p:nvPr/>
          </p:nvSpPr>
          <p:spPr>
            <a:xfrm>
              <a:off x="4015525" y="4444625"/>
              <a:ext cx="14700" cy="13825"/>
            </a:xfrm>
            <a:custGeom>
              <a:rect b="b" l="l" r="r" t="t"/>
              <a:pathLst>
                <a:path extrusionOk="0" h="553" w="588">
                  <a:moveTo>
                    <a:pt x="1" y="1"/>
                  </a:moveTo>
                  <a:lnTo>
                    <a:pt x="1" y="552"/>
                  </a:lnTo>
                  <a:lnTo>
                    <a:pt x="587" y="552"/>
                  </a:lnTo>
                  <a:lnTo>
                    <a:pt x="5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3"/>
            <p:cNvSpPr/>
            <p:nvPr/>
          </p:nvSpPr>
          <p:spPr>
            <a:xfrm>
              <a:off x="4240075" y="4591350"/>
              <a:ext cx="13800" cy="13800"/>
            </a:xfrm>
            <a:custGeom>
              <a:rect b="b" l="l" r="r" t="t"/>
              <a:pathLst>
                <a:path extrusionOk="0" h="552" w="552">
                  <a:moveTo>
                    <a:pt x="1" y="0"/>
                  </a:moveTo>
                  <a:lnTo>
                    <a:pt x="1" y="551"/>
                  </a:lnTo>
                  <a:lnTo>
                    <a:pt x="552" y="551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3"/>
            <p:cNvSpPr/>
            <p:nvPr/>
          </p:nvSpPr>
          <p:spPr>
            <a:xfrm>
              <a:off x="4212550" y="4591350"/>
              <a:ext cx="13800" cy="13800"/>
            </a:xfrm>
            <a:custGeom>
              <a:rect b="b" l="l" r="r" t="t"/>
              <a:pathLst>
                <a:path extrusionOk="0" h="552" w="552">
                  <a:moveTo>
                    <a:pt x="0" y="0"/>
                  </a:moveTo>
                  <a:lnTo>
                    <a:pt x="0" y="551"/>
                  </a:lnTo>
                  <a:lnTo>
                    <a:pt x="552" y="551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3"/>
            <p:cNvSpPr/>
            <p:nvPr/>
          </p:nvSpPr>
          <p:spPr>
            <a:xfrm>
              <a:off x="4295175" y="4591350"/>
              <a:ext cx="13800" cy="13800"/>
            </a:xfrm>
            <a:custGeom>
              <a:rect b="b" l="l" r="r" t="t"/>
              <a:pathLst>
                <a:path extrusionOk="0" h="552" w="552">
                  <a:moveTo>
                    <a:pt x="0" y="0"/>
                  </a:moveTo>
                  <a:lnTo>
                    <a:pt x="0" y="551"/>
                  </a:lnTo>
                  <a:lnTo>
                    <a:pt x="552" y="551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3"/>
            <p:cNvSpPr/>
            <p:nvPr/>
          </p:nvSpPr>
          <p:spPr>
            <a:xfrm>
              <a:off x="4267650" y="4591350"/>
              <a:ext cx="13750" cy="13800"/>
            </a:xfrm>
            <a:custGeom>
              <a:rect b="b" l="l" r="r" t="t"/>
              <a:pathLst>
                <a:path extrusionOk="0" h="552" w="550">
                  <a:moveTo>
                    <a:pt x="0" y="0"/>
                  </a:moveTo>
                  <a:lnTo>
                    <a:pt x="0" y="551"/>
                  </a:lnTo>
                  <a:lnTo>
                    <a:pt x="550" y="551"/>
                  </a:lnTo>
                  <a:lnTo>
                    <a:pt x="55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889" name="Google Shape;1889;p53"/>
          <p:cNvGrpSpPr/>
          <p:nvPr/>
        </p:nvGrpSpPr>
        <p:grpSpPr>
          <a:xfrm>
            <a:off x="5342017" y="4228577"/>
            <a:ext cx="411771" cy="394588"/>
            <a:chOff x="4579825" y="4348750"/>
            <a:chExt cx="449925" cy="431150"/>
          </a:xfrm>
        </p:grpSpPr>
        <p:sp>
          <p:nvSpPr>
            <p:cNvPr id="1890" name="Google Shape;1890;p53"/>
            <p:cNvSpPr/>
            <p:nvPr/>
          </p:nvSpPr>
          <p:spPr>
            <a:xfrm>
              <a:off x="4579825" y="4378250"/>
              <a:ext cx="449925" cy="288000"/>
            </a:xfrm>
            <a:custGeom>
              <a:rect b="b" l="l" r="r" t="t"/>
              <a:pathLst>
                <a:path extrusionOk="0" h="11520" w="17997">
                  <a:moveTo>
                    <a:pt x="9178" y="536"/>
                  </a:moveTo>
                  <a:lnTo>
                    <a:pt x="9722" y="1895"/>
                  </a:lnTo>
                  <a:lnTo>
                    <a:pt x="5080" y="1895"/>
                  </a:lnTo>
                  <a:lnTo>
                    <a:pt x="5080" y="536"/>
                  </a:lnTo>
                  <a:close/>
                  <a:moveTo>
                    <a:pt x="11438" y="2430"/>
                  </a:moveTo>
                  <a:lnTo>
                    <a:pt x="12019" y="4168"/>
                  </a:lnTo>
                  <a:lnTo>
                    <a:pt x="3565" y="4168"/>
                  </a:lnTo>
                  <a:lnTo>
                    <a:pt x="3565" y="2430"/>
                  </a:lnTo>
                  <a:close/>
                  <a:moveTo>
                    <a:pt x="13711" y="4702"/>
                  </a:moveTo>
                  <a:lnTo>
                    <a:pt x="14290" y="6441"/>
                  </a:lnTo>
                  <a:lnTo>
                    <a:pt x="2049" y="6441"/>
                  </a:lnTo>
                  <a:lnTo>
                    <a:pt x="2049" y="4702"/>
                  </a:lnTo>
                  <a:close/>
                  <a:moveTo>
                    <a:pt x="17459" y="6975"/>
                  </a:moveTo>
                  <a:lnTo>
                    <a:pt x="17461" y="7576"/>
                  </a:lnTo>
                  <a:lnTo>
                    <a:pt x="590" y="7576"/>
                  </a:lnTo>
                  <a:cubicBezTo>
                    <a:pt x="565" y="7382"/>
                    <a:pt x="549" y="7181"/>
                    <a:pt x="540" y="6975"/>
                  </a:cubicBezTo>
                  <a:close/>
                  <a:moveTo>
                    <a:pt x="17115" y="8111"/>
                  </a:moveTo>
                  <a:cubicBezTo>
                    <a:pt x="16584" y="8720"/>
                    <a:pt x="15727" y="9840"/>
                    <a:pt x="15559" y="10900"/>
                  </a:cubicBezTo>
                  <a:cubicBezTo>
                    <a:pt x="15449" y="10843"/>
                    <a:pt x="15357" y="10763"/>
                    <a:pt x="15253" y="10673"/>
                  </a:cubicBezTo>
                  <a:cubicBezTo>
                    <a:pt x="15026" y="10474"/>
                    <a:pt x="14743" y="10228"/>
                    <a:pt x="14206" y="10228"/>
                  </a:cubicBezTo>
                  <a:cubicBezTo>
                    <a:pt x="13671" y="10228"/>
                    <a:pt x="13388" y="10474"/>
                    <a:pt x="13160" y="10673"/>
                  </a:cubicBezTo>
                  <a:cubicBezTo>
                    <a:pt x="12959" y="10849"/>
                    <a:pt x="12800" y="10986"/>
                    <a:pt x="12464" y="10986"/>
                  </a:cubicBezTo>
                  <a:cubicBezTo>
                    <a:pt x="12129" y="10986"/>
                    <a:pt x="11970" y="10849"/>
                    <a:pt x="11768" y="10673"/>
                  </a:cubicBezTo>
                  <a:cubicBezTo>
                    <a:pt x="11541" y="10474"/>
                    <a:pt x="11256" y="10228"/>
                    <a:pt x="10721" y="10228"/>
                  </a:cubicBezTo>
                  <a:cubicBezTo>
                    <a:pt x="10186" y="10228"/>
                    <a:pt x="9903" y="10474"/>
                    <a:pt x="9675" y="10673"/>
                  </a:cubicBezTo>
                  <a:cubicBezTo>
                    <a:pt x="9474" y="10849"/>
                    <a:pt x="9315" y="10986"/>
                    <a:pt x="8979" y="10986"/>
                  </a:cubicBezTo>
                  <a:cubicBezTo>
                    <a:pt x="8644" y="10986"/>
                    <a:pt x="8485" y="10849"/>
                    <a:pt x="8283" y="10673"/>
                  </a:cubicBezTo>
                  <a:cubicBezTo>
                    <a:pt x="8056" y="10474"/>
                    <a:pt x="7772" y="10228"/>
                    <a:pt x="7237" y="10228"/>
                  </a:cubicBezTo>
                  <a:cubicBezTo>
                    <a:pt x="6701" y="10228"/>
                    <a:pt x="6418" y="10474"/>
                    <a:pt x="6190" y="10673"/>
                  </a:cubicBezTo>
                  <a:cubicBezTo>
                    <a:pt x="5990" y="10849"/>
                    <a:pt x="5830" y="10986"/>
                    <a:pt x="5494" y="10986"/>
                  </a:cubicBezTo>
                  <a:cubicBezTo>
                    <a:pt x="5160" y="10986"/>
                    <a:pt x="5000" y="10849"/>
                    <a:pt x="4798" y="10673"/>
                  </a:cubicBezTo>
                  <a:cubicBezTo>
                    <a:pt x="4571" y="10474"/>
                    <a:pt x="4287" y="10228"/>
                    <a:pt x="3752" y="10228"/>
                  </a:cubicBezTo>
                  <a:cubicBezTo>
                    <a:pt x="3217" y="10228"/>
                    <a:pt x="2934" y="10474"/>
                    <a:pt x="2705" y="10673"/>
                  </a:cubicBezTo>
                  <a:cubicBezTo>
                    <a:pt x="2505" y="10849"/>
                    <a:pt x="2346" y="10986"/>
                    <a:pt x="2009" y="10986"/>
                  </a:cubicBezTo>
                  <a:cubicBezTo>
                    <a:pt x="1976" y="10986"/>
                    <a:pt x="1943" y="10984"/>
                    <a:pt x="1914" y="10981"/>
                  </a:cubicBezTo>
                  <a:cubicBezTo>
                    <a:pt x="1681" y="10657"/>
                    <a:pt x="985" y="9590"/>
                    <a:pt x="680" y="8111"/>
                  </a:cubicBezTo>
                  <a:close/>
                  <a:moveTo>
                    <a:pt x="4055" y="1"/>
                  </a:moveTo>
                  <a:lnTo>
                    <a:pt x="4055" y="535"/>
                  </a:lnTo>
                  <a:lnTo>
                    <a:pt x="4545" y="535"/>
                  </a:lnTo>
                  <a:lnTo>
                    <a:pt x="4545" y="1895"/>
                  </a:lnTo>
                  <a:lnTo>
                    <a:pt x="2540" y="1895"/>
                  </a:lnTo>
                  <a:lnTo>
                    <a:pt x="2540" y="2429"/>
                  </a:lnTo>
                  <a:lnTo>
                    <a:pt x="3031" y="2429"/>
                  </a:lnTo>
                  <a:lnTo>
                    <a:pt x="3031" y="4167"/>
                  </a:lnTo>
                  <a:lnTo>
                    <a:pt x="1025" y="4167"/>
                  </a:lnTo>
                  <a:lnTo>
                    <a:pt x="1025" y="4702"/>
                  </a:lnTo>
                  <a:lnTo>
                    <a:pt x="1516" y="4702"/>
                  </a:lnTo>
                  <a:lnTo>
                    <a:pt x="1516" y="6440"/>
                  </a:lnTo>
                  <a:lnTo>
                    <a:pt x="0" y="6440"/>
                  </a:lnTo>
                  <a:lnTo>
                    <a:pt x="0" y="6707"/>
                  </a:lnTo>
                  <a:cubicBezTo>
                    <a:pt x="0" y="8251"/>
                    <a:pt x="500" y="9553"/>
                    <a:pt x="935" y="10392"/>
                  </a:cubicBezTo>
                  <a:cubicBezTo>
                    <a:pt x="764" y="10297"/>
                    <a:pt x="552" y="10228"/>
                    <a:pt x="267" y="10228"/>
                  </a:cubicBezTo>
                  <a:lnTo>
                    <a:pt x="267" y="10762"/>
                  </a:lnTo>
                  <a:cubicBezTo>
                    <a:pt x="602" y="10762"/>
                    <a:pt x="761" y="10900"/>
                    <a:pt x="963" y="11076"/>
                  </a:cubicBezTo>
                  <a:cubicBezTo>
                    <a:pt x="1190" y="11273"/>
                    <a:pt x="1474" y="11519"/>
                    <a:pt x="2009" y="11519"/>
                  </a:cubicBezTo>
                  <a:cubicBezTo>
                    <a:pt x="2545" y="11519"/>
                    <a:pt x="2828" y="11273"/>
                    <a:pt x="3056" y="11076"/>
                  </a:cubicBezTo>
                  <a:cubicBezTo>
                    <a:pt x="3257" y="10900"/>
                    <a:pt x="3416" y="10762"/>
                    <a:pt x="3752" y="10762"/>
                  </a:cubicBezTo>
                  <a:cubicBezTo>
                    <a:pt x="4086" y="10762"/>
                    <a:pt x="4246" y="10900"/>
                    <a:pt x="4448" y="11076"/>
                  </a:cubicBezTo>
                  <a:cubicBezTo>
                    <a:pt x="4675" y="11273"/>
                    <a:pt x="4959" y="11519"/>
                    <a:pt x="5494" y="11519"/>
                  </a:cubicBezTo>
                  <a:cubicBezTo>
                    <a:pt x="6029" y="11519"/>
                    <a:pt x="6312" y="11273"/>
                    <a:pt x="6541" y="11076"/>
                  </a:cubicBezTo>
                  <a:cubicBezTo>
                    <a:pt x="6741" y="10900"/>
                    <a:pt x="6900" y="10762"/>
                    <a:pt x="7237" y="10762"/>
                  </a:cubicBezTo>
                  <a:cubicBezTo>
                    <a:pt x="7573" y="10762"/>
                    <a:pt x="7732" y="10900"/>
                    <a:pt x="7932" y="11076"/>
                  </a:cubicBezTo>
                  <a:cubicBezTo>
                    <a:pt x="8159" y="11273"/>
                    <a:pt x="8444" y="11519"/>
                    <a:pt x="8979" y="11519"/>
                  </a:cubicBezTo>
                  <a:cubicBezTo>
                    <a:pt x="9514" y="11519"/>
                    <a:pt x="9797" y="11273"/>
                    <a:pt x="10026" y="11076"/>
                  </a:cubicBezTo>
                  <a:cubicBezTo>
                    <a:pt x="10226" y="10900"/>
                    <a:pt x="10385" y="10762"/>
                    <a:pt x="10721" y="10762"/>
                  </a:cubicBezTo>
                  <a:cubicBezTo>
                    <a:pt x="11057" y="10762"/>
                    <a:pt x="11217" y="10900"/>
                    <a:pt x="11417" y="11076"/>
                  </a:cubicBezTo>
                  <a:cubicBezTo>
                    <a:pt x="11644" y="11273"/>
                    <a:pt x="11929" y="11519"/>
                    <a:pt x="12464" y="11519"/>
                  </a:cubicBezTo>
                  <a:cubicBezTo>
                    <a:pt x="12999" y="11519"/>
                    <a:pt x="13283" y="11273"/>
                    <a:pt x="13510" y="11076"/>
                  </a:cubicBezTo>
                  <a:cubicBezTo>
                    <a:pt x="13712" y="10900"/>
                    <a:pt x="13870" y="10762"/>
                    <a:pt x="14206" y="10762"/>
                  </a:cubicBezTo>
                  <a:cubicBezTo>
                    <a:pt x="14542" y="10762"/>
                    <a:pt x="14701" y="10900"/>
                    <a:pt x="14902" y="11076"/>
                  </a:cubicBezTo>
                  <a:cubicBezTo>
                    <a:pt x="15130" y="11273"/>
                    <a:pt x="15413" y="11519"/>
                    <a:pt x="15949" y="11519"/>
                  </a:cubicBezTo>
                  <a:cubicBezTo>
                    <a:pt x="16482" y="11519"/>
                    <a:pt x="16774" y="11276"/>
                    <a:pt x="17010" y="11079"/>
                  </a:cubicBezTo>
                  <a:cubicBezTo>
                    <a:pt x="17221" y="10902"/>
                    <a:pt x="17389" y="10762"/>
                    <a:pt x="17728" y="10762"/>
                  </a:cubicBezTo>
                  <a:lnTo>
                    <a:pt x="17728" y="10228"/>
                  </a:lnTo>
                  <a:cubicBezTo>
                    <a:pt x="17196" y="10228"/>
                    <a:pt x="16902" y="10473"/>
                    <a:pt x="16668" y="10669"/>
                  </a:cubicBezTo>
                  <a:cubicBezTo>
                    <a:pt x="16487" y="10821"/>
                    <a:pt x="16338" y="10943"/>
                    <a:pt x="16089" y="10977"/>
                  </a:cubicBezTo>
                  <a:cubicBezTo>
                    <a:pt x="16298" y="9639"/>
                    <a:pt x="17899" y="8051"/>
                    <a:pt x="17915" y="8035"/>
                  </a:cubicBezTo>
                  <a:lnTo>
                    <a:pt x="17996" y="7957"/>
                  </a:lnTo>
                  <a:lnTo>
                    <a:pt x="17996" y="6440"/>
                  </a:lnTo>
                  <a:lnTo>
                    <a:pt x="14855" y="6441"/>
                  </a:lnTo>
                  <a:lnTo>
                    <a:pt x="14097" y="4168"/>
                  </a:lnTo>
                  <a:lnTo>
                    <a:pt x="12582" y="4168"/>
                  </a:lnTo>
                  <a:lnTo>
                    <a:pt x="11824" y="1895"/>
                  </a:lnTo>
                  <a:lnTo>
                    <a:pt x="10297" y="1895"/>
                  </a:lnTo>
                  <a:lnTo>
                    <a:pt x="953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3"/>
            <p:cNvSpPr/>
            <p:nvPr/>
          </p:nvSpPr>
          <p:spPr>
            <a:xfrm>
              <a:off x="4773625" y="45108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3"/>
            <p:cNvSpPr/>
            <p:nvPr/>
          </p:nvSpPr>
          <p:spPr>
            <a:xfrm>
              <a:off x="4800350" y="4510850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3"/>
            <p:cNvSpPr/>
            <p:nvPr/>
          </p:nvSpPr>
          <p:spPr>
            <a:xfrm>
              <a:off x="4693425" y="451085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3"/>
            <p:cNvSpPr/>
            <p:nvPr/>
          </p:nvSpPr>
          <p:spPr>
            <a:xfrm>
              <a:off x="4720150" y="451085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3"/>
            <p:cNvSpPr/>
            <p:nvPr/>
          </p:nvSpPr>
          <p:spPr>
            <a:xfrm>
              <a:off x="4640000" y="45108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3"/>
            <p:cNvSpPr/>
            <p:nvPr/>
          </p:nvSpPr>
          <p:spPr>
            <a:xfrm>
              <a:off x="4666725" y="451085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3"/>
            <p:cNvSpPr/>
            <p:nvPr/>
          </p:nvSpPr>
          <p:spPr>
            <a:xfrm>
              <a:off x="4746900" y="45108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3"/>
            <p:cNvSpPr/>
            <p:nvPr/>
          </p:nvSpPr>
          <p:spPr>
            <a:xfrm>
              <a:off x="4827050" y="4510850"/>
              <a:ext cx="13425" cy="13375"/>
            </a:xfrm>
            <a:custGeom>
              <a:rect b="b" l="l" r="r" t="t"/>
              <a:pathLst>
                <a:path extrusionOk="0" h="535" w="537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3"/>
            <p:cNvSpPr/>
            <p:nvPr/>
          </p:nvSpPr>
          <p:spPr>
            <a:xfrm>
              <a:off x="4880500" y="451085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3"/>
            <p:cNvSpPr/>
            <p:nvPr/>
          </p:nvSpPr>
          <p:spPr>
            <a:xfrm>
              <a:off x="4907250" y="451085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3"/>
            <p:cNvSpPr/>
            <p:nvPr/>
          </p:nvSpPr>
          <p:spPr>
            <a:xfrm>
              <a:off x="4853775" y="4510850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1" y="1"/>
                  </a:moveTo>
                  <a:lnTo>
                    <a:pt x="1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3"/>
            <p:cNvSpPr/>
            <p:nvPr/>
          </p:nvSpPr>
          <p:spPr>
            <a:xfrm>
              <a:off x="4792875" y="445402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3"/>
            <p:cNvSpPr/>
            <p:nvPr/>
          </p:nvSpPr>
          <p:spPr>
            <a:xfrm>
              <a:off x="4819575" y="44540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3"/>
            <p:cNvSpPr/>
            <p:nvPr/>
          </p:nvSpPr>
          <p:spPr>
            <a:xfrm>
              <a:off x="4766150" y="4454025"/>
              <a:ext cx="13350" cy="13375"/>
            </a:xfrm>
            <a:custGeom>
              <a:rect b="b" l="l" r="r" t="t"/>
              <a:pathLst>
                <a:path extrusionOk="0" h="535" w="534">
                  <a:moveTo>
                    <a:pt x="0" y="1"/>
                  </a:moveTo>
                  <a:lnTo>
                    <a:pt x="0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3"/>
            <p:cNvSpPr/>
            <p:nvPr/>
          </p:nvSpPr>
          <p:spPr>
            <a:xfrm>
              <a:off x="4846300" y="4454025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6" y="534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3"/>
            <p:cNvSpPr/>
            <p:nvPr/>
          </p:nvSpPr>
          <p:spPr>
            <a:xfrm>
              <a:off x="4739400" y="4454025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3"/>
            <p:cNvSpPr/>
            <p:nvPr/>
          </p:nvSpPr>
          <p:spPr>
            <a:xfrm>
              <a:off x="4685950" y="4454025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4"/>
                  </a:lnTo>
                  <a:lnTo>
                    <a:pt x="534" y="534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3"/>
            <p:cNvSpPr/>
            <p:nvPr/>
          </p:nvSpPr>
          <p:spPr>
            <a:xfrm>
              <a:off x="4712675" y="4454025"/>
              <a:ext cx="13400" cy="13375"/>
            </a:xfrm>
            <a:custGeom>
              <a:rect b="b" l="l" r="r" t="t"/>
              <a:pathLst>
                <a:path extrusionOk="0" h="535" w="536">
                  <a:moveTo>
                    <a:pt x="0" y="1"/>
                  </a:moveTo>
                  <a:lnTo>
                    <a:pt x="0" y="534"/>
                  </a:lnTo>
                  <a:lnTo>
                    <a:pt x="535" y="534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3"/>
            <p:cNvSpPr/>
            <p:nvPr/>
          </p:nvSpPr>
          <p:spPr>
            <a:xfrm>
              <a:off x="4728000" y="4397200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3"/>
            <p:cNvSpPr/>
            <p:nvPr/>
          </p:nvSpPr>
          <p:spPr>
            <a:xfrm>
              <a:off x="4781475" y="43972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3"/>
            <p:cNvSpPr/>
            <p:nvPr/>
          </p:nvSpPr>
          <p:spPr>
            <a:xfrm>
              <a:off x="4754750" y="439720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3"/>
            <p:cNvSpPr/>
            <p:nvPr/>
          </p:nvSpPr>
          <p:spPr>
            <a:xfrm>
              <a:off x="4586500" y="4671825"/>
              <a:ext cx="436525" cy="32350"/>
            </a:xfrm>
            <a:custGeom>
              <a:rect b="b" l="l" r="r" t="t"/>
              <a:pathLst>
                <a:path extrusionOk="0" h="1294" w="17461">
                  <a:moveTo>
                    <a:pt x="0" y="1"/>
                  </a:moveTo>
                  <a:lnTo>
                    <a:pt x="0" y="536"/>
                  </a:lnTo>
                  <a:cubicBezTo>
                    <a:pt x="336" y="536"/>
                    <a:pt x="494" y="674"/>
                    <a:pt x="696" y="848"/>
                  </a:cubicBezTo>
                  <a:cubicBezTo>
                    <a:pt x="924" y="1046"/>
                    <a:pt x="1207" y="1293"/>
                    <a:pt x="1742" y="1293"/>
                  </a:cubicBezTo>
                  <a:cubicBezTo>
                    <a:pt x="2278" y="1293"/>
                    <a:pt x="2562" y="1046"/>
                    <a:pt x="2789" y="848"/>
                  </a:cubicBezTo>
                  <a:cubicBezTo>
                    <a:pt x="2990" y="674"/>
                    <a:pt x="3149" y="536"/>
                    <a:pt x="3485" y="536"/>
                  </a:cubicBezTo>
                  <a:cubicBezTo>
                    <a:pt x="3821" y="536"/>
                    <a:pt x="3980" y="674"/>
                    <a:pt x="4181" y="848"/>
                  </a:cubicBezTo>
                  <a:cubicBezTo>
                    <a:pt x="4409" y="1046"/>
                    <a:pt x="4692" y="1293"/>
                    <a:pt x="5227" y="1293"/>
                  </a:cubicBezTo>
                  <a:cubicBezTo>
                    <a:pt x="5762" y="1293"/>
                    <a:pt x="6047" y="1046"/>
                    <a:pt x="6274" y="848"/>
                  </a:cubicBezTo>
                  <a:cubicBezTo>
                    <a:pt x="6476" y="674"/>
                    <a:pt x="6633" y="536"/>
                    <a:pt x="6970" y="536"/>
                  </a:cubicBezTo>
                  <a:cubicBezTo>
                    <a:pt x="7306" y="536"/>
                    <a:pt x="7465" y="674"/>
                    <a:pt x="7665" y="848"/>
                  </a:cubicBezTo>
                  <a:cubicBezTo>
                    <a:pt x="7894" y="1046"/>
                    <a:pt x="8177" y="1293"/>
                    <a:pt x="8712" y="1293"/>
                  </a:cubicBezTo>
                  <a:cubicBezTo>
                    <a:pt x="9247" y="1293"/>
                    <a:pt x="9532" y="1046"/>
                    <a:pt x="9759" y="848"/>
                  </a:cubicBezTo>
                  <a:cubicBezTo>
                    <a:pt x="9961" y="674"/>
                    <a:pt x="10118" y="536"/>
                    <a:pt x="10454" y="536"/>
                  </a:cubicBezTo>
                  <a:cubicBezTo>
                    <a:pt x="10790" y="536"/>
                    <a:pt x="10950" y="674"/>
                    <a:pt x="11150" y="848"/>
                  </a:cubicBezTo>
                  <a:cubicBezTo>
                    <a:pt x="11379" y="1046"/>
                    <a:pt x="11662" y="1293"/>
                    <a:pt x="12197" y="1293"/>
                  </a:cubicBezTo>
                  <a:cubicBezTo>
                    <a:pt x="12733" y="1293"/>
                    <a:pt x="13016" y="1046"/>
                    <a:pt x="13243" y="848"/>
                  </a:cubicBezTo>
                  <a:cubicBezTo>
                    <a:pt x="13445" y="674"/>
                    <a:pt x="13603" y="536"/>
                    <a:pt x="13939" y="536"/>
                  </a:cubicBezTo>
                  <a:cubicBezTo>
                    <a:pt x="14275" y="536"/>
                    <a:pt x="14434" y="674"/>
                    <a:pt x="14635" y="848"/>
                  </a:cubicBezTo>
                  <a:cubicBezTo>
                    <a:pt x="14863" y="1046"/>
                    <a:pt x="15146" y="1293"/>
                    <a:pt x="15682" y="1293"/>
                  </a:cubicBezTo>
                  <a:cubicBezTo>
                    <a:pt x="16215" y="1293"/>
                    <a:pt x="16507" y="1049"/>
                    <a:pt x="16743" y="851"/>
                  </a:cubicBezTo>
                  <a:cubicBezTo>
                    <a:pt x="16955" y="674"/>
                    <a:pt x="17122" y="536"/>
                    <a:pt x="17461" y="536"/>
                  </a:cubicBezTo>
                  <a:lnTo>
                    <a:pt x="17461" y="1"/>
                  </a:lnTo>
                  <a:cubicBezTo>
                    <a:pt x="16929" y="1"/>
                    <a:pt x="16637" y="245"/>
                    <a:pt x="16401" y="441"/>
                  </a:cubicBezTo>
                  <a:lnTo>
                    <a:pt x="16399" y="441"/>
                  </a:lnTo>
                  <a:cubicBezTo>
                    <a:pt x="16189" y="618"/>
                    <a:pt x="16021" y="758"/>
                    <a:pt x="15682" y="758"/>
                  </a:cubicBezTo>
                  <a:cubicBezTo>
                    <a:pt x="15347" y="758"/>
                    <a:pt x="15188" y="620"/>
                    <a:pt x="14986" y="446"/>
                  </a:cubicBezTo>
                  <a:cubicBezTo>
                    <a:pt x="14759" y="247"/>
                    <a:pt x="14476" y="1"/>
                    <a:pt x="13939" y="1"/>
                  </a:cubicBezTo>
                  <a:cubicBezTo>
                    <a:pt x="13404" y="1"/>
                    <a:pt x="13121" y="247"/>
                    <a:pt x="12893" y="446"/>
                  </a:cubicBezTo>
                  <a:cubicBezTo>
                    <a:pt x="12692" y="620"/>
                    <a:pt x="12533" y="758"/>
                    <a:pt x="12197" y="758"/>
                  </a:cubicBezTo>
                  <a:cubicBezTo>
                    <a:pt x="11862" y="758"/>
                    <a:pt x="11703" y="620"/>
                    <a:pt x="11501" y="446"/>
                  </a:cubicBezTo>
                  <a:cubicBezTo>
                    <a:pt x="11274" y="247"/>
                    <a:pt x="10989" y="1"/>
                    <a:pt x="10454" y="1"/>
                  </a:cubicBezTo>
                  <a:cubicBezTo>
                    <a:pt x="9919" y="1"/>
                    <a:pt x="9636" y="247"/>
                    <a:pt x="9408" y="446"/>
                  </a:cubicBezTo>
                  <a:cubicBezTo>
                    <a:pt x="9207" y="620"/>
                    <a:pt x="9048" y="758"/>
                    <a:pt x="8712" y="758"/>
                  </a:cubicBezTo>
                  <a:cubicBezTo>
                    <a:pt x="8376" y="758"/>
                    <a:pt x="8218" y="620"/>
                    <a:pt x="8016" y="446"/>
                  </a:cubicBezTo>
                  <a:cubicBezTo>
                    <a:pt x="7789" y="247"/>
                    <a:pt x="7505" y="1"/>
                    <a:pt x="6970" y="1"/>
                  </a:cubicBezTo>
                  <a:cubicBezTo>
                    <a:pt x="6434" y="1"/>
                    <a:pt x="6151" y="247"/>
                    <a:pt x="5923" y="446"/>
                  </a:cubicBezTo>
                  <a:cubicBezTo>
                    <a:pt x="5723" y="620"/>
                    <a:pt x="5563" y="758"/>
                    <a:pt x="5227" y="758"/>
                  </a:cubicBezTo>
                  <a:cubicBezTo>
                    <a:pt x="4891" y="758"/>
                    <a:pt x="4732" y="620"/>
                    <a:pt x="4531" y="446"/>
                  </a:cubicBezTo>
                  <a:cubicBezTo>
                    <a:pt x="4303" y="247"/>
                    <a:pt x="4020" y="1"/>
                    <a:pt x="3485" y="1"/>
                  </a:cubicBezTo>
                  <a:cubicBezTo>
                    <a:pt x="2950" y="1"/>
                    <a:pt x="2667" y="247"/>
                    <a:pt x="2438" y="446"/>
                  </a:cubicBezTo>
                  <a:cubicBezTo>
                    <a:pt x="2236" y="620"/>
                    <a:pt x="2079" y="758"/>
                    <a:pt x="1742" y="758"/>
                  </a:cubicBezTo>
                  <a:cubicBezTo>
                    <a:pt x="1406" y="758"/>
                    <a:pt x="1247" y="620"/>
                    <a:pt x="1047" y="446"/>
                  </a:cubicBezTo>
                  <a:cubicBezTo>
                    <a:pt x="820" y="247"/>
                    <a:pt x="535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3"/>
            <p:cNvSpPr/>
            <p:nvPr/>
          </p:nvSpPr>
          <p:spPr>
            <a:xfrm>
              <a:off x="4586500" y="4709700"/>
              <a:ext cx="436525" cy="32325"/>
            </a:xfrm>
            <a:custGeom>
              <a:rect b="b" l="l" r="r" t="t"/>
              <a:pathLst>
                <a:path extrusionOk="0" h="1293" w="17461">
                  <a:moveTo>
                    <a:pt x="0" y="1"/>
                  </a:moveTo>
                  <a:lnTo>
                    <a:pt x="0" y="535"/>
                  </a:lnTo>
                  <a:cubicBezTo>
                    <a:pt x="336" y="535"/>
                    <a:pt x="495" y="673"/>
                    <a:pt x="696" y="849"/>
                  </a:cubicBezTo>
                  <a:cubicBezTo>
                    <a:pt x="923" y="1046"/>
                    <a:pt x="1207" y="1292"/>
                    <a:pt x="1742" y="1292"/>
                  </a:cubicBezTo>
                  <a:cubicBezTo>
                    <a:pt x="2278" y="1292"/>
                    <a:pt x="2562" y="1046"/>
                    <a:pt x="2789" y="849"/>
                  </a:cubicBezTo>
                  <a:cubicBezTo>
                    <a:pt x="2990" y="673"/>
                    <a:pt x="3149" y="535"/>
                    <a:pt x="3485" y="535"/>
                  </a:cubicBezTo>
                  <a:cubicBezTo>
                    <a:pt x="3821" y="535"/>
                    <a:pt x="3980" y="673"/>
                    <a:pt x="4181" y="849"/>
                  </a:cubicBezTo>
                  <a:cubicBezTo>
                    <a:pt x="4409" y="1046"/>
                    <a:pt x="4692" y="1292"/>
                    <a:pt x="5227" y="1292"/>
                  </a:cubicBezTo>
                  <a:cubicBezTo>
                    <a:pt x="5762" y="1292"/>
                    <a:pt x="6047" y="1046"/>
                    <a:pt x="6274" y="849"/>
                  </a:cubicBezTo>
                  <a:cubicBezTo>
                    <a:pt x="6476" y="673"/>
                    <a:pt x="6633" y="535"/>
                    <a:pt x="6970" y="535"/>
                  </a:cubicBezTo>
                  <a:cubicBezTo>
                    <a:pt x="7306" y="535"/>
                    <a:pt x="7465" y="673"/>
                    <a:pt x="7665" y="849"/>
                  </a:cubicBezTo>
                  <a:cubicBezTo>
                    <a:pt x="7894" y="1046"/>
                    <a:pt x="8177" y="1292"/>
                    <a:pt x="8712" y="1292"/>
                  </a:cubicBezTo>
                  <a:cubicBezTo>
                    <a:pt x="9247" y="1292"/>
                    <a:pt x="9532" y="1046"/>
                    <a:pt x="9759" y="849"/>
                  </a:cubicBezTo>
                  <a:cubicBezTo>
                    <a:pt x="9961" y="673"/>
                    <a:pt x="10118" y="535"/>
                    <a:pt x="10454" y="535"/>
                  </a:cubicBezTo>
                  <a:cubicBezTo>
                    <a:pt x="10790" y="535"/>
                    <a:pt x="10950" y="673"/>
                    <a:pt x="11150" y="849"/>
                  </a:cubicBezTo>
                  <a:cubicBezTo>
                    <a:pt x="11379" y="1046"/>
                    <a:pt x="11662" y="1292"/>
                    <a:pt x="12197" y="1292"/>
                  </a:cubicBezTo>
                  <a:cubicBezTo>
                    <a:pt x="12733" y="1292"/>
                    <a:pt x="13016" y="1046"/>
                    <a:pt x="13243" y="849"/>
                  </a:cubicBezTo>
                  <a:cubicBezTo>
                    <a:pt x="13445" y="673"/>
                    <a:pt x="13603" y="535"/>
                    <a:pt x="13939" y="535"/>
                  </a:cubicBezTo>
                  <a:cubicBezTo>
                    <a:pt x="14275" y="535"/>
                    <a:pt x="14434" y="673"/>
                    <a:pt x="14635" y="849"/>
                  </a:cubicBezTo>
                  <a:cubicBezTo>
                    <a:pt x="14863" y="1046"/>
                    <a:pt x="15146" y="1292"/>
                    <a:pt x="15682" y="1292"/>
                  </a:cubicBezTo>
                  <a:cubicBezTo>
                    <a:pt x="16215" y="1292"/>
                    <a:pt x="16507" y="1048"/>
                    <a:pt x="16743" y="851"/>
                  </a:cubicBezTo>
                  <a:cubicBezTo>
                    <a:pt x="16955" y="675"/>
                    <a:pt x="17122" y="535"/>
                    <a:pt x="17461" y="535"/>
                  </a:cubicBezTo>
                  <a:lnTo>
                    <a:pt x="17461" y="1"/>
                  </a:lnTo>
                  <a:cubicBezTo>
                    <a:pt x="16929" y="1"/>
                    <a:pt x="16635" y="246"/>
                    <a:pt x="16401" y="442"/>
                  </a:cubicBezTo>
                  <a:lnTo>
                    <a:pt x="16399" y="442"/>
                  </a:lnTo>
                  <a:cubicBezTo>
                    <a:pt x="16189" y="619"/>
                    <a:pt x="16021" y="759"/>
                    <a:pt x="15683" y="759"/>
                  </a:cubicBezTo>
                  <a:cubicBezTo>
                    <a:pt x="15347" y="759"/>
                    <a:pt x="15188" y="620"/>
                    <a:pt x="14986" y="445"/>
                  </a:cubicBezTo>
                  <a:cubicBezTo>
                    <a:pt x="14759" y="247"/>
                    <a:pt x="14476" y="1"/>
                    <a:pt x="13939" y="1"/>
                  </a:cubicBezTo>
                  <a:cubicBezTo>
                    <a:pt x="13404" y="1"/>
                    <a:pt x="13121" y="247"/>
                    <a:pt x="12893" y="445"/>
                  </a:cubicBezTo>
                  <a:cubicBezTo>
                    <a:pt x="12692" y="620"/>
                    <a:pt x="12533" y="759"/>
                    <a:pt x="12197" y="759"/>
                  </a:cubicBezTo>
                  <a:cubicBezTo>
                    <a:pt x="11862" y="759"/>
                    <a:pt x="11703" y="620"/>
                    <a:pt x="11501" y="445"/>
                  </a:cubicBezTo>
                  <a:cubicBezTo>
                    <a:pt x="11274" y="247"/>
                    <a:pt x="10991" y="1"/>
                    <a:pt x="10454" y="1"/>
                  </a:cubicBezTo>
                  <a:cubicBezTo>
                    <a:pt x="9919" y="1"/>
                    <a:pt x="9636" y="247"/>
                    <a:pt x="9408" y="445"/>
                  </a:cubicBezTo>
                  <a:cubicBezTo>
                    <a:pt x="9207" y="620"/>
                    <a:pt x="9048" y="759"/>
                    <a:pt x="8712" y="759"/>
                  </a:cubicBezTo>
                  <a:cubicBezTo>
                    <a:pt x="8376" y="759"/>
                    <a:pt x="8218" y="620"/>
                    <a:pt x="8016" y="445"/>
                  </a:cubicBezTo>
                  <a:cubicBezTo>
                    <a:pt x="7789" y="247"/>
                    <a:pt x="7505" y="1"/>
                    <a:pt x="6970" y="1"/>
                  </a:cubicBezTo>
                  <a:cubicBezTo>
                    <a:pt x="6434" y="1"/>
                    <a:pt x="6151" y="247"/>
                    <a:pt x="5923" y="445"/>
                  </a:cubicBezTo>
                  <a:cubicBezTo>
                    <a:pt x="5723" y="620"/>
                    <a:pt x="5563" y="759"/>
                    <a:pt x="5227" y="759"/>
                  </a:cubicBezTo>
                  <a:cubicBezTo>
                    <a:pt x="4893" y="759"/>
                    <a:pt x="4733" y="620"/>
                    <a:pt x="4531" y="445"/>
                  </a:cubicBezTo>
                  <a:cubicBezTo>
                    <a:pt x="4304" y="247"/>
                    <a:pt x="4020" y="1"/>
                    <a:pt x="3485" y="1"/>
                  </a:cubicBezTo>
                  <a:cubicBezTo>
                    <a:pt x="2950" y="1"/>
                    <a:pt x="2667" y="247"/>
                    <a:pt x="2438" y="445"/>
                  </a:cubicBezTo>
                  <a:cubicBezTo>
                    <a:pt x="2238" y="620"/>
                    <a:pt x="2079" y="759"/>
                    <a:pt x="1742" y="759"/>
                  </a:cubicBezTo>
                  <a:cubicBezTo>
                    <a:pt x="1406" y="759"/>
                    <a:pt x="1247" y="620"/>
                    <a:pt x="1047" y="445"/>
                  </a:cubicBezTo>
                  <a:cubicBezTo>
                    <a:pt x="820" y="247"/>
                    <a:pt x="535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3"/>
            <p:cNvSpPr/>
            <p:nvPr/>
          </p:nvSpPr>
          <p:spPr>
            <a:xfrm>
              <a:off x="4586500" y="4747600"/>
              <a:ext cx="436525" cy="32300"/>
            </a:xfrm>
            <a:custGeom>
              <a:rect b="b" l="l" r="r" t="t"/>
              <a:pathLst>
                <a:path extrusionOk="0" h="1292" w="17461">
                  <a:moveTo>
                    <a:pt x="0" y="0"/>
                  </a:moveTo>
                  <a:lnTo>
                    <a:pt x="0" y="534"/>
                  </a:lnTo>
                  <a:cubicBezTo>
                    <a:pt x="336" y="534"/>
                    <a:pt x="494" y="672"/>
                    <a:pt x="696" y="848"/>
                  </a:cubicBezTo>
                  <a:cubicBezTo>
                    <a:pt x="924" y="1045"/>
                    <a:pt x="1207" y="1292"/>
                    <a:pt x="1742" y="1292"/>
                  </a:cubicBezTo>
                  <a:cubicBezTo>
                    <a:pt x="2278" y="1292"/>
                    <a:pt x="2562" y="1045"/>
                    <a:pt x="2789" y="848"/>
                  </a:cubicBezTo>
                  <a:cubicBezTo>
                    <a:pt x="2990" y="672"/>
                    <a:pt x="3149" y="534"/>
                    <a:pt x="3485" y="534"/>
                  </a:cubicBezTo>
                  <a:cubicBezTo>
                    <a:pt x="3821" y="534"/>
                    <a:pt x="3980" y="672"/>
                    <a:pt x="4181" y="848"/>
                  </a:cubicBezTo>
                  <a:cubicBezTo>
                    <a:pt x="4409" y="1045"/>
                    <a:pt x="4692" y="1292"/>
                    <a:pt x="5227" y="1292"/>
                  </a:cubicBezTo>
                  <a:cubicBezTo>
                    <a:pt x="5762" y="1292"/>
                    <a:pt x="6047" y="1045"/>
                    <a:pt x="6274" y="848"/>
                  </a:cubicBezTo>
                  <a:cubicBezTo>
                    <a:pt x="6476" y="672"/>
                    <a:pt x="6633" y="534"/>
                    <a:pt x="6970" y="534"/>
                  </a:cubicBezTo>
                  <a:cubicBezTo>
                    <a:pt x="7306" y="534"/>
                    <a:pt x="7465" y="672"/>
                    <a:pt x="7665" y="848"/>
                  </a:cubicBezTo>
                  <a:cubicBezTo>
                    <a:pt x="7894" y="1045"/>
                    <a:pt x="8177" y="1292"/>
                    <a:pt x="8712" y="1292"/>
                  </a:cubicBezTo>
                  <a:cubicBezTo>
                    <a:pt x="9247" y="1292"/>
                    <a:pt x="9532" y="1045"/>
                    <a:pt x="9759" y="848"/>
                  </a:cubicBezTo>
                  <a:cubicBezTo>
                    <a:pt x="9961" y="672"/>
                    <a:pt x="10118" y="534"/>
                    <a:pt x="10454" y="534"/>
                  </a:cubicBezTo>
                  <a:cubicBezTo>
                    <a:pt x="10790" y="534"/>
                    <a:pt x="10950" y="672"/>
                    <a:pt x="11150" y="848"/>
                  </a:cubicBezTo>
                  <a:cubicBezTo>
                    <a:pt x="11379" y="1045"/>
                    <a:pt x="11662" y="1292"/>
                    <a:pt x="12197" y="1292"/>
                  </a:cubicBezTo>
                  <a:cubicBezTo>
                    <a:pt x="12733" y="1292"/>
                    <a:pt x="13016" y="1045"/>
                    <a:pt x="13243" y="848"/>
                  </a:cubicBezTo>
                  <a:cubicBezTo>
                    <a:pt x="13445" y="672"/>
                    <a:pt x="13603" y="534"/>
                    <a:pt x="13939" y="534"/>
                  </a:cubicBezTo>
                  <a:cubicBezTo>
                    <a:pt x="14275" y="534"/>
                    <a:pt x="14434" y="672"/>
                    <a:pt x="14635" y="848"/>
                  </a:cubicBezTo>
                  <a:cubicBezTo>
                    <a:pt x="14863" y="1045"/>
                    <a:pt x="15146" y="1292"/>
                    <a:pt x="15682" y="1292"/>
                  </a:cubicBezTo>
                  <a:cubicBezTo>
                    <a:pt x="16215" y="1292"/>
                    <a:pt x="16507" y="1048"/>
                    <a:pt x="16743" y="851"/>
                  </a:cubicBezTo>
                  <a:cubicBezTo>
                    <a:pt x="16955" y="674"/>
                    <a:pt x="17122" y="535"/>
                    <a:pt x="17461" y="535"/>
                  </a:cubicBezTo>
                  <a:lnTo>
                    <a:pt x="17461" y="0"/>
                  </a:lnTo>
                  <a:cubicBezTo>
                    <a:pt x="16929" y="0"/>
                    <a:pt x="16637" y="245"/>
                    <a:pt x="16401" y="441"/>
                  </a:cubicBezTo>
                  <a:lnTo>
                    <a:pt x="16399" y="441"/>
                  </a:lnTo>
                  <a:cubicBezTo>
                    <a:pt x="16189" y="618"/>
                    <a:pt x="16021" y="758"/>
                    <a:pt x="15682" y="758"/>
                  </a:cubicBezTo>
                  <a:cubicBezTo>
                    <a:pt x="15347" y="758"/>
                    <a:pt x="15188" y="619"/>
                    <a:pt x="14986" y="444"/>
                  </a:cubicBezTo>
                  <a:cubicBezTo>
                    <a:pt x="14759" y="246"/>
                    <a:pt x="14476" y="0"/>
                    <a:pt x="13939" y="0"/>
                  </a:cubicBezTo>
                  <a:cubicBezTo>
                    <a:pt x="13404" y="0"/>
                    <a:pt x="13121" y="246"/>
                    <a:pt x="12893" y="444"/>
                  </a:cubicBezTo>
                  <a:cubicBezTo>
                    <a:pt x="12692" y="619"/>
                    <a:pt x="12533" y="758"/>
                    <a:pt x="12197" y="758"/>
                  </a:cubicBezTo>
                  <a:cubicBezTo>
                    <a:pt x="11862" y="758"/>
                    <a:pt x="11703" y="619"/>
                    <a:pt x="11501" y="444"/>
                  </a:cubicBezTo>
                  <a:cubicBezTo>
                    <a:pt x="11274" y="246"/>
                    <a:pt x="10989" y="0"/>
                    <a:pt x="10454" y="0"/>
                  </a:cubicBezTo>
                  <a:cubicBezTo>
                    <a:pt x="9919" y="0"/>
                    <a:pt x="9636" y="246"/>
                    <a:pt x="9408" y="444"/>
                  </a:cubicBezTo>
                  <a:cubicBezTo>
                    <a:pt x="9207" y="619"/>
                    <a:pt x="9048" y="758"/>
                    <a:pt x="8712" y="758"/>
                  </a:cubicBezTo>
                  <a:cubicBezTo>
                    <a:pt x="8376" y="758"/>
                    <a:pt x="8218" y="619"/>
                    <a:pt x="8016" y="444"/>
                  </a:cubicBezTo>
                  <a:cubicBezTo>
                    <a:pt x="7789" y="246"/>
                    <a:pt x="7505" y="0"/>
                    <a:pt x="6970" y="0"/>
                  </a:cubicBezTo>
                  <a:cubicBezTo>
                    <a:pt x="6434" y="0"/>
                    <a:pt x="6151" y="246"/>
                    <a:pt x="5923" y="444"/>
                  </a:cubicBezTo>
                  <a:cubicBezTo>
                    <a:pt x="5723" y="619"/>
                    <a:pt x="5563" y="758"/>
                    <a:pt x="5227" y="758"/>
                  </a:cubicBezTo>
                  <a:cubicBezTo>
                    <a:pt x="4891" y="758"/>
                    <a:pt x="4732" y="619"/>
                    <a:pt x="4531" y="444"/>
                  </a:cubicBezTo>
                  <a:cubicBezTo>
                    <a:pt x="4303" y="246"/>
                    <a:pt x="4020" y="0"/>
                    <a:pt x="3485" y="0"/>
                  </a:cubicBezTo>
                  <a:cubicBezTo>
                    <a:pt x="2950" y="0"/>
                    <a:pt x="2667" y="246"/>
                    <a:pt x="2438" y="444"/>
                  </a:cubicBezTo>
                  <a:cubicBezTo>
                    <a:pt x="2236" y="619"/>
                    <a:pt x="2079" y="758"/>
                    <a:pt x="1742" y="758"/>
                  </a:cubicBezTo>
                  <a:cubicBezTo>
                    <a:pt x="1406" y="758"/>
                    <a:pt x="1247" y="619"/>
                    <a:pt x="1047" y="444"/>
                  </a:cubicBezTo>
                  <a:cubicBezTo>
                    <a:pt x="820" y="246"/>
                    <a:pt x="535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3"/>
            <p:cNvSpPr/>
            <p:nvPr/>
          </p:nvSpPr>
          <p:spPr>
            <a:xfrm>
              <a:off x="4579825" y="4348750"/>
              <a:ext cx="89125" cy="25625"/>
            </a:xfrm>
            <a:custGeom>
              <a:rect b="b" l="l" r="r" t="t"/>
              <a:pathLst>
                <a:path extrusionOk="0" h="1025" w="3565">
                  <a:moveTo>
                    <a:pt x="1025" y="0"/>
                  </a:moveTo>
                  <a:cubicBezTo>
                    <a:pt x="459" y="0"/>
                    <a:pt x="0" y="459"/>
                    <a:pt x="0" y="1025"/>
                  </a:cubicBezTo>
                  <a:lnTo>
                    <a:pt x="534" y="1025"/>
                  </a:lnTo>
                  <a:cubicBezTo>
                    <a:pt x="540" y="758"/>
                    <a:pt x="758" y="543"/>
                    <a:pt x="1025" y="543"/>
                  </a:cubicBezTo>
                  <a:cubicBezTo>
                    <a:pt x="1292" y="543"/>
                    <a:pt x="1510" y="758"/>
                    <a:pt x="1516" y="1025"/>
                  </a:cubicBezTo>
                  <a:lnTo>
                    <a:pt x="2049" y="1025"/>
                  </a:lnTo>
                  <a:cubicBezTo>
                    <a:pt x="2055" y="758"/>
                    <a:pt x="2273" y="543"/>
                    <a:pt x="2540" y="543"/>
                  </a:cubicBezTo>
                  <a:cubicBezTo>
                    <a:pt x="2807" y="543"/>
                    <a:pt x="3025" y="758"/>
                    <a:pt x="3031" y="1025"/>
                  </a:cubicBezTo>
                  <a:lnTo>
                    <a:pt x="3565" y="1025"/>
                  </a:lnTo>
                  <a:cubicBezTo>
                    <a:pt x="3563" y="459"/>
                    <a:pt x="3105" y="0"/>
                    <a:pt x="2540" y="0"/>
                  </a:cubicBezTo>
                  <a:cubicBezTo>
                    <a:pt x="2337" y="223"/>
                    <a:pt x="2059" y="335"/>
                    <a:pt x="1782" y="335"/>
                  </a:cubicBezTo>
                  <a:cubicBezTo>
                    <a:pt x="1505" y="335"/>
                    <a:pt x="1227" y="223"/>
                    <a:pt x="10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3"/>
            <p:cNvSpPr/>
            <p:nvPr/>
          </p:nvSpPr>
          <p:spPr>
            <a:xfrm>
              <a:off x="4940600" y="4444550"/>
              <a:ext cx="89150" cy="25650"/>
            </a:xfrm>
            <a:custGeom>
              <a:rect b="b" l="l" r="r" t="t"/>
              <a:pathLst>
                <a:path extrusionOk="0" h="1026" w="3566">
                  <a:moveTo>
                    <a:pt x="1025" y="1"/>
                  </a:moveTo>
                  <a:cubicBezTo>
                    <a:pt x="459" y="1"/>
                    <a:pt x="1" y="459"/>
                    <a:pt x="1" y="1025"/>
                  </a:cubicBezTo>
                  <a:lnTo>
                    <a:pt x="534" y="1025"/>
                  </a:lnTo>
                  <a:cubicBezTo>
                    <a:pt x="534" y="754"/>
                    <a:pt x="754" y="534"/>
                    <a:pt x="1025" y="534"/>
                  </a:cubicBezTo>
                  <a:cubicBezTo>
                    <a:pt x="1296" y="534"/>
                    <a:pt x="1516" y="754"/>
                    <a:pt x="1516" y="1025"/>
                  </a:cubicBezTo>
                  <a:lnTo>
                    <a:pt x="2050" y="1025"/>
                  </a:lnTo>
                  <a:cubicBezTo>
                    <a:pt x="2050" y="754"/>
                    <a:pt x="2269" y="534"/>
                    <a:pt x="2541" y="534"/>
                  </a:cubicBezTo>
                  <a:cubicBezTo>
                    <a:pt x="2812" y="534"/>
                    <a:pt x="3031" y="754"/>
                    <a:pt x="3031" y="1025"/>
                  </a:cubicBezTo>
                  <a:lnTo>
                    <a:pt x="3565" y="1025"/>
                  </a:lnTo>
                  <a:cubicBezTo>
                    <a:pt x="3565" y="459"/>
                    <a:pt x="3105" y="1"/>
                    <a:pt x="2541" y="1"/>
                  </a:cubicBezTo>
                  <a:cubicBezTo>
                    <a:pt x="2337" y="224"/>
                    <a:pt x="2060" y="336"/>
                    <a:pt x="1783" y="336"/>
                  </a:cubicBezTo>
                  <a:cubicBezTo>
                    <a:pt x="1506" y="336"/>
                    <a:pt x="1229" y="224"/>
                    <a:pt x="10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3"/>
            <p:cNvSpPr/>
            <p:nvPr/>
          </p:nvSpPr>
          <p:spPr>
            <a:xfrm>
              <a:off x="4643325" y="4596050"/>
              <a:ext cx="56850" cy="13400"/>
            </a:xfrm>
            <a:custGeom>
              <a:rect b="b" l="l" r="r" t="t"/>
              <a:pathLst>
                <a:path extrusionOk="0" h="536" w="2274">
                  <a:moveTo>
                    <a:pt x="0" y="1"/>
                  </a:moveTo>
                  <a:lnTo>
                    <a:pt x="0" y="536"/>
                  </a:lnTo>
                  <a:lnTo>
                    <a:pt x="2273" y="536"/>
                  </a:lnTo>
                  <a:lnTo>
                    <a:pt x="22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3"/>
            <p:cNvSpPr/>
            <p:nvPr/>
          </p:nvSpPr>
          <p:spPr>
            <a:xfrm>
              <a:off x="4728550" y="4596050"/>
              <a:ext cx="56825" cy="13400"/>
            </a:xfrm>
            <a:custGeom>
              <a:rect b="b" l="l" r="r" t="t"/>
              <a:pathLst>
                <a:path extrusionOk="0" h="536" w="2273">
                  <a:moveTo>
                    <a:pt x="1" y="1"/>
                  </a:moveTo>
                  <a:lnTo>
                    <a:pt x="1" y="536"/>
                  </a:lnTo>
                  <a:lnTo>
                    <a:pt x="2272" y="536"/>
                  </a:lnTo>
                  <a:lnTo>
                    <a:pt x="22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3"/>
            <p:cNvSpPr/>
            <p:nvPr/>
          </p:nvSpPr>
          <p:spPr>
            <a:xfrm>
              <a:off x="4813750" y="4596050"/>
              <a:ext cx="56850" cy="13400"/>
            </a:xfrm>
            <a:custGeom>
              <a:rect b="b" l="l" r="r" t="t"/>
              <a:pathLst>
                <a:path extrusionOk="0" h="536" w="2274">
                  <a:moveTo>
                    <a:pt x="1" y="1"/>
                  </a:moveTo>
                  <a:lnTo>
                    <a:pt x="1" y="536"/>
                  </a:lnTo>
                  <a:lnTo>
                    <a:pt x="2274" y="536"/>
                  </a:lnTo>
                  <a:lnTo>
                    <a:pt x="227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3"/>
            <p:cNvSpPr/>
            <p:nvPr/>
          </p:nvSpPr>
          <p:spPr>
            <a:xfrm>
              <a:off x="4899000" y="4596050"/>
              <a:ext cx="56850" cy="13400"/>
            </a:xfrm>
            <a:custGeom>
              <a:rect b="b" l="l" r="r" t="t"/>
              <a:pathLst>
                <a:path extrusionOk="0" h="536" w="2274">
                  <a:moveTo>
                    <a:pt x="0" y="1"/>
                  </a:moveTo>
                  <a:lnTo>
                    <a:pt x="0" y="536"/>
                  </a:lnTo>
                  <a:lnTo>
                    <a:pt x="2273" y="536"/>
                  </a:lnTo>
                  <a:lnTo>
                    <a:pt x="227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21" name="Google Shape;1921;p53"/>
          <p:cNvGrpSpPr/>
          <p:nvPr/>
        </p:nvGrpSpPr>
        <p:grpSpPr>
          <a:xfrm>
            <a:off x="5946304" y="4246378"/>
            <a:ext cx="411771" cy="358987"/>
            <a:chOff x="5202400" y="4353750"/>
            <a:chExt cx="449925" cy="392250"/>
          </a:xfrm>
        </p:grpSpPr>
        <p:sp>
          <p:nvSpPr>
            <p:cNvPr id="1922" name="Google Shape;1922;p53"/>
            <p:cNvSpPr/>
            <p:nvPr/>
          </p:nvSpPr>
          <p:spPr>
            <a:xfrm>
              <a:off x="5566150" y="4590200"/>
              <a:ext cx="19000" cy="13375"/>
            </a:xfrm>
            <a:custGeom>
              <a:rect b="b" l="l" r="r" t="t"/>
              <a:pathLst>
                <a:path extrusionOk="0" h="535" w="760">
                  <a:moveTo>
                    <a:pt x="0" y="0"/>
                  </a:moveTo>
                  <a:lnTo>
                    <a:pt x="0" y="534"/>
                  </a:lnTo>
                  <a:lnTo>
                    <a:pt x="759" y="534"/>
                  </a:lnTo>
                  <a:lnTo>
                    <a:pt x="75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3"/>
            <p:cNvSpPr/>
            <p:nvPr/>
          </p:nvSpPr>
          <p:spPr>
            <a:xfrm>
              <a:off x="5537650" y="4590200"/>
              <a:ext cx="19000" cy="13375"/>
            </a:xfrm>
            <a:custGeom>
              <a:rect b="b" l="l" r="r" t="t"/>
              <a:pathLst>
                <a:path extrusionOk="0" h="535" w="760">
                  <a:moveTo>
                    <a:pt x="1" y="0"/>
                  </a:moveTo>
                  <a:lnTo>
                    <a:pt x="1" y="534"/>
                  </a:lnTo>
                  <a:lnTo>
                    <a:pt x="760" y="534"/>
                  </a:lnTo>
                  <a:lnTo>
                    <a:pt x="76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3"/>
            <p:cNvSpPr/>
            <p:nvPr/>
          </p:nvSpPr>
          <p:spPr>
            <a:xfrm>
              <a:off x="5366775" y="4609175"/>
              <a:ext cx="38000" cy="13375"/>
            </a:xfrm>
            <a:custGeom>
              <a:rect b="b" l="l" r="r" t="t"/>
              <a:pathLst>
                <a:path extrusionOk="0" h="535" w="1520">
                  <a:moveTo>
                    <a:pt x="0" y="1"/>
                  </a:moveTo>
                  <a:lnTo>
                    <a:pt x="0" y="534"/>
                  </a:lnTo>
                  <a:lnTo>
                    <a:pt x="1520" y="534"/>
                  </a:lnTo>
                  <a:lnTo>
                    <a:pt x="152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3"/>
            <p:cNvSpPr/>
            <p:nvPr/>
          </p:nvSpPr>
          <p:spPr>
            <a:xfrm>
              <a:off x="5338275" y="4609175"/>
              <a:ext cx="19050" cy="13375"/>
            </a:xfrm>
            <a:custGeom>
              <a:rect b="b" l="l" r="r" t="t"/>
              <a:pathLst>
                <a:path extrusionOk="0" h="535" w="762">
                  <a:moveTo>
                    <a:pt x="1" y="1"/>
                  </a:moveTo>
                  <a:lnTo>
                    <a:pt x="1" y="534"/>
                  </a:lnTo>
                  <a:lnTo>
                    <a:pt x="761" y="534"/>
                  </a:lnTo>
                  <a:lnTo>
                    <a:pt x="7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3"/>
            <p:cNvSpPr/>
            <p:nvPr/>
          </p:nvSpPr>
          <p:spPr>
            <a:xfrm>
              <a:off x="5414225" y="4609175"/>
              <a:ext cx="19000" cy="13375"/>
            </a:xfrm>
            <a:custGeom>
              <a:rect b="b" l="l" r="r" t="t"/>
              <a:pathLst>
                <a:path extrusionOk="0" h="535" w="760">
                  <a:moveTo>
                    <a:pt x="1" y="1"/>
                  </a:moveTo>
                  <a:lnTo>
                    <a:pt x="1" y="534"/>
                  </a:lnTo>
                  <a:lnTo>
                    <a:pt x="760" y="534"/>
                  </a:lnTo>
                  <a:lnTo>
                    <a:pt x="76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3"/>
            <p:cNvSpPr/>
            <p:nvPr/>
          </p:nvSpPr>
          <p:spPr>
            <a:xfrm>
              <a:off x="5202400" y="4421275"/>
              <a:ext cx="449925" cy="239225"/>
            </a:xfrm>
            <a:custGeom>
              <a:rect b="b" l="l" r="r" t="t"/>
              <a:pathLst>
                <a:path extrusionOk="0" h="9569" w="17997">
                  <a:moveTo>
                    <a:pt x="16943" y="4666"/>
                  </a:moveTo>
                  <a:lnTo>
                    <a:pt x="16943" y="5291"/>
                  </a:lnTo>
                  <a:lnTo>
                    <a:pt x="10641" y="5801"/>
                  </a:lnTo>
                  <a:lnTo>
                    <a:pt x="10641" y="5366"/>
                  </a:lnTo>
                  <a:lnTo>
                    <a:pt x="16943" y="4666"/>
                  </a:lnTo>
                  <a:close/>
                  <a:moveTo>
                    <a:pt x="11435" y="3874"/>
                  </a:moveTo>
                  <a:lnTo>
                    <a:pt x="12592" y="4611"/>
                  </a:lnTo>
                  <a:lnTo>
                    <a:pt x="10106" y="4888"/>
                  </a:lnTo>
                  <a:lnTo>
                    <a:pt x="10106" y="5845"/>
                  </a:lnTo>
                  <a:lnTo>
                    <a:pt x="7222" y="6078"/>
                  </a:lnTo>
                  <a:lnTo>
                    <a:pt x="7222" y="3874"/>
                  </a:lnTo>
                  <a:close/>
                  <a:moveTo>
                    <a:pt x="10374" y="2735"/>
                  </a:moveTo>
                  <a:cubicBezTo>
                    <a:pt x="10751" y="2735"/>
                    <a:pt x="11087" y="2979"/>
                    <a:pt x="11204" y="3339"/>
                  </a:cubicBezTo>
                  <a:lnTo>
                    <a:pt x="6689" y="3339"/>
                  </a:lnTo>
                  <a:lnTo>
                    <a:pt x="6689" y="6121"/>
                  </a:lnTo>
                  <a:lnTo>
                    <a:pt x="5498" y="6218"/>
                  </a:lnTo>
                  <a:lnTo>
                    <a:pt x="6098" y="3339"/>
                  </a:lnTo>
                  <a:lnTo>
                    <a:pt x="3658" y="3339"/>
                  </a:lnTo>
                  <a:lnTo>
                    <a:pt x="4060" y="2735"/>
                  </a:lnTo>
                  <a:close/>
                  <a:moveTo>
                    <a:pt x="4106" y="0"/>
                  </a:moveTo>
                  <a:lnTo>
                    <a:pt x="3729" y="378"/>
                  </a:lnTo>
                  <a:lnTo>
                    <a:pt x="5551" y="2200"/>
                  </a:lnTo>
                  <a:lnTo>
                    <a:pt x="3774" y="2200"/>
                  </a:lnTo>
                  <a:lnTo>
                    <a:pt x="2658" y="3874"/>
                  </a:lnTo>
                  <a:lnTo>
                    <a:pt x="5440" y="3874"/>
                  </a:lnTo>
                  <a:lnTo>
                    <a:pt x="4943" y="6262"/>
                  </a:lnTo>
                  <a:lnTo>
                    <a:pt x="4352" y="6311"/>
                  </a:lnTo>
                  <a:cubicBezTo>
                    <a:pt x="3749" y="6359"/>
                    <a:pt x="3185" y="6620"/>
                    <a:pt x="2757" y="7048"/>
                  </a:cubicBezTo>
                  <a:lnTo>
                    <a:pt x="1908" y="7895"/>
                  </a:lnTo>
                  <a:lnTo>
                    <a:pt x="1117" y="7895"/>
                  </a:lnTo>
                  <a:lnTo>
                    <a:pt x="1" y="9569"/>
                  </a:lnTo>
                  <a:lnTo>
                    <a:pt x="14171" y="9569"/>
                  </a:lnTo>
                  <a:lnTo>
                    <a:pt x="14171" y="9035"/>
                  </a:lnTo>
                  <a:lnTo>
                    <a:pt x="999" y="9035"/>
                  </a:lnTo>
                  <a:lnTo>
                    <a:pt x="1401" y="8429"/>
                  </a:lnTo>
                  <a:lnTo>
                    <a:pt x="2129" y="8429"/>
                  </a:lnTo>
                  <a:lnTo>
                    <a:pt x="3133" y="7425"/>
                  </a:lnTo>
                  <a:cubicBezTo>
                    <a:pt x="3471" y="7088"/>
                    <a:pt x="3917" y="6881"/>
                    <a:pt x="4394" y="6841"/>
                  </a:cubicBezTo>
                  <a:lnTo>
                    <a:pt x="4828" y="6806"/>
                  </a:lnTo>
                  <a:lnTo>
                    <a:pt x="6043" y="6709"/>
                  </a:lnTo>
                  <a:lnTo>
                    <a:pt x="11360" y="6277"/>
                  </a:lnTo>
                  <a:lnTo>
                    <a:pt x="14867" y="5992"/>
                  </a:lnTo>
                  <a:lnTo>
                    <a:pt x="17156" y="5807"/>
                  </a:lnTo>
                  <a:lnTo>
                    <a:pt x="17156" y="5807"/>
                  </a:lnTo>
                  <a:cubicBezTo>
                    <a:pt x="16900" y="6328"/>
                    <a:pt x="16382" y="7254"/>
                    <a:pt x="15639" y="7982"/>
                  </a:cubicBezTo>
                  <a:lnTo>
                    <a:pt x="16014" y="8364"/>
                  </a:lnTo>
                  <a:cubicBezTo>
                    <a:pt x="17181" y="7219"/>
                    <a:pt x="17809" y="5668"/>
                    <a:pt x="17836" y="5603"/>
                  </a:cubicBezTo>
                  <a:lnTo>
                    <a:pt x="17997" y="5202"/>
                  </a:lnTo>
                  <a:lnTo>
                    <a:pt x="17476" y="5246"/>
                  </a:lnTo>
                  <a:lnTo>
                    <a:pt x="17476" y="4067"/>
                  </a:lnTo>
                  <a:lnTo>
                    <a:pt x="13439" y="4515"/>
                  </a:lnTo>
                  <a:lnTo>
                    <a:pt x="11771" y="3454"/>
                  </a:lnTo>
                  <a:cubicBezTo>
                    <a:pt x="11693" y="2741"/>
                    <a:pt x="11090" y="2201"/>
                    <a:pt x="10372" y="2200"/>
                  </a:cubicBezTo>
                  <a:lnTo>
                    <a:pt x="6307" y="2200"/>
                  </a:lnTo>
                  <a:lnTo>
                    <a:pt x="410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3"/>
            <p:cNvSpPr/>
            <p:nvPr/>
          </p:nvSpPr>
          <p:spPr>
            <a:xfrm>
              <a:off x="5490175" y="4628150"/>
              <a:ext cx="111150" cy="60825"/>
            </a:xfrm>
            <a:custGeom>
              <a:rect b="b" l="l" r="r" t="t"/>
              <a:pathLst>
                <a:path extrusionOk="0" h="2433" w="4446">
                  <a:moveTo>
                    <a:pt x="3229" y="1"/>
                  </a:moveTo>
                  <a:lnTo>
                    <a:pt x="3229" y="536"/>
                  </a:lnTo>
                  <a:cubicBezTo>
                    <a:pt x="3605" y="536"/>
                    <a:pt x="3910" y="841"/>
                    <a:pt x="3910" y="1217"/>
                  </a:cubicBezTo>
                  <a:cubicBezTo>
                    <a:pt x="3910" y="1594"/>
                    <a:pt x="3605" y="1899"/>
                    <a:pt x="3229" y="1899"/>
                  </a:cubicBezTo>
                  <a:lnTo>
                    <a:pt x="1" y="1899"/>
                  </a:lnTo>
                  <a:lnTo>
                    <a:pt x="1" y="2433"/>
                  </a:lnTo>
                  <a:lnTo>
                    <a:pt x="3229" y="2433"/>
                  </a:lnTo>
                  <a:cubicBezTo>
                    <a:pt x="3901" y="2433"/>
                    <a:pt x="4445" y="1889"/>
                    <a:pt x="4445" y="1217"/>
                  </a:cubicBezTo>
                  <a:cubicBezTo>
                    <a:pt x="4445" y="546"/>
                    <a:pt x="3901" y="1"/>
                    <a:pt x="3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3"/>
            <p:cNvSpPr/>
            <p:nvPr/>
          </p:nvSpPr>
          <p:spPr>
            <a:xfrm>
              <a:off x="5433250" y="4685125"/>
              <a:ext cx="196550" cy="60825"/>
            </a:xfrm>
            <a:custGeom>
              <a:rect b="b" l="l" r="r" t="t"/>
              <a:pathLst>
                <a:path extrusionOk="0" h="2433" w="7862">
                  <a:moveTo>
                    <a:pt x="6646" y="1"/>
                  </a:moveTo>
                  <a:lnTo>
                    <a:pt x="6646" y="536"/>
                  </a:lnTo>
                  <a:cubicBezTo>
                    <a:pt x="7022" y="536"/>
                    <a:pt x="7327" y="841"/>
                    <a:pt x="7327" y="1217"/>
                  </a:cubicBezTo>
                  <a:cubicBezTo>
                    <a:pt x="7327" y="1593"/>
                    <a:pt x="7022" y="1899"/>
                    <a:pt x="6646" y="1899"/>
                  </a:cubicBezTo>
                  <a:lnTo>
                    <a:pt x="0" y="1899"/>
                  </a:lnTo>
                  <a:lnTo>
                    <a:pt x="0" y="2433"/>
                  </a:lnTo>
                  <a:lnTo>
                    <a:pt x="6646" y="2433"/>
                  </a:lnTo>
                  <a:cubicBezTo>
                    <a:pt x="7318" y="2433"/>
                    <a:pt x="7862" y="1889"/>
                    <a:pt x="7862" y="1217"/>
                  </a:cubicBezTo>
                  <a:cubicBezTo>
                    <a:pt x="7862" y="545"/>
                    <a:pt x="7318" y="1"/>
                    <a:pt x="66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3"/>
            <p:cNvSpPr/>
            <p:nvPr/>
          </p:nvSpPr>
          <p:spPr>
            <a:xfrm>
              <a:off x="5319300" y="4732600"/>
              <a:ext cx="94950" cy="13400"/>
            </a:xfrm>
            <a:custGeom>
              <a:rect b="b" l="l" r="r" t="t"/>
              <a:pathLst>
                <a:path extrusionOk="0" h="536" w="3798">
                  <a:moveTo>
                    <a:pt x="1" y="0"/>
                  </a:moveTo>
                  <a:lnTo>
                    <a:pt x="1" y="535"/>
                  </a:lnTo>
                  <a:lnTo>
                    <a:pt x="3798" y="535"/>
                  </a:lnTo>
                  <a:lnTo>
                    <a:pt x="37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3"/>
            <p:cNvSpPr/>
            <p:nvPr/>
          </p:nvSpPr>
          <p:spPr>
            <a:xfrm>
              <a:off x="5290825" y="4732600"/>
              <a:ext cx="14275" cy="13400"/>
            </a:xfrm>
            <a:custGeom>
              <a:rect b="b" l="l" r="r" t="t"/>
              <a:pathLst>
                <a:path extrusionOk="0" h="536" w="571">
                  <a:moveTo>
                    <a:pt x="0" y="0"/>
                  </a:moveTo>
                  <a:lnTo>
                    <a:pt x="0" y="535"/>
                  </a:lnTo>
                  <a:lnTo>
                    <a:pt x="571" y="535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3"/>
            <p:cNvSpPr/>
            <p:nvPr/>
          </p:nvSpPr>
          <p:spPr>
            <a:xfrm>
              <a:off x="5461700" y="4675625"/>
              <a:ext cx="14275" cy="13400"/>
            </a:xfrm>
            <a:custGeom>
              <a:rect b="b" l="l" r="r" t="t"/>
              <a:pathLst>
                <a:path extrusionOk="0" h="536" w="571">
                  <a:moveTo>
                    <a:pt x="0" y="0"/>
                  </a:moveTo>
                  <a:lnTo>
                    <a:pt x="0" y="535"/>
                  </a:lnTo>
                  <a:lnTo>
                    <a:pt x="571" y="535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3"/>
            <p:cNvSpPr/>
            <p:nvPr/>
          </p:nvSpPr>
          <p:spPr>
            <a:xfrm>
              <a:off x="5407575" y="4353750"/>
              <a:ext cx="89300" cy="25675"/>
            </a:xfrm>
            <a:custGeom>
              <a:rect b="b" l="l" r="r" t="t"/>
              <a:pathLst>
                <a:path extrusionOk="0" h="1027" w="3572">
                  <a:moveTo>
                    <a:pt x="1027" y="1"/>
                  </a:moveTo>
                  <a:cubicBezTo>
                    <a:pt x="460" y="1"/>
                    <a:pt x="0" y="461"/>
                    <a:pt x="0" y="1027"/>
                  </a:cubicBezTo>
                  <a:lnTo>
                    <a:pt x="535" y="1027"/>
                  </a:lnTo>
                  <a:cubicBezTo>
                    <a:pt x="535" y="755"/>
                    <a:pt x="755" y="534"/>
                    <a:pt x="1027" y="534"/>
                  </a:cubicBezTo>
                  <a:cubicBezTo>
                    <a:pt x="1299" y="534"/>
                    <a:pt x="1518" y="755"/>
                    <a:pt x="1520" y="1027"/>
                  </a:cubicBezTo>
                  <a:lnTo>
                    <a:pt x="2053" y="1027"/>
                  </a:lnTo>
                  <a:cubicBezTo>
                    <a:pt x="2059" y="758"/>
                    <a:pt x="2277" y="543"/>
                    <a:pt x="2546" y="543"/>
                  </a:cubicBezTo>
                  <a:cubicBezTo>
                    <a:pt x="2814" y="543"/>
                    <a:pt x="3032" y="758"/>
                    <a:pt x="3038" y="1027"/>
                  </a:cubicBezTo>
                  <a:lnTo>
                    <a:pt x="3572" y="1027"/>
                  </a:lnTo>
                  <a:cubicBezTo>
                    <a:pt x="3572" y="461"/>
                    <a:pt x="3112" y="1"/>
                    <a:pt x="2546" y="1"/>
                  </a:cubicBezTo>
                  <a:cubicBezTo>
                    <a:pt x="2342" y="225"/>
                    <a:pt x="2064" y="337"/>
                    <a:pt x="1787" y="337"/>
                  </a:cubicBezTo>
                  <a:cubicBezTo>
                    <a:pt x="1509" y="337"/>
                    <a:pt x="1231" y="225"/>
                    <a:pt x="1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3"/>
            <p:cNvSpPr/>
            <p:nvPr/>
          </p:nvSpPr>
          <p:spPr>
            <a:xfrm>
              <a:off x="5530975" y="4419325"/>
              <a:ext cx="89350" cy="25650"/>
            </a:xfrm>
            <a:custGeom>
              <a:rect b="b" l="l" r="r" t="t"/>
              <a:pathLst>
                <a:path extrusionOk="0" h="1026" w="3574">
                  <a:moveTo>
                    <a:pt x="1028" y="0"/>
                  </a:moveTo>
                  <a:cubicBezTo>
                    <a:pt x="461" y="0"/>
                    <a:pt x="2" y="460"/>
                    <a:pt x="1" y="1026"/>
                  </a:cubicBezTo>
                  <a:lnTo>
                    <a:pt x="536" y="1026"/>
                  </a:lnTo>
                  <a:cubicBezTo>
                    <a:pt x="536" y="755"/>
                    <a:pt x="756" y="534"/>
                    <a:pt x="1028" y="534"/>
                  </a:cubicBezTo>
                  <a:cubicBezTo>
                    <a:pt x="1299" y="534"/>
                    <a:pt x="1521" y="755"/>
                    <a:pt x="1521" y="1026"/>
                  </a:cubicBezTo>
                  <a:lnTo>
                    <a:pt x="2054" y="1026"/>
                  </a:lnTo>
                  <a:cubicBezTo>
                    <a:pt x="2054" y="755"/>
                    <a:pt x="2275" y="534"/>
                    <a:pt x="2547" y="534"/>
                  </a:cubicBezTo>
                  <a:cubicBezTo>
                    <a:pt x="2819" y="534"/>
                    <a:pt x="3039" y="755"/>
                    <a:pt x="3039" y="1026"/>
                  </a:cubicBezTo>
                  <a:lnTo>
                    <a:pt x="3574" y="1026"/>
                  </a:lnTo>
                  <a:cubicBezTo>
                    <a:pt x="3573" y="460"/>
                    <a:pt x="3114" y="0"/>
                    <a:pt x="2547" y="0"/>
                  </a:cubicBezTo>
                  <a:cubicBezTo>
                    <a:pt x="2343" y="224"/>
                    <a:pt x="2065" y="336"/>
                    <a:pt x="1787" y="336"/>
                  </a:cubicBezTo>
                  <a:cubicBezTo>
                    <a:pt x="1510" y="336"/>
                    <a:pt x="1232" y="224"/>
                    <a:pt x="10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35" name="Google Shape;1935;p53"/>
          <p:cNvGrpSpPr/>
          <p:nvPr/>
        </p:nvGrpSpPr>
        <p:grpSpPr>
          <a:xfrm>
            <a:off x="6550592" y="4293122"/>
            <a:ext cx="412847" cy="265500"/>
            <a:chOff x="5809575" y="4407000"/>
            <a:chExt cx="451100" cy="290100"/>
          </a:xfrm>
        </p:grpSpPr>
        <p:sp>
          <p:nvSpPr>
            <p:cNvPr id="1936" name="Google Shape;1936;p53"/>
            <p:cNvSpPr/>
            <p:nvPr/>
          </p:nvSpPr>
          <p:spPr>
            <a:xfrm>
              <a:off x="5809575" y="4407000"/>
              <a:ext cx="450975" cy="222175"/>
            </a:xfrm>
            <a:custGeom>
              <a:rect b="b" l="l" r="r" t="t"/>
              <a:pathLst>
                <a:path extrusionOk="0" h="8887" w="18039">
                  <a:moveTo>
                    <a:pt x="3242" y="3189"/>
                  </a:moveTo>
                  <a:cubicBezTo>
                    <a:pt x="3280" y="3189"/>
                    <a:pt x="3320" y="3191"/>
                    <a:pt x="3359" y="3197"/>
                  </a:cubicBezTo>
                  <a:lnTo>
                    <a:pt x="6207" y="3572"/>
                  </a:lnTo>
                  <a:lnTo>
                    <a:pt x="9456" y="3572"/>
                  </a:lnTo>
                  <a:lnTo>
                    <a:pt x="8092" y="4923"/>
                  </a:lnTo>
                  <a:lnTo>
                    <a:pt x="2317" y="4321"/>
                  </a:lnTo>
                  <a:lnTo>
                    <a:pt x="2367" y="3945"/>
                  </a:lnTo>
                  <a:cubicBezTo>
                    <a:pt x="2426" y="3508"/>
                    <a:pt x="2806" y="3189"/>
                    <a:pt x="3242" y="3189"/>
                  </a:cubicBezTo>
                  <a:close/>
                  <a:moveTo>
                    <a:pt x="12473" y="1338"/>
                  </a:moveTo>
                  <a:cubicBezTo>
                    <a:pt x="12600" y="1386"/>
                    <a:pt x="12802" y="1467"/>
                    <a:pt x="13050" y="1574"/>
                  </a:cubicBezTo>
                  <a:lnTo>
                    <a:pt x="9689" y="4934"/>
                  </a:lnTo>
                  <a:lnTo>
                    <a:pt x="8841" y="4934"/>
                  </a:lnTo>
                  <a:lnTo>
                    <a:pt x="10757" y="3037"/>
                  </a:lnTo>
                  <a:lnTo>
                    <a:pt x="12473" y="1338"/>
                  </a:lnTo>
                  <a:close/>
                  <a:moveTo>
                    <a:pt x="13573" y="1808"/>
                  </a:moveTo>
                  <a:cubicBezTo>
                    <a:pt x="14043" y="2028"/>
                    <a:pt x="14503" y="2271"/>
                    <a:pt x="14950" y="2538"/>
                  </a:cubicBezTo>
                  <a:cubicBezTo>
                    <a:pt x="16080" y="3217"/>
                    <a:pt x="17420" y="4270"/>
                    <a:pt x="17499" y="5471"/>
                  </a:cubicBezTo>
                  <a:cubicBezTo>
                    <a:pt x="16251" y="6617"/>
                    <a:pt x="13608" y="6932"/>
                    <a:pt x="10734" y="6932"/>
                  </a:cubicBezTo>
                  <a:cubicBezTo>
                    <a:pt x="8758" y="6932"/>
                    <a:pt x="6673" y="6783"/>
                    <a:pt x="4858" y="6653"/>
                  </a:cubicBezTo>
                  <a:cubicBezTo>
                    <a:pt x="3595" y="6562"/>
                    <a:pt x="2479" y="6482"/>
                    <a:pt x="1561" y="6460"/>
                  </a:cubicBezTo>
                  <a:lnTo>
                    <a:pt x="1561" y="6453"/>
                  </a:lnTo>
                  <a:lnTo>
                    <a:pt x="1077" y="6453"/>
                  </a:lnTo>
                  <a:cubicBezTo>
                    <a:pt x="925" y="6453"/>
                    <a:pt x="784" y="6386"/>
                    <a:pt x="688" y="6270"/>
                  </a:cubicBezTo>
                  <a:cubicBezTo>
                    <a:pt x="601" y="6164"/>
                    <a:pt x="563" y="6025"/>
                    <a:pt x="583" y="5890"/>
                  </a:cubicBezTo>
                  <a:lnTo>
                    <a:pt x="1077" y="4730"/>
                  </a:lnTo>
                  <a:lnTo>
                    <a:pt x="1712" y="4796"/>
                  </a:lnTo>
                  <a:lnTo>
                    <a:pt x="8288" y="5481"/>
                  </a:lnTo>
                  <a:lnTo>
                    <a:pt x="8300" y="5471"/>
                  </a:lnTo>
                  <a:lnTo>
                    <a:pt x="9910" y="5471"/>
                  </a:lnTo>
                  <a:lnTo>
                    <a:pt x="13573" y="1808"/>
                  </a:lnTo>
                  <a:close/>
                  <a:moveTo>
                    <a:pt x="16955" y="6479"/>
                  </a:moveTo>
                  <a:lnTo>
                    <a:pt x="16955" y="6479"/>
                  </a:lnTo>
                  <a:cubicBezTo>
                    <a:pt x="16490" y="6863"/>
                    <a:pt x="15746" y="7233"/>
                    <a:pt x="14766" y="7557"/>
                  </a:cubicBezTo>
                  <a:lnTo>
                    <a:pt x="14766" y="7558"/>
                  </a:lnTo>
                  <a:cubicBezTo>
                    <a:pt x="13204" y="8074"/>
                    <a:pt x="11397" y="8350"/>
                    <a:pt x="10491" y="8350"/>
                  </a:cubicBezTo>
                  <a:lnTo>
                    <a:pt x="3209" y="8350"/>
                  </a:lnTo>
                  <a:cubicBezTo>
                    <a:pt x="2395" y="8350"/>
                    <a:pt x="1717" y="7763"/>
                    <a:pt x="1584" y="6995"/>
                  </a:cubicBezTo>
                  <a:lnTo>
                    <a:pt x="1584" y="6995"/>
                  </a:lnTo>
                  <a:cubicBezTo>
                    <a:pt x="2483" y="7019"/>
                    <a:pt x="3582" y="7097"/>
                    <a:pt x="4821" y="7185"/>
                  </a:cubicBezTo>
                  <a:cubicBezTo>
                    <a:pt x="6693" y="7320"/>
                    <a:pt x="8763" y="7468"/>
                    <a:pt x="10737" y="7468"/>
                  </a:cubicBezTo>
                  <a:cubicBezTo>
                    <a:pt x="11256" y="7468"/>
                    <a:pt x="11769" y="7458"/>
                    <a:pt x="12270" y="7435"/>
                  </a:cubicBezTo>
                  <a:cubicBezTo>
                    <a:pt x="14337" y="7337"/>
                    <a:pt x="15884" y="7023"/>
                    <a:pt x="16955" y="6479"/>
                  </a:cubicBezTo>
                  <a:close/>
                  <a:moveTo>
                    <a:pt x="9040" y="1"/>
                  </a:moveTo>
                  <a:lnTo>
                    <a:pt x="9040" y="537"/>
                  </a:lnTo>
                  <a:lnTo>
                    <a:pt x="10470" y="537"/>
                  </a:lnTo>
                  <a:lnTo>
                    <a:pt x="11638" y="1413"/>
                  </a:lnTo>
                  <a:lnTo>
                    <a:pt x="9995" y="3037"/>
                  </a:lnTo>
                  <a:lnTo>
                    <a:pt x="6241" y="3037"/>
                  </a:lnTo>
                  <a:lnTo>
                    <a:pt x="3428" y="2666"/>
                  </a:lnTo>
                  <a:cubicBezTo>
                    <a:pt x="3366" y="2658"/>
                    <a:pt x="3303" y="2654"/>
                    <a:pt x="3241" y="2654"/>
                  </a:cubicBezTo>
                  <a:cubicBezTo>
                    <a:pt x="2542" y="2654"/>
                    <a:pt x="1931" y="3169"/>
                    <a:pt x="1836" y="3875"/>
                  </a:cubicBezTo>
                  <a:lnTo>
                    <a:pt x="1783" y="4267"/>
                  </a:lnTo>
                  <a:lnTo>
                    <a:pt x="739" y="4158"/>
                  </a:lnTo>
                  <a:lnTo>
                    <a:pt x="67" y="5733"/>
                  </a:lnTo>
                  <a:lnTo>
                    <a:pt x="63" y="5760"/>
                  </a:lnTo>
                  <a:cubicBezTo>
                    <a:pt x="1" y="6061"/>
                    <a:pt x="79" y="6373"/>
                    <a:pt x="274" y="6611"/>
                  </a:cubicBezTo>
                  <a:cubicBezTo>
                    <a:pt x="462" y="6840"/>
                    <a:pt x="742" y="6979"/>
                    <a:pt x="1040" y="6989"/>
                  </a:cubicBezTo>
                  <a:cubicBezTo>
                    <a:pt x="1173" y="8058"/>
                    <a:pt x="2094" y="8887"/>
                    <a:pt x="3207" y="8887"/>
                  </a:cubicBezTo>
                  <a:lnTo>
                    <a:pt x="10489" y="8887"/>
                  </a:lnTo>
                  <a:cubicBezTo>
                    <a:pt x="11462" y="8887"/>
                    <a:pt x="13302" y="8605"/>
                    <a:pt x="14932" y="8067"/>
                  </a:cubicBezTo>
                  <a:cubicBezTo>
                    <a:pt x="16349" y="7598"/>
                    <a:pt x="18038" y="6787"/>
                    <a:pt x="18038" y="5582"/>
                  </a:cubicBezTo>
                  <a:cubicBezTo>
                    <a:pt x="18038" y="2768"/>
                    <a:pt x="12721" y="854"/>
                    <a:pt x="12494" y="775"/>
                  </a:cubicBezTo>
                  <a:lnTo>
                    <a:pt x="12495" y="775"/>
                  </a:lnTo>
                  <a:lnTo>
                    <a:pt x="12336" y="720"/>
                  </a:lnTo>
                  <a:lnTo>
                    <a:pt x="12022" y="1031"/>
                  </a:lnTo>
                  <a:lnTo>
                    <a:pt x="1064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3"/>
            <p:cNvSpPr/>
            <p:nvPr/>
          </p:nvSpPr>
          <p:spPr>
            <a:xfrm>
              <a:off x="6148925" y="4598600"/>
              <a:ext cx="111750" cy="60975"/>
            </a:xfrm>
            <a:custGeom>
              <a:rect b="b" l="l" r="r" t="t"/>
              <a:pathLst>
                <a:path extrusionOk="0" h="2439" w="4470">
                  <a:moveTo>
                    <a:pt x="3252" y="0"/>
                  </a:moveTo>
                  <a:cubicBezTo>
                    <a:pt x="3247" y="0"/>
                    <a:pt x="3242" y="0"/>
                    <a:pt x="3236" y="1"/>
                  </a:cubicBezTo>
                  <a:lnTo>
                    <a:pt x="3236" y="536"/>
                  </a:lnTo>
                  <a:cubicBezTo>
                    <a:pt x="3240" y="536"/>
                    <a:pt x="3243" y="536"/>
                    <a:pt x="3247" y="536"/>
                  </a:cubicBezTo>
                  <a:cubicBezTo>
                    <a:pt x="3624" y="536"/>
                    <a:pt x="3930" y="841"/>
                    <a:pt x="3930" y="1220"/>
                  </a:cubicBezTo>
                  <a:cubicBezTo>
                    <a:pt x="3930" y="1598"/>
                    <a:pt x="3624" y="1904"/>
                    <a:pt x="3247" y="1904"/>
                  </a:cubicBezTo>
                  <a:cubicBezTo>
                    <a:pt x="3243" y="1904"/>
                    <a:pt x="3240" y="1904"/>
                    <a:pt x="3236" y="1904"/>
                  </a:cubicBezTo>
                  <a:lnTo>
                    <a:pt x="0" y="1904"/>
                  </a:lnTo>
                  <a:lnTo>
                    <a:pt x="0" y="2439"/>
                  </a:lnTo>
                  <a:lnTo>
                    <a:pt x="3236" y="2439"/>
                  </a:lnTo>
                  <a:cubicBezTo>
                    <a:pt x="3242" y="2439"/>
                    <a:pt x="3247" y="2439"/>
                    <a:pt x="3252" y="2439"/>
                  </a:cubicBezTo>
                  <a:cubicBezTo>
                    <a:pt x="3924" y="2439"/>
                    <a:pt x="4470" y="1894"/>
                    <a:pt x="4470" y="1220"/>
                  </a:cubicBezTo>
                  <a:cubicBezTo>
                    <a:pt x="4470" y="545"/>
                    <a:pt x="3924" y="0"/>
                    <a:pt x="3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3"/>
            <p:cNvSpPr/>
            <p:nvPr/>
          </p:nvSpPr>
          <p:spPr>
            <a:xfrm>
              <a:off x="6120400" y="4646175"/>
              <a:ext cx="14300" cy="13400"/>
            </a:xfrm>
            <a:custGeom>
              <a:rect b="b" l="l" r="r" t="t"/>
              <a:pathLst>
                <a:path extrusionOk="0" h="536" w="572">
                  <a:moveTo>
                    <a:pt x="1" y="1"/>
                  </a:moveTo>
                  <a:lnTo>
                    <a:pt x="1" y="536"/>
                  </a:lnTo>
                  <a:lnTo>
                    <a:pt x="571" y="536"/>
                  </a:lnTo>
                  <a:lnTo>
                    <a:pt x="57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3"/>
            <p:cNvSpPr/>
            <p:nvPr/>
          </p:nvSpPr>
          <p:spPr>
            <a:xfrm>
              <a:off x="5896300" y="4636075"/>
              <a:ext cx="204550" cy="60975"/>
            </a:xfrm>
            <a:custGeom>
              <a:rect b="b" l="l" r="r" t="t"/>
              <a:pathLst>
                <a:path extrusionOk="0" h="2439" w="8182">
                  <a:moveTo>
                    <a:pt x="6977" y="1"/>
                  </a:moveTo>
                  <a:lnTo>
                    <a:pt x="6977" y="537"/>
                  </a:lnTo>
                  <a:cubicBezTo>
                    <a:pt x="7350" y="543"/>
                    <a:pt x="7650" y="847"/>
                    <a:pt x="7650" y="1220"/>
                  </a:cubicBezTo>
                  <a:cubicBezTo>
                    <a:pt x="7650" y="1594"/>
                    <a:pt x="7350" y="1898"/>
                    <a:pt x="6977" y="1904"/>
                  </a:cubicBezTo>
                  <a:lnTo>
                    <a:pt x="1" y="1904"/>
                  </a:lnTo>
                  <a:lnTo>
                    <a:pt x="1" y="2439"/>
                  </a:lnTo>
                  <a:lnTo>
                    <a:pt x="6977" y="2439"/>
                  </a:lnTo>
                  <a:cubicBezTo>
                    <a:pt x="7645" y="2431"/>
                    <a:pt x="8182" y="1888"/>
                    <a:pt x="8182" y="1220"/>
                  </a:cubicBezTo>
                  <a:cubicBezTo>
                    <a:pt x="8182" y="552"/>
                    <a:pt x="7645" y="10"/>
                    <a:pt x="69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3"/>
            <p:cNvSpPr/>
            <p:nvPr/>
          </p:nvSpPr>
          <p:spPr>
            <a:xfrm>
              <a:off x="5867750" y="4683650"/>
              <a:ext cx="14325" cy="13450"/>
            </a:xfrm>
            <a:custGeom>
              <a:rect b="b" l="l" r="r" t="t"/>
              <a:pathLst>
                <a:path extrusionOk="0" h="538" w="573">
                  <a:moveTo>
                    <a:pt x="0" y="1"/>
                  </a:moveTo>
                  <a:lnTo>
                    <a:pt x="0" y="537"/>
                  </a:lnTo>
                  <a:lnTo>
                    <a:pt x="572" y="537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941" name="Google Shape;1941;p53"/>
          <p:cNvSpPr/>
          <p:nvPr/>
        </p:nvSpPr>
        <p:spPr>
          <a:xfrm>
            <a:off x="7156222" y="4262515"/>
            <a:ext cx="411748" cy="327047"/>
          </a:xfrm>
          <a:custGeom>
            <a:rect b="b" l="l" r="r" t="t"/>
            <a:pathLst>
              <a:path extrusionOk="0" h="14294" w="17996">
                <a:moveTo>
                  <a:pt x="14208" y="745"/>
                </a:moveTo>
                <a:lnTo>
                  <a:pt x="15399" y="1936"/>
                </a:lnTo>
                <a:lnTo>
                  <a:pt x="14700" y="2633"/>
                </a:lnTo>
                <a:cubicBezTo>
                  <a:pt x="14311" y="3025"/>
                  <a:pt x="13787" y="3255"/>
                  <a:pt x="13236" y="3280"/>
                </a:cubicBezTo>
                <a:lnTo>
                  <a:pt x="14134" y="2383"/>
                </a:lnTo>
                <a:lnTo>
                  <a:pt x="13761" y="2010"/>
                </a:lnTo>
                <a:lnTo>
                  <a:pt x="12863" y="2907"/>
                </a:lnTo>
                <a:cubicBezTo>
                  <a:pt x="12888" y="2356"/>
                  <a:pt x="13120" y="1834"/>
                  <a:pt x="13510" y="1444"/>
                </a:cubicBezTo>
                <a:lnTo>
                  <a:pt x="14208" y="745"/>
                </a:lnTo>
                <a:close/>
                <a:moveTo>
                  <a:pt x="15894" y="6678"/>
                </a:moveTo>
                <a:cubicBezTo>
                  <a:pt x="16320" y="6858"/>
                  <a:pt x="16663" y="7023"/>
                  <a:pt x="16910" y="7145"/>
                </a:cubicBezTo>
                <a:cubicBezTo>
                  <a:pt x="16663" y="7269"/>
                  <a:pt x="16320" y="7433"/>
                  <a:pt x="15894" y="7613"/>
                </a:cubicBezTo>
                <a:lnTo>
                  <a:pt x="15894" y="6678"/>
                </a:lnTo>
                <a:close/>
                <a:moveTo>
                  <a:pt x="9467" y="6305"/>
                </a:moveTo>
                <a:lnTo>
                  <a:pt x="7783" y="7989"/>
                </a:lnTo>
                <a:lnTo>
                  <a:pt x="7051" y="7989"/>
                </a:lnTo>
                <a:lnTo>
                  <a:pt x="7051" y="6305"/>
                </a:lnTo>
                <a:close/>
                <a:moveTo>
                  <a:pt x="10944" y="6305"/>
                </a:moveTo>
                <a:lnTo>
                  <a:pt x="10944" y="7989"/>
                </a:lnTo>
                <a:lnTo>
                  <a:pt x="8529" y="7989"/>
                </a:lnTo>
                <a:lnTo>
                  <a:pt x="10211" y="6305"/>
                </a:lnTo>
                <a:close/>
                <a:moveTo>
                  <a:pt x="8998" y="5200"/>
                </a:moveTo>
                <a:cubicBezTo>
                  <a:pt x="9510" y="5200"/>
                  <a:pt x="10011" y="5226"/>
                  <a:pt x="10496" y="5275"/>
                </a:cubicBezTo>
                <a:lnTo>
                  <a:pt x="9993" y="5777"/>
                </a:lnTo>
                <a:lnTo>
                  <a:pt x="6523" y="5777"/>
                </a:lnTo>
                <a:lnTo>
                  <a:pt x="6523" y="8515"/>
                </a:lnTo>
                <a:lnTo>
                  <a:pt x="7256" y="8515"/>
                </a:lnTo>
                <a:lnTo>
                  <a:pt x="6833" y="8938"/>
                </a:lnTo>
                <a:cubicBezTo>
                  <a:pt x="5347" y="8730"/>
                  <a:pt x="4048" y="8347"/>
                  <a:pt x="3108" y="8008"/>
                </a:cubicBezTo>
                <a:cubicBezTo>
                  <a:pt x="2525" y="7798"/>
                  <a:pt x="2028" y="7589"/>
                  <a:pt x="1636" y="7409"/>
                </a:cubicBezTo>
                <a:lnTo>
                  <a:pt x="3470" y="7409"/>
                </a:lnTo>
                <a:lnTo>
                  <a:pt x="3470" y="6883"/>
                </a:lnTo>
                <a:lnTo>
                  <a:pt x="1639" y="6883"/>
                </a:lnTo>
                <a:cubicBezTo>
                  <a:pt x="3050" y="6240"/>
                  <a:pt x="5829" y="5200"/>
                  <a:pt x="8998" y="5200"/>
                </a:cubicBezTo>
                <a:close/>
                <a:moveTo>
                  <a:pt x="11162" y="5354"/>
                </a:moveTo>
                <a:cubicBezTo>
                  <a:pt x="12649" y="5564"/>
                  <a:pt x="13947" y="5945"/>
                  <a:pt x="14889" y="6284"/>
                </a:cubicBezTo>
                <a:cubicBezTo>
                  <a:pt x="15055" y="6345"/>
                  <a:pt x="15214" y="6404"/>
                  <a:pt x="15366" y="6463"/>
                </a:cubicBezTo>
                <a:lnTo>
                  <a:pt x="15366" y="7826"/>
                </a:lnTo>
                <a:cubicBezTo>
                  <a:pt x="13832" y="8423"/>
                  <a:pt x="11541" y="9093"/>
                  <a:pt x="8998" y="9093"/>
                </a:cubicBezTo>
                <a:cubicBezTo>
                  <a:pt x="8485" y="9093"/>
                  <a:pt x="7985" y="9066"/>
                  <a:pt x="7499" y="9017"/>
                </a:cubicBezTo>
                <a:lnTo>
                  <a:pt x="8002" y="8515"/>
                </a:lnTo>
                <a:lnTo>
                  <a:pt x="11473" y="8515"/>
                </a:lnTo>
                <a:lnTo>
                  <a:pt x="11473" y="5777"/>
                </a:lnTo>
                <a:lnTo>
                  <a:pt x="10740" y="5777"/>
                </a:lnTo>
                <a:lnTo>
                  <a:pt x="11162" y="5354"/>
                </a:lnTo>
                <a:close/>
                <a:moveTo>
                  <a:pt x="4759" y="11012"/>
                </a:moveTo>
                <a:lnTo>
                  <a:pt x="4122" y="11649"/>
                </a:lnTo>
                <a:lnTo>
                  <a:pt x="4495" y="12022"/>
                </a:lnTo>
                <a:lnTo>
                  <a:pt x="5131" y="11385"/>
                </a:lnTo>
                <a:lnTo>
                  <a:pt x="5131" y="11385"/>
                </a:lnTo>
                <a:cubicBezTo>
                  <a:pt x="5106" y="11936"/>
                  <a:pt x="4875" y="12459"/>
                  <a:pt x="4484" y="12849"/>
                </a:cubicBezTo>
                <a:lnTo>
                  <a:pt x="3787" y="13547"/>
                </a:lnTo>
                <a:lnTo>
                  <a:pt x="2596" y="12356"/>
                </a:lnTo>
                <a:lnTo>
                  <a:pt x="3295" y="11659"/>
                </a:lnTo>
                <a:cubicBezTo>
                  <a:pt x="3685" y="11268"/>
                  <a:pt x="4207" y="11037"/>
                  <a:pt x="4759" y="11012"/>
                </a:cubicBezTo>
                <a:close/>
                <a:moveTo>
                  <a:pt x="14208" y="0"/>
                </a:moveTo>
                <a:lnTo>
                  <a:pt x="13137" y="1071"/>
                </a:lnTo>
                <a:cubicBezTo>
                  <a:pt x="12523" y="1684"/>
                  <a:pt x="12235" y="2551"/>
                  <a:pt x="12362" y="3409"/>
                </a:cubicBezTo>
                <a:lnTo>
                  <a:pt x="10973" y="4799"/>
                </a:lnTo>
                <a:cubicBezTo>
                  <a:pt x="10317" y="4715"/>
                  <a:pt x="9657" y="4673"/>
                  <a:pt x="8997" y="4672"/>
                </a:cubicBezTo>
                <a:cubicBezTo>
                  <a:pt x="6541" y="4672"/>
                  <a:pt x="4334" y="5282"/>
                  <a:pt x="2916" y="5794"/>
                </a:cubicBezTo>
                <a:cubicBezTo>
                  <a:pt x="1377" y="6348"/>
                  <a:pt x="429" y="6896"/>
                  <a:pt x="391" y="6918"/>
                </a:cubicBezTo>
                <a:lnTo>
                  <a:pt x="0" y="7147"/>
                </a:lnTo>
                <a:lnTo>
                  <a:pt x="391" y="7374"/>
                </a:lnTo>
                <a:cubicBezTo>
                  <a:pt x="431" y="7397"/>
                  <a:pt x="1378" y="7946"/>
                  <a:pt x="2916" y="8500"/>
                </a:cubicBezTo>
                <a:cubicBezTo>
                  <a:pt x="4036" y="8905"/>
                  <a:pt x="5193" y="9206"/>
                  <a:pt x="6370" y="9401"/>
                </a:cubicBezTo>
                <a:lnTo>
                  <a:pt x="5260" y="10511"/>
                </a:lnTo>
                <a:cubicBezTo>
                  <a:pt x="5127" y="10491"/>
                  <a:pt x="4995" y="10482"/>
                  <a:pt x="4863" y="10482"/>
                </a:cubicBezTo>
                <a:cubicBezTo>
                  <a:pt x="4140" y="10482"/>
                  <a:pt x="3439" y="10768"/>
                  <a:pt x="2920" y="11286"/>
                </a:cubicBezTo>
                <a:lnTo>
                  <a:pt x="1850" y="12358"/>
                </a:lnTo>
                <a:lnTo>
                  <a:pt x="3786" y="14293"/>
                </a:lnTo>
                <a:lnTo>
                  <a:pt x="4857" y="13223"/>
                </a:lnTo>
                <a:cubicBezTo>
                  <a:pt x="5470" y="12610"/>
                  <a:pt x="5758" y="11742"/>
                  <a:pt x="5633" y="10884"/>
                </a:cubicBezTo>
                <a:lnTo>
                  <a:pt x="7021" y="9495"/>
                </a:lnTo>
                <a:cubicBezTo>
                  <a:pt x="7677" y="9578"/>
                  <a:pt x="8336" y="9620"/>
                  <a:pt x="8997" y="9620"/>
                </a:cubicBezTo>
                <a:cubicBezTo>
                  <a:pt x="11452" y="9620"/>
                  <a:pt x="13659" y="9012"/>
                  <a:pt x="15079" y="8500"/>
                </a:cubicBezTo>
                <a:cubicBezTo>
                  <a:pt x="16618" y="7946"/>
                  <a:pt x="17564" y="7397"/>
                  <a:pt x="17604" y="7374"/>
                </a:cubicBezTo>
                <a:lnTo>
                  <a:pt x="17996" y="7147"/>
                </a:lnTo>
                <a:lnTo>
                  <a:pt x="17605" y="6918"/>
                </a:lnTo>
                <a:cubicBezTo>
                  <a:pt x="17566" y="6896"/>
                  <a:pt x="16618" y="6348"/>
                  <a:pt x="15079" y="5794"/>
                </a:cubicBezTo>
                <a:cubicBezTo>
                  <a:pt x="13957" y="5388"/>
                  <a:pt x="12801" y="5086"/>
                  <a:pt x="11625" y="4891"/>
                </a:cubicBezTo>
                <a:lnTo>
                  <a:pt x="12735" y="3781"/>
                </a:lnTo>
                <a:cubicBezTo>
                  <a:pt x="12868" y="3801"/>
                  <a:pt x="13002" y="3811"/>
                  <a:pt x="13135" y="3811"/>
                </a:cubicBezTo>
                <a:cubicBezTo>
                  <a:pt x="13857" y="3811"/>
                  <a:pt x="14556" y="3525"/>
                  <a:pt x="15073" y="3006"/>
                </a:cubicBezTo>
                <a:lnTo>
                  <a:pt x="16144" y="1936"/>
                </a:lnTo>
                <a:lnTo>
                  <a:pt x="1420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942" name="Google Shape;1942;p53"/>
          <p:cNvGrpSpPr/>
          <p:nvPr/>
        </p:nvGrpSpPr>
        <p:grpSpPr>
          <a:xfrm>
            <a:off x="8243130" y="511710"/>
            <a:ext cx="411794" cy="411794"/>
            <a:chOff x="6930425" y="4328550"/>
            <a:chExt cx="449950" cy="449950"/>
          </a:xfrm>
        </p:grpSpPr>
        <p:sp>
          <p:nvSpPr>
            <p:cNvPr id="1943" name="Google Shape;1943;p53"/>
            <p:cNvSpPr/>
            <p:nvPr/>
          </p:nvSpPr>
          <p:spPr>
            <a:xfrm>
              <a:off x="7109350" y="4508125"/>
              <a:ext cx="99800" cy="57125"/>
            </a:xfrm>
            <a:custGeom>
              <a:rect b="b" l="l" r="r" t="t"/>
              <a:pathLst>
                <a:path extrusionOk="0" h="2285" w="3992">
                  <a:moveTo>
                    <a:pt x="2725" y="748"/>
                  </a:moveTo>
                  <a:cubicBezTo>
                    <a:pt x="2729" y="748"/>
                    <a:pt x="2732" y="748"/>
                    <a:pt x="2736" y="748"/>
                  </a:cubicBezTo>
                  <a:cubicBezTo>
                    <a:pt x="2773" y="748"/>
                    <a:pt x="2808" y="754"/>
                    <a:pt x="2842" y="767"/>
                  </a:cubicBezTo>
                  <a:cubicBezTo>
                    <a:pt x="2876" y="780"/>
                    <a:pt x="2907" y="801"/>
                    <a:pt x="2934" y="828"/>
                  </a:cubicBezTo>
                  <a:cubicBezTo>
                    <a:pt x="2963" y="859"/>
                    <a:pt x="2987" y="895"/>
                    <a:pt x="3003" y="937"/>
                  </a:cubicBezTo>
                  <a:cubicBezTo>
                    <a:pt x="3023" y="990"/>
                    <a:pt x="3038" y="1046"/>
                    <a:pt x="3046" y="1102"/>
                  </a:cubicBezTo>
                  <a:lnTo>
                    <a:pt x="2400" y="1038"/>
                  </a:lnTo>
                  <a:cubicBezTo>
                    <a:pt x="2431" y="960"/>
                    <a:pt x="2475" y="889"/>
                    <a:pt x="2533" y="828"/>
                  </a:cubicBezTo>
                  <a:cubicBezTo>
                    <a:pt x="2583" y="777"/>
                    <a:pt x="2653" y="748"/>
                    <a:pt x="2725" y="748"/>
                  </a:cubicBezTo>
                  <a:close/>
                  <a:moveTo>
                    <a:pt x="964" y="1302"/>
                  </a:moveTo>
                  <a:lnTo>
                    <a:pt x="1669" y="1370"/>
                  </a:lnTo>
                  <a:cubicBezTo>
                    <a:pt x="1642" y="1447"/>
                    <a:pt x="1601" y="1516"/>
                    <a:pt x="1548" y="1576"/>
                  </a:cubicBezTo>
                  <a:cubicBezTo>
                    <a:pt x="1500" y="1627"/>
                    <a:pt x="1432" y="1655"/>
                    <a:pt x="1364" y="1655"/>
                  </a:cubicBezTo>
                  <a:cubicBezTo>
                    <a:pt x="1360" y="1655"/>
                    <a:pt x="1357" y="1655"/>
                    <a:pt x="1353" y="1655"/>
                  </a:cubicBezTo>
                  <a:cubicBezTo>
                    <a:pt x="1135" y="1655"/>
                    <a:pt x="1005" y="1537"/>
                    <a:pt x="964" y="1302"/>
                  </a:cubicBezTo>
                  <a:close/>
                  <a:moveTo>
                    <a:pt x="828" y="1"/>
                  </a:moveTo>
                  <a:cubicBezTo>
                    <a:pt x="727" y="113"/>
                    <a:pt x="644" y="239"/>
                    <a:pt x="584" y="378"/>
                  </a:cubicBezTo>
                  <a:cubicBezTo>
                    <a:pt x="516" y="527"/>
                    <a:pt x="469" y="685"/>
                    <a:pt x="442" y="847"/>
                  </a:cubicBezTo>
                  <a:lnTo>
                    <a:pt x="2" y="804"/>
                  </a:lnTo>
                  <a:lnTo>
                    <a:pt x="2" y="1047"/>
                  </a:lnTo>
                  <a:cubicBezTo>
                    <a:pt x="0" y="1093"/>
                    <a:pt x="18" y="1137"/>
                    <a:pt x="50" y="1170"/>
                  </a:cubicBezTo>
                  <a:cubicBezTo>
                    <a:pt x="78" y="1199"/>
                    <a:pt x="116" y="1218"/>
                    <a:pt x="158" y="1223"/>
                  </a:cubicBezTo>
                  <a:lnTo>
                    <a:pt x="425" y="1249"/>
                  </a:lnTo>
                  <a:cubicBezTo>
                    <a:pt x="435" y="1401"/>
                    <a:pt x="470" y="1550"/>
                    <a:pt x="531" y="1690"/>
                  </a:cubicBezTo>
                  <a:cubicBezTo>
                    <a:pt x="584" y="1811"/>
                    <a:pt x="660" y="1921"/>
                    <a:pt x="755" y="2014"/>
                  </a:cubicBezTo>
                  <a:cubicBezTo>
                    <a:pt x="845" y="2103"/>
                    <a:pt x="952" y="2170"/>
                    <a:pt x="1070" y="2215"/>
                  </a:cubicBezTo>
                  <a:cubicBezTo>
                    <a:pt x="1191" y="2262"/>
                    <a:pt x="1321" y="2284"/>
                    <a:pt x="1452" y="2284"/>
                  </a:cubicBezTo>
                  <a:cubicBezTo>
                    <a:pt x="1457" y="2284"/>
                    <a:pt x="1461" y="2284"/>
                    <a:pt x="1466" y="2284"/>
                  </a:cubicBezTo>
                  <a:cubicBezTo>
                    <a:pt x="1542" y="2284"/>
                    <a:pt x="1619" y="2272"/>
                    <a:pt x="1692" y="2250"/>
                  </a:cubicBezTo>
                  <a:cubicBezTo>
                    <a:pt x="1759" y="2228"/>
                    <a:pt x="1822" y="2197"/>
                    <a:pt x="1880" y="2154"/>
                  </a:cubicBezTo>
                  <a:cubicBezTo>
                    <a:pt x="1933" y="2114"/>
                    <a:pt x="1980" y="2066"/>
                    <a:pt x="2020" y="2011"/>
                  </a:cubicBezTo>
                  <a:cubicBezTo>
                    <a:pt x="2061" y="1955"/>
                    <a:pt x="2096" y="1896"/>
                    <a:pt x="2126" y="1834"/>
                  </a:cubicBezTo>
                  <a:cubicBezTo>
                    <a:pt x="2157" y="1770"/>
                    <a:pt x="2185" y="1703"/>
                    <a:pt x="2207" y="1635"/>
                  </a:cubicBezTo>
                  <a:cubicBezTo>
                    <a:pt x="2230" y="1568"/>
                    <a:pt x="2252" y="1500"/>
                    <a:pt x="2273" y="1430"/>
                  </a:cubicBezTo>
                  <a:lnTo>
                    <a:pt x="3031" y="1506"/>
                  </a:lnTo>
                  <a:cubicBezTo>
                    <a:pt x="3019" y="1548"/>
                    <a:pt x="3004" y="1590"/>
                    <a:pt x="2987" y="1631"/>
                  </a:cubicBezTo>
                  <a:cubicBezTo>
                    <a:pt x="2969" y="1669"/>
                    <a:pt x="2954" y="1706"/>
                    <a:pt x="2938" y="1742"/>
                  </a:cubicBezTo>
                  <a:cubicBezTo>
                    <a:pt x="2923" y="1775"/>
                    <a:pt x="2911" y="1806"/>
                    <a:pt x="2901" y="1836"/>
                  </a:cubicBezTo>
                  <a:cubicBezTo>
                    <a:pt x="2892" y="1859"/>
                    <a:pt x="2886" y="1886"/>
                    <a:pt x="2886" y="1913"/>
                  </a:cubicBezTo>
                  <a:cubicBezTo>
                    <a:pt x="2885" y="1943"/>
                    <a:pt x="2894" y="1974"/>
                    <a:pt x="2911" y="2001"/>
                  </a:cubicBezTo>
                  <a:cubicBezTo>
                    <a:pt x="2932" y="2030"/>
                    <a:pt x="2959" y="2055"/>
                    <a:pt x="2990" y="2075"/>
                  </a:cubicBezTo>
                  <a:lnTo>
                    <a:pt x="3227" y="2237"/>
                  </a:lnTo>
                  <a:cubicBezTo>
                    <a:pt x="3305" y="2151"/>
                    <a:pt x="3374" y="2057"/>
                    <a:pt x="3430" y="1955"/>
                  </a:cubicBezTo>
                  <a:cubicBezTo>
                    <a:pt x="3498" y="1831"/>
                    <a:pt x="3545" y="1697"/>
                    <a:pt x="3569" y="1557"/>
                  </a:cubicBezTo>
                  <a:lnTo>
                    <a:pt x="3989" y="1600"/>
                  </a:lnTo>
                  <a:lnTo>
                    <a:pt x="3989" y="1357"/>
                  </a:lnTo>
                  <a:cubicBezTo>
                    <a:pt x="3992" y="1311"/>
                    <a:pt x="3974" y="1267"/>
                    <a:pt x="3940" y="1234"/>
                  </a:cubicBezTo>
                  <a:lnTo>
                    <a:pt x="3940" y="1233"/>
                  </a:lnTo>
                  <a:cubicBezTo>
                    <a:pt x="3911" y="1203"/>
                    <a:pt x="3873" y="1184"/>
                    <a:pt x="3831" y="1180"/>
                  </a:cubicBezTo>
                  <a:lnTo>
                    <a:pt x="3589" y="1156"/>
                  </a:lnTo>
                  <a:cubicBezTo>
                    <a:pt x="3592" y="1006"/>
                    <a:pt x="3564" y="856"/>
                    <a:pt x="3507" y="716"/>
                  </a:cubicBezTo>
                  <a:cubicBezTo>
                    <a:pt x="3457" y="596"/>
                    <a:pt x="3386" y="486"/>
                    <a:pt x="3296" y="393"/>
                  </a:cubicBezTo>
                  <a:cubicBezTo>
                    <a:pt x="3214" y="307"/>
                    <a:pt x="3115" y="239"/>
                    <a:pt x="3006" y="192"/>
                  </a:cubicBezTo>
                  <a:cubicBezTo>
                    <a:pt x="2901" y="147"/>
                    <a:pt x="2789" y="124"/>
                    <a:pt x="2676" y="124"/>
                  </a:cubicBezTo>
                  <a:cubicBezTo>
                    <a:pt x="2522" y="124"/>
                    <a:pt x="2395" y="149"/>
                    <a:pt x="2294" y="200"/>
                  </a:cubicBezTo>
                  <a:cubicBezTo>
                    <a:pt x="2196" y="247"/>
                    <a:pt x="2111" y="315"/>
                    <a:pt x="2042" y="397"/>
                  </a:cubicBezTo>
                  <a:cubicBezTo>
                    <a:pt x="1975" y="480"/>
                    <a:pt x="1922" y="573"/>
                    <a:pt x="1885" y="671"/>
                  </a:cubicBezTo>
                  <a:cubicBezTo>
                    <a:pt x="1847" y="772"/>
                    <a:pt x="1813" y="875"/>
                    <a:pt x="1785" y="976"/>
                  </a:cubicBezTo>
                  <a:lnTo>
                    <a:pt x="976" y="898"/>
                  </a:lnTo>
                  <a:cubicBezTo>
                    <a:pt x="992" y="838"/>
                    <a:pt x="1014" y="780"/>
                    <a:pt x="1042" y="727"/>
                  </a:cubicBezTo>
                  <a:cubicBezTo>
                    <a:pt x="1069" y="677"/>
                    <a:pt x="1094" y="630"/>
                    <a:pt x="1120" y="589"/>
                  </a:cubicBezTo>
                  <a:cubicBezTo>
                    <a:pt x="1145" y="546"/>
                    <a:pt x="1168" y="508"/>
                    <a:pt x="1185" y="472"/>
                  </a:cubicBezTo>
                  <a:cubicBezTo>
                    <a:pt x="1201" y="440"/>
                    <a:pt x="1212" y="405"/>
                    <a:pt x="1212" y="368"/>
                  </a:cubicBezTo>
                  <a:cubicBezTo>
                    <a:pt x="1212" y="335"/>
                    <a:pt x="1203" y="303"/>
                    <a:pt x="1187" y="275"/>
                  </a:cubicBezTo>
                  <a:cubicBezTo>
                    <a:pt x="1172" y="248"/>
                    <a:pt x="1151" y="223"/>
                    <a:pt x="1126" y="206"/>
                  </a:cubicBezTo>
                  <a:lnTo>
                    <a:pt x="828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3"/>
            <p:cNvSpPr/>
            <p:nvPr/>
          </p:nvSpPr>
          <p:spPr>
            <a:xfrm>
              <a:off x="6930425" y="4328550"/>
              <a:ext cx="449950" cy="449950"/>
            </a:xfrm>
            <a:custGeom>
              <a:rect b="b" l="l" r="r" t="t"/>
              <a:pathLst>
                <a:path extrusionOk="0" h="17998" w="17998">
                  <a:moveTo>
                    <a:pt x="16661" y="535"/>
                  </a:moveTo>
                  <a:cubicBezTo>
                    <a:pt x="17103" y="535"/>
                    <a:pt x="17462" y="894"/>
                    <a:pt x="17462" y="1337"/>
                  </a:cubicBezTo>
                  <a:lnTo>
                    <a:pt x="17462" y="4117"/>
                  </a:lnTo>
                  <a:cubicBezTo>
                    <a:pt x="17462" y="4560"/>
                    <a:pt x="17103" y="4918"/>
                    <a:pt x="16661" y="4919"/>
                  </a:cubicBezTo>
                  <a:lnTo>
                    <a:pt x="14362" y="4919"/>
                  </a:lnTo>
                  <a:lnTo>
                    <a:pt x="14362" y="3386"/>
                  </a:lnTo>
                  <a:lnTo>
                    <a:pt x="16447" y="3386"/>
                  </a:lnTo>
                  <a:lnTo>
                    <a:pt x="16447" y="2851"/>
                  </a:lnTo>
                  <a:lnTo>
                    <a:pt x="1836" y="2851"/>
                  </a:lnTo>
                  <a:lnTo>
                    <a:pt x="1836" y="3386"/>
                  </a:lnTo>
                  <a:lnTo>
                    <a:pt x="3706" y="3386"/>
                  </a:lnTo>
                  <a:lnTo>
                    <a:pt x="3706" y="4918"/>
                  </a:lnTo>
                  <a:lnTo>
                    <a:pt x="1337" y="4918"/>
                  </a:lnTo>
                  <a:cubicBezTo>
                    <a:pt x="894" y="4918"/>
                    <a:pt x="535" y="4560"/>
                    <a:pt x="535" y="4116"/>
                  </a:cubicBezTo>
                  <a:lnTo>
                    <a:pt x="535" y="1337"/>
                  </a:lnTo>
                  <a:cubicBezTo>
                    <a:pt x="535" y="894"/>
                    <a:pt x="894" y="535"/>
                    <a:pt x="1337" y="535"/>
                  </a:cubicBezTo>
                  <a:close/>
                  <a:moveTo>
                    <a:pt x="12759" y="3386"/>
                  </a:moveTo>
                  <a:lnTo>
                    <a:pt x="12759" y="14113"/>
                  </a:lnTo>
                  <a:lnTo>
                    <a:pt x="5310" y="14113"/>
                  </a:lnTo>
                  <a:lnTo>
                    <a:pt x="5310" y="3386"/>
                  </a:lnTo>
                  <a:close/>
                  <a:moveTo>
                    <a:pt x="13827" y="3386"/>
                  </a:moveTo>
                  <a:lnTo>
                    <a:pt x="13827" y="5453"/>
                  </a:lnTo>
                  <a:lnTo>
                    <a:pt x="13827" y="15182"/>
                  </a:lnTo>
                  <a:lnTo>
                    <a:pt x="4241" y="15182"/>
                  </a:lnTo>
                  <a:lnTo>
                    <a:pt x="4241" y="3386"/>
                  </a:lnTo>
                  <a:lnTo>
                    <a:pt x="4776" y="3386"/>
                  </a:lnTo>
                  <a:lnTo>
                    <a:pt x="4776" y="14647"/>
                  </a:lnTo>
                  <a:lnTo>
                    <a:pt x="13292" y="14647"/>
                  </a:lnTo>
                  <a:lnTo>
                    <a:pt x="13292" y="3386"/>
                  </a:lnTo>
                  <a:close/>
                  <a:moveTo>
                    <a:pt x="13827" y="15716"/>
                  </a:moveTo>
                  <a:lnTo>
                    <a:pt x="13827" y="16322"/>
                  </a:lnTo>
                  <a:lnTo>
                    <a:pt x="4241" y="16322"/>
                  </a:lnTo>
                  <a:lnTo>
                    <a:pt x="4241" y="15716"/>
                  </a:lnTo>
                  <a:close/>
                  <a:moveTo>
                    <a:pt x="13827" y="16857"/>
                  </a:moveTo>
                  <a:lnTo>
                    <a:pt x="13827" y="17462"/>
                  </a:lnTo>
                  <a:lnTo>
                    <a:pt x="4241" y="17462"/>
                  </a:lnTo>
                  <a:lnTo>
                    <a:pt x="4241" y="16857"/>
                  </a:lnTo>
                  <a:close/>
                  <a:moveTo>
                    <a:pt x="1337" y="0"/>
                  </a:moveTo>
                  <a:cubicBezTo>
                    <a:pt x="599" y="2"/>
                    <a:pt x="2" y="599"/>
                    <a:pt x="0" y="1337"/>
                  </a:cubicBezTo>
                  <a:lnTo>
                    <a:pt x="0" y="4116"/>
                  </a:lnTo>
                  <a:cubicBezTo>
                    <a:pt x="2" y="4855"/>
                    <a:pt x="599" y="5452"/>
                    <a:pt x="1337" y="5453"/>
                  </a:cubicBezTo>
                  <a:lnTo>
                    <a:pt x="3706" y="5453"/>
                  </a:lnTo>
                  <a:lnTo>
                    <a:pt x="3706" y="17998"/>
                  </a:lnTo>
                  <a:lnTo>
                    <a:pt x="14362" y="17998"/>
                  </a:lnTo>
                  <a:lnTo>
                    <a:pt x="14362" y="5453"/>
                  </a:lnTo>
                  <a:lnTo>
                    <a:pt x="16661" y="5453"/>
                  </a:lnTo>
                  <a:cubicBezTo>
                    <a:pt x="17399" y="5452"/>
                    <a:pt x="17996" y="4855"/>
                    <a:pt x="17998" y="4116"/>
                  </a:cubicBezTo>
                  <a:lnTo>
                    <a:pt x="17998" y="1337"/>
                  </a:lnTo>
                  <a:cubicBezTo>
                    <a:pt x="17996" y="599"/>
                    <a:pt x="17399" y="2"/>
                    <a:pt x="166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3"/>
            <p:cNvSpPr/>
            <p:nvPr/>
          </p:nvSpPr>
          <p:spPr>
            <a:xfrm>
              <a:off x="7004825" y="43739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3"/>
            <p:cNvSpPr/>
            <p:nvPr/>
          </p:nvSpPr>
          <p:spPr>
            <a:xfrm>
              <a:off x="6978100" y="43739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3"/>
            <p:cNvSpPr/>
            <p:nvPr/>
          </p:nvSpPr>
          <p:spPr>
            <a:xfrm>
              <a:off x="7031550" y="43739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3"/>
            <p:cNvSpPr/>
            <p:nvPr/>
          </p:nvSpPr>
          <p:spPr>
            <a:xfrm>
              <a:off x="7298825" y="43739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3"/>
            <p:cNvSpPr/>
            <p:nvPr/>
          </p:nvSpPr>
          <p:spPr>
            <a:xfrm>
              <a:off x="7325550" y="43739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3"/>
            <p:cNvSpPr/>
            <p:nvPr/>
          </p:nvSpPr>
          <p:spPr>
            <a:xfrm>
              <a:off x="7058250" y="437397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3"/>
            <p:cNvSpPr/>
            <p:nvPr/>
          </p:nvSpPr>
          <p:spPr>
            <a:xfrm>
              <a:off x="7272075" y="43739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3"/>
            <p:cNvSpPr/>
            <p:nvPr/>
          </p:nvSpPr>
          <p:spPr>
            <a:xfrm>
              <a:off x="7191925" y="43739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3"/>
            <p:cNvSpPr/>
            <p:nvPr/>
          </p:nvSpPr>
          <p:spPr>
            <a:xfrm>
              <a:off x="7245350" y="4373975"/>
              <a:ext cx="13425" cy="13400"/>
            </a:xfrm>
            <a:custGeom>
              <a:rect b="b" l="l" r="r" t="t"/>
              <a:pathLst>
                <a:path extrusionOk="0" h="536" w="537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3"/>
            <p:cNvSpPr/>
            <p:nvPr/>
          </p:nvSpPr>
          <p:spPr>
            <a:xfrm>
              <a:off x="7165175" y="43739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0" y="1"/>
                  </a:moveTo>
                  <a:lnTo>
                    <a:pt x="0" y="536"/>
                  </a:lnTo>
                  <a:lnTo>
                    <a:pt x="535" y="536"/>
                  </a:lnTo>
                  <a:lnTo>
                    <a:pt x="5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3"/>
            <p:cNvSpPr/>
            <p:nvPr/>
          </p:nvSpPr>
          <p:spPr>
            <a:xfrm>
              <a:off x="7218650" y="437397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3"/>
            <p:cNvSpPr/>
            <p:nvPr/>
          </p:nvSpPr>
          <p:spPr>
            <a:xfrm>
              <a:off x="7111725" y="4373975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1"/>
                  </a:moveTo>
                  <a:lnTo>
                    <a:pt x="1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3"/>
            <p:cNvSpPr/>
            <p:nvPr/>
          </p:nvSpPr>
          <p:spPr>
            <a:xfrm>
              <a:off x="7138450" y="4373975"/>
              <a:ext cx="13400" cy="13400"/>
            </a:xfrm>
            <a:custGeom>
              <a:rect b="b" l="l" r="r" t="t"/>
              <a:pathLst>
                <a:path extrusionOk="0" h="536" w="536">
                  <a:moveTo>
                    <a:pt x="1" y="1"/>
                  </a:moveTo>
                  <a:lnTo>
                    <a:pt x="1" y="536"/>
                  </a:lnTo>
                  <a:lnTo>
                    <a:pt x="536" y="536"/>
                  </a:lnTo>
                  <a:lnTo>
                    <a:pt x="53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3"/>
            <p:cNvSpPr/>
            <p:nvPr/>
          </p:nvSpPr>
          <p:spPr>
            <a:xfrm>
              <a:off x="7085025" y="4373975"/>
              <a:ext cx="13350" cy="13400"/>
            </a:xfrm>
            <a:custGeom>
              <a:rect b="b" l="l" r="r" t="t"/>
              <a:pathLst>
                <a:path extrusionOk="0" h="536" w="534">
                  <a:moveTo>
                    <a:pt x="0" y="1"/>
                  </a:moveTo>
                  <a:lnTo>
                    <a:pt x="0" y="536"/>
                  </a:lnTo>
                  <a:lnTo>
                    <a:pt x="534" y="536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3"/>
            <p:cNvSpPr/>
            <p:nvPr/>
          </p:nvSpPr>
          <p:spPr>
            <a:xfrm>
              <a:off x="7080125" y="4477800"/>
              <a:ext cx="155900" cy="122925"/>
            </a:xfrm>
            <a:custGeom>
              <a:rect b="b" l="l" r="r" t="t"/>
              <a:pathLst>
                <a:path extrusionOk="0" h="4917" w="6236">
                  <a:moveTo>
                    <a:pt x="3118" y="536"/>
                  </a:moveTo>
                  <a:cubicBezTo>
                    <a:pt x="4543" y="536"/>
                    <a:pt x="5702" y="1398"/>
                    <a:pt x="5702" y="2459"/>
                  </a:cubicBezTo>
                  <a:cubicBezTo>
                    <a:pt x="5702" y="3519"/>
                    <a:pt x="4542" y="4383"/>
                    <a:pt x="3118" y="4383"/>
                  </a:cubicBezTo>
                  <a:cubicBezTo>
                    <a:pt x="1694" y="4383"/>
                    <a:pt x="534" y="3519"/>
                    <a:pt x="534" y="2459"/>
                  </a:cubicBezTo>
                  <a:cubicBezTo>
                    <a:pt x="534" y="1398"/>
                    <a:pt x="1694" y="536"/>
                    <a:pt x="3118" y="536"/>
                  </a:cubicBezTo>
                  <a:close/>
                  <a:moveTo>
                    <a:pt x="3118" y="0"/>
                  </a:moveTo>
                  <a:cubicBezTo>
                    <a:pt x="1399" y="0"/>
                    <a:pt x="0" y="1103"/>
                    <a:pt x="0" y="2459"/>
                  </a:cubicBezTo>
                  <a:cubicBezTo>
                    <a:pt x="0" y="3814"/>
                    <a:pt x="1399" y="4917"/>
                    <a:pt x="3118" y="4917"/>
                  </a:cubicBezTo>
                  <a:cubicBezTo>
                    <a:pt x="4837" y="4917"/>
                    <a:pt x="6236" y="3814"/>
                    <a:pt x="6236" y="2459"/>
                  </a:cubicBezTo>
                  <a:cubicBezTo>
                    <a:pt x="6236" y="1103"/>
                    <a:pt x="4837" y="0"/>
                    <a:pt x="3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3"/>
            <p:cNvSpPr/>
            <p:nvPr/>
          </p:nvSpPr>
          <p:spPr>
            <a:xfrm>
              <a:off x="7148250" y="4446150"/>
              <a:ext cx="13375" cy="13400"/>
            </a:xfrm>
            <a:custGeom>
              <a:rect b="b" l="l" r="r" t="t"/>
              <a:pathLst>
                <a:path extrusionOk="0" h="536" w="535">
                  <a:moveTo>
                    <a:pt x="1" y="0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3"/>
            <p:cNvSpPr/>
            <p:nvPr/>
          </p:nvSpPr>
          <p:spPr>
            <a:xfrm>
              <a:off x="7148250" y="4617200"/>
              <a:ext cx="13375" cy="13375"/>
            </a:xfrm>
            <a:custGeom>
              <a:rect b="b" l="l" r="r" t="t"/>
              <a:pathLst>
                <a:path extrusionOk="0" h="535" w="535">
                  <a:moveTo>
                    <a:pt x="1" y="1"/>
                  </a:moveTo>
                  <a:lnTo>
                    <a:pt x="1" y="535"/>
                  </a:lnTo>
                  <a:lnTo>
                    <a:pt x="534" y="535"/>
                  </a:lnTo>
                  <a:lnTo>
                    <a:pt x="5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65" name="Shape 1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" name="Google Shape;1966;p54"/>
          <p:cNvSpPr txBox="1"/>
          <p:nvPr>
            <p:ph idx="1" type="body"/>
          </p:nvPr>
        </p:nvSpPr>
        <p:spPr>
          <a:xfrm>
            <a:off x="1704150" y="883050"/>
            <a:ext cx="3160800" cy="3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holding a map and looking at camera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Crop woman taking photo of friend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Young travelers exploring city map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Woman with map is holding her hat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Female tourist with camera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High view of woman looking at map</a:t>
            </a:r>
            <a:endParaRPr>
              <a:solidFill>
                <a:schemeClr val="accent2"/>
              </a:solidFill>
              <a:highlight>
                <a:srgbClr val="FF0000"/>
              </a:highlight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Friends hiding with city map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967" name="Google Shape;1967;p54"/>
          <p:cNvSpPr txBox="1"/>
          <p:nvPr>
            <p:ph idx="2" type="body"/>
          </p:nvPr>
        </p:nvSpPr>
        <p:spPr>
          <a:xfrm>
            <a:off x="5276647" y="883050"/>
            <a:ext cx="3160800" cy="3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Friends taking selfie in street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Smiling young couple standing in the park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Stylish female tourist pointing finger at map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uFill>
                  <a:noFill/>
                </a:uFill>
                <a:hlinkClick r:id="rId13"/>
              </a:rPr>
              <a:t>Midsection of woman holding map and hat with carrying camera while travelling alone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Friends walking on street with map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1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Friends standing with backpacks and map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uFill>
                  <a:noFill/>
                </a:uFill>
                <a:hlinkClick r:id="rId16"/>
              </a:rPr>
              <a:t>Close-up of couple looking at cell phone and map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968" name="Google Shape;1968;p54"/>
          <p:cNvSpPr txBox="1"/>
          <p:nvPr>
            <p:ph type="title"/>
          </p:nvPr>
        </p:nvSpPr>
        <p:spPr>
          <a:xfrm rot="-5400000">
            <a:off x="-1228750" y="2190600"/>
            <a:ext cx="3967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RESOURCES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72" name="Shape 1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3" name="Google Shape;1973;p55"/>
          <p:cNvSpPr txBox="1"/>
          <p:nvPr>
            <p:ph idx="1" type="body"/>
          </p:nvPr>
        </p:nvSpPr>
        <p:spPr>
          <a:xfrm>
            <a:off x="1704150" y="883050"/>
            <a:ext cx="3160800" cy="3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Did you like the resources on this template? Get them for free at our other websites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PHOTOS: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Friends exploring city with map</a:t>
            </a:r>
            <a:endParaRPr>
              <a:uFill>
                <a:noFill/>
              </a:uFill>
              <a:hlinkClick r:id="rId4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Traveller pointing at blank notepad</a:t>
            </a:r>
            <a:endParaRPr>
              <a:solidFill>
                <a:schemeClr val="accent2"/>
              </a:solidFill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Modern wom</a:t>
            </a:r>
            <a:r>
              <a:rPr lang="en">
                <a:uFill>
                  <a:noFill/>
                </a:uFill>
                <a:hlinkClick r:id="rId7"/>
              </a:rPr>
              <a:t>an in a city with a electric scooter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8"/>
              </a:rPr>
              <a:t>Young man talking on the phone on the street</a:t>
            </a:r>
            <a:endParaRPr/>
          </a:p>
        </p:txBody>
      </p:sp>
      <p:sp>
        <p:nvSpPr>
          <p:cNvPr id="1974" name="Google Shape;1974;p55"/>
          <p:cNvSpPr txBox="1"/>
          <p:nvPr>
            <p:ph idx="2" type="body"/>
          </p:nvPr>
        </p:nvSpPr>
        <p:spPr>
          <a:xfrm>
            <a:off x="5276647" y="883050"/>
            <a:ext cx="3160800" cy="3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9"/>
              </a:rPr>
              <a:t>Couple kissing and taking selfie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0"/>
              </a:rPr>
              <a:t>Friends standing on street with camera and map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1"/>
              </a:rPr>
              <a:t>Couple of travelers pointing directions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2"/>
              </a:rPr>
              <a:t>Female tourist with camera on balcony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13"/>
              </a:rPr>
              <a:t>Woman with smartphone and camera on street</a:t>
            </a:r>
            <a:endParaRPr>
              <a:solidFill>
                <a:schemeClr val="accent2"/>
              </a:solidFill>
              <a:highlight>
                <a:srgbClr val="FFFFFF"/>
              </a:highlight>
              <a:uFill>
                <a:noFill/>
              </a:uFill>
              <a:hlinkClick r:id="rId14">
                <a:extLst>
                  <a:ext uri="{A12FA001-AC4F-418D-AE19-62706E023703}">
                    <ahyp:hlinkClr val="tx"/>
                  </a:ext>
                </a:extLst>
              </a:hlinkClick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hlink"/>
                </a:solidFill>
                <a:highlight>
                  <a:srgbClr val="FFFFFF"/>
                </a:highlight>
                <a:uFill>
                  <a:noFill/>
                </a:uFill>
                <a:hlinkClick r:id="rId15"/>
              </a:rPr>
              <a:t>Lots of traffic on road in new york</a:t>
            </a:r>
            <a:endParaRPr>
              <a:solidFill>
                <a:schemeClr val="accent2"/>
              </a:solidFill>
              <a:highlight>
                <a:srgbClr val="FFFFFF"/>
              </a:highlight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1975" name="Google Shape;1975;p55"/>
          <p:cNvSpPr txBox="1"/>
          <p:nvPr>
            <p:ph type="title"/>
          </p:nvPr>
        </p:nvSpPr>
        <p:spPr>
          <a:xfrm rot="-5400000">
            <a:off x="-1228750" y="2190600"/>
            <a:ext cx="3967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79" name="Shape 1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0" name="Google Shape;1980;p56"/>
          <p:cNvSpPr txBox="1"/>
          <p:nvPr>
            <p:ph idx="1" type="body"/>
          </p:nvPr>
        </p:nvSpPr>
        <p:spPr>
          <a:xfrm>
            <a:off x="1704150" y="883050"/>
            <a:ext cx="3160800" cy="3377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3"/>
              </a:rPr>
              <a:t>Tourist with loupe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4"/>
              </a:rPr>
              <a:t>Planning of a trip flat lay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5"/>
              </a:rPr>
              <a:t>Woman with map walking with friends on street</a:t>
            </a:r>
            <a:endParaRPr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Char char="●"/>
            </a:pPr>
            <a:r>
              <a:rPr lang="en">
                <a:solidFill>
                  <a:schemeClr val="accent2"/>
                </a:solidFill>
                <a:uFill>
                  <a:noFill/>
                </a:uFill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Two male hiker sitting on top of rock over the mountain looking at scenic view</a:t>
            </a:r>
            <a:endParaRPr>
              <a:solidFill>
                <a:schemeClr val="accen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rPr lang="en"/>
              <a:t>ICONS:</a:t>
            </a:r>
            <a:endParaRPr/>
          </a:p>
          <a:p>
            <a:pPr indent="-317500" lvl="0" marL="457200" rtl="0" algn="l">
              <a:spcBef>
                <a:spcPts val="1600"/>
              </a:spcBef>
              <a:spcAft>
                <a:spcPts val="0"/>
              </a:spcAft>
              <a:buSzPts val="1400"/>
              <a:buChar char="●"/>
            </a:pPr>
            <a:r>
              <a:rPr lang="en">
                <a:uFill>
                  <a:noFill/>
                </a:uFill>
                <a:hlinkClick r:id="rId7"/>
              </a:rPr>
              <a:t>Traveling Icon Pack</a:t>
            </a:r>
            <a:endParaRPr/>
          </a:p>
        </p:txBody>
      </p:sp>
      <p:sp>
        <p:nvSpPr>
          <p:cNvPr id="1981" name="Google Shape;1981;p56"/>
          <p:cNvSpPr txBox="1"/>
          <p:nvPr>
            <p:ph type="title"/>
          </p:nvPr>
        </p:nvSpPr>
        <p:spPr>
          <a:xfrm rot="-5400000">
            <a:off x="-1228750" y="2190600"/>
            <a:ext cx="3967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985" name="Shape 1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" name="Google Shape;1986;p5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57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57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99" name="Shape 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" name="Google Shape;200;p31"/>
          <p:cNvSpPr txBox="1"/>
          <p:nvPr>
            <p:ph type="title"/>
          </p:nvPr>
        </p:nvSpPr>
        <p:spPr>
          <a:xfrm rot="-5400000">
            <a:off x="-228850" y="1190800"/>
            <a:ext cx="19680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AGENDA</a:t>
            </a:r>
            <a:endParaRPr/>
          </a:p>
        </p:txBody>
      </p:sp>
      <p:sp>
        <p:nvSpPr>
          <p:cNvPr id="201" name="Google Shape;201;p31"/>
          <p:cNvSpPr txBox="1"/>
          <p:nvPr>
            <p:ph idx="2" type="title"/>
          </p:nvPr>
        </p:nvSpPr>
        <p:spPr>
          <a:xfrm>
            <a:off x="1392099" y="2183375"/>
            <a:ext cx="16935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202" name="Google Shape;202;p31"/>
          <p:cNvSpPr txBox="1"/>
          <p:nvPr>
            <p:ph idx="1" type="subTitle"/>
          </p:nvPr>
        </p:nvSpPr>
        <p:spPr>
          <a:xfrm>
            <a:off x="1461556" y="3190275"/>
            <a:ext cx="15546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3" name="Google Shape;203;p31"/>
          <p:cNvSpPr txBox="1"/>
          <p:nvPr>
            <p:ph idx="3" type="title"/>
          </p:nvPr>
        </p:nvSpPr>
        <p:spPr>
          <a:xfrm>
            <a:off x="3159175" y="2183375"/>
            <a:ext cx="16935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SERVICES</a:t>
            </a:r>
            <a:endParaRPr/>
          </a:p>
        </p:txBody>
      </p:sp>
      <p:sp>
        <p:nvSpPr>
          <p:cNvPr id="204" name="Google Shape;204;p31"/>
          <p:cNvSpPr txBox="1"/>
          <p:nvPr>
            <p:ph idx="4" type="subTitle"/>
          </p:nvPr>
        </p:nvSpPr>
        <p:spPr>
          <a:xfrm>
            <a:off x="3228627" y="3190275"/>
            <a:ext cx="15546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31"/>
          <p:cNvSpPr txBox="1"/>
          <p:nvPr>
            <p:ph idx="5" type="title"/>
          </p:nvPr>
        </p:nvSpPr>
        <p:spPr>
          <a:xfrm>
            <a:off x="4926250" y="2183375"/>
            <a:ext cx="16935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CLIENTS</a:t>
            </a:r>
            <a:endParaRPr/>
          </a:p>
        </p:txBody>
      </p:sp>
      <p:sp>
        <p:nvSpPr>
          <p:cNvPr id="206" name="Google Shape;206;p31"/>
          <p:cNvSpPr txBox="1"/>
          <p:nvPr>
            <p:ph idx="6" type="subTitle"/>
          </p:nvPr>
        </p:nvSpPr>
        <p:spPr>
          <a:xfrm>
            <a:off x="4995698" y="3190275"/>
            <a:ext cx="15546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31"/>
          <p:cNvSpPr txBox="1"/>
          <p:nvPr>
            <p:ph idx="7" type="title"/>
          </p:nvPr>
        </p:nvSpPr>
        <p:spPr>
          <a:xfrm>
            <a:off x="6693325" y="2183375"/>
            <a:ext cx="1693500" cy="985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PROJECTION</a:t>
            </a:r>
            <a:endParaRPr/>
          </a:p>
        </p:txBody>
      </p:sp>
      <p:sp>
        <p:nvSpPr>
          <p:cNvPr id="208" name="Google Shape;208;p31"/>
          <p:cNvSpPr txBox="1"/>
          <p:nvPr>
            <p:ph idx="8" type="subTitle"/>
          </p:nvPr>
        </p:nvSpPr>
        <p:spPr>
          <a:xfrm>
            <a:off x="6762768" y="3190275"/>
            <a:ext cx="1554600" cy="985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Here you could describe the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topic of the section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31"/>
          <p:cNvSpPr txBox="1"/>
          <p:nvPr>
            <p:ph idx="9" type="title"/>
          </p:nvPr>
        </p:nvSpPr>
        <p:spPr>
          <a:xfrm>
            <a:off x="4995700" y="1724650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210" name="Google Shape;210;p31"/>
          <p:cNvSpPr txBox="1"/>
          <p:nvPr>
            <p:ph idx="13" type="title"/>
          </p:nvPr>
        </p:nvSpPr>
        <p:spPr>
          <a:xfrm>
            <a:off x="1461550" y="1724650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11" name="Google Shape;211;p31"/>
          <p:cNvSpPr txBox="1"/>
          <p:nvPr>
            <p:ph idx="14" type="title"/>
          </p:nvPr>
        </p:nvSpPr>
        <p:spPr>
          <a:xfrm>
            <a:off x="3228625" y="1724650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212" name="Google Shape;212;p31"/>
          <p:cNvSpPr txBox="1"/>
          <p:nvPr>
            <p:ph idx="15" type="title"/>
          </p:nvPr>
        </p:nvSpPr>
        <p:spPr>
          <a:xfrm>
            <a:off x="6762775" y="1724650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992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3" name="Google Shape;1993;p58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58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5" name="Google Shape;1995;p58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Passion One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https://fonts.google.com/specimen/Passion+One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DM Sans</a:t>
            </a:r>
            <a:endParaRPr b="1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chemeClr val="lt1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https://fonts.google.com/specimen/DM+Sans</a:t>
            </a: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6" name="Google Shape;1996;p58"/>
          <p:cNvGrpSpPr/>
          <p:nvPr/>
        </p:nvGrpSpPr>
        <p:grpSpPr>
          <a:xfrm>
            <a:off x="3114475" y="3498875"/>
            <a:ext cx="2915050" cy="754200"/>
            <a:chOff x="2052655" y="3498875"/>
            <a:chExt cx="2915050" cy="754200"/>
          </a:xfrm>
        </p:grpSpPr>
        <p:sp>
          <p:nvSpPr>
            <p:cNvPr id="1997" name="Google Shape;1997;p58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434343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8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FFFFF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8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6DD6B8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8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#434343</a:t>
              </a:r>
              <a:endParaRPr sz="1000">
                <a:solidFill>
                  <a:srgbClr val="FFFFFF"/>
                </a:solidFill>
              </a:endParaRPr>
            </a:p>
          </p:txBody>
        </p:sp>
        <p:sp>
          <p:nvSpPr>
            <p:cNvPr id="2001" name="Google Shape;2001;p58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434343"/>
                  </a:solidFill>
                </a:rPr>
                <a:t>#ffffff</a:t>
              </a:r>
              <a:endParaRPr sz="1000">
                <a:solidFill>
                  <a:srgbClr val="434343"/>
                </a:solidFill>
              </a:endParaRPr>
            </a:p>
          </p:txBody>
        </p:sp>
        <p:sp>
          <p:nvSpPr>
            <p:cNvPr id="2002" name="Google Shape;2002;p58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1000">
                  <a:solidFill>
                    <a:srgbClr val="FFFFFF"/>
                  </a:solidFill>
                </a:rPr>
                <a:t>#6dd6b8</a:t>
              </a:r>
              <a:endParaRPr sz="1000">
                <a:solidFill>
                  <a:srgbClr val="FFFFFF"/>
                </a:solidFill>
              </a:endParaRPr>
            </a:p>
          </p:txBody>
        </p: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2006" name="Shape 2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" name="Google Shape;2007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08" name="Google Shape;2008;p59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009" name="Google Shape;2009;p59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2010" name="Google Shape;2010;p59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9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2" name="Google Shape;2012;p59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2013" name="Google Shape;2013;p59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9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9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9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7" name="Google Shape;2017;p59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2018" name="Google Shape;2018;p59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9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0" name="Google Shape;2020;p59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2021" name="Google Shape;2021;p59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9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9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4" name="Google Shape;2024;p59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2025" name="Google Shape;2025;p59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9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7" name="Google Shape;2027;p59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2028" name="Google Shape;2028;p59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9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9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9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2" name="Google Shape;2032;p59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2033" name="Google Shape;2033;p59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9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9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9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37" name="Google Shape;2037;p59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2038" name="Google Shape;2038;p59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9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9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9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9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3" name="Google Shape;2043;p59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2044" name="Google Shape;2044;p59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9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9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9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48" name="Google Shape;2048;p59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2049" name="Google Shape;2049;p59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9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9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2" name="Google Shape;2052;p59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2053" name="Google Shape;2053;p59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9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9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9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9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9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9" name="Google Shape;2059;p59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2060" name="Google Shape;2060;p59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9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9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9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9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9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9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7" name="Google Shape;2067;p59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2068" name="Google Shape;2068;p59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9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9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9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2" name="Google Shape;2072;p59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2073" name="Google Shape;2073;p59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9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9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6" name="Google Shape;2076;p59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2077" name="Google Shape;2077;p59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9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9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0" name="Google Shape;2080;p59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2081" name="Google Shape;2081;p59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9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083" name="Google Shape;2083;p59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84" name="Google Shape;2084;p59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2085" name="Google Shape;2085;p59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9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9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9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9" name="Google Shape;2089;p59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2090" name="Google Shape;2090;p59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9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2" name="Google Shape;2092;p59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2093" name="Google Shape;2093;p59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9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2095" name="Google Shape;2095;p59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96" name="Google Shape;2096;p59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2097" name="Google Shape;2097;p59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9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9" name="Google Shape;2099;p59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2100" name="Google Shape;2100;p59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9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2" name="Google Shape;2102;p59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2103" name="Google Shape;2103;p59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9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5" name="Google Shape;2105;p59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2106" name="Google Shape;2106;p59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9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9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9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9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9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9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9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4" name="Google Shape;2114;p59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2115" name="Google Shape;2115;p59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9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9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9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9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9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9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9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9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9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9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9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9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9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9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9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9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9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9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9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9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6" name="Google Shape;2136;p59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2137" name="Google Shape;2137;p59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9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9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9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41" name="Google Shape;2141;p59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2142" name="Google Shape;2142;p59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9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9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9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9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9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9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9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9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9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9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4" name="Google Shape;2154;p59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2155" name="Google Shape;2155;p59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9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57" name="Google Shape;2157;p59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2158" name="Google Shape;2158;p59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9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9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61" name="Google Shape;2161;p59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2" name="Google Shape;2162;p59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3" name="Google Shape;2163;p59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4" name="Google Shape;2164;p59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65" name="Google Shape;2165;p59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2166" name="Google Shape;2166;p59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9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68" name="Google Shape;2168;p59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2169" name="Google Shape;2169;p59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9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1" name="Google Shape;2171;p59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2172" name="Google Shape;2172;p59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9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4" name="Google Shape;2174;p59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2175" name="Google Shape;2175;p59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9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7" name="Google Shape;2177;p59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2178" name="Google Shape;2178;p59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9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0" name="Google Shape;2180;p59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2181" name="Google Shape;2181;p59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9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3" name="Google Shape;2183;p59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2184" name="Google Shape;2184;p59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9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6" name="Google Shape;2186;p59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2187" name="Google Shape;2187;p59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9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9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0" name="Google Shape;2190;p59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2191" name="Google Shape;2191;p59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9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9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4" name="Google Shape;2194;p59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2195" name="Google Shape;2195;p59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9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9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98" name="Google Shape;2198;p59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2199" name="Google Shape;2199;p59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9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9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02" name="Google Shape;2202;p59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2203" name="Google Shape;2203;p59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9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05" name="Google Shape;2205;p59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6" name="Google Shape;2206;p59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7" name="Google Shape;2207;p59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8" name="Google Shape;2208;p59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09" name="Google Shape;2209;p59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10" name="Google Shape;2210;p59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11" name="Google Shape;2211;p59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2212" name="Google Shape;2212;p59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9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4" name="Google Shape;2214;p59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2215" name="Google Shape;2215;p59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9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7" name="Google Shape;2217;p59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2218" name="Google Shape;2218;p59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9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20" name="Google Shape;2220;p59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1" name="Google Shape;2221;p59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22" name="Google Shape;2222;p59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223" name="Google Shape;2223;p59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2224" name="Google Shape;2224;p59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9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9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9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9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9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9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9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9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3" name="Google Shape;2233;p59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2234" name="Google Shape;2234;p59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9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36" name="Google Shape;2236;p59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2237" name="Google Shape;2237;p59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9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9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9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9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9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9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9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9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9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9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9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9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9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9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9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9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9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9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9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57" name="Google Shape;2257;p59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2258" name="Google Shape;2258;p59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9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9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9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9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9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9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9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9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9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9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9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9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9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9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9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9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9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9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9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9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9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9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9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9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9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9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9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9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9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9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9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9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9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9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9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9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9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9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9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9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9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9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9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9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9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9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9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9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9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9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9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9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9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9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9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9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9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9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9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9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9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9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9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9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9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9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9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9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9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9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9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9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9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9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9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9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9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336" name="Google Shape;2336;p59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7" name="Google Shape;2337;p59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8" name="Google Shape;2338;p59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9" name="Google Shape;2339;p59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43" name="Shape 2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4" name="Google Shape;2344;p60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2345" name="Google Shape;2345;p60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0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0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0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0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0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51" name="Google Shape;2351;p60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2352" name="Google Shape;2352;p60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0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0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0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0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0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0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0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0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0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0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0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0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0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0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0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0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0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0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0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0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0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0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0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0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0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0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0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0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0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0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0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0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0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0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0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0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0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0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0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0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0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0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0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0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0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0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0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0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0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0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0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0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0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0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0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0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0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0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0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0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0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0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0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0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0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0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0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0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0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0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0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0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0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0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0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0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0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0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0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0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0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0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0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0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0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0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0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0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0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0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0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0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0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0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0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0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0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0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0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0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0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0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0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0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0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0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0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0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0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0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0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0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0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0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0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0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0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0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0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0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0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0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0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0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0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0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0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0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0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0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0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0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0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0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0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0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0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0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0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0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0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0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0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0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0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0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0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0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0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0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0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0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0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0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0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0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0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0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0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0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0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0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0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0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0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0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0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0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0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0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0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0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0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0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0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0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0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0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0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0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0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0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0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0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0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0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0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0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0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0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0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0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0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0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0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0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0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0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0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0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0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0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0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0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0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0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0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0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0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0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0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0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0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0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0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0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0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0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0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0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0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0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0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0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0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0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0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0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0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0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0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0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0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0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0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0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0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0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0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0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0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0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0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0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0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0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0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0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0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0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0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0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0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0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0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0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0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0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0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0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0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0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0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0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0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0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0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0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0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0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0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0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0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0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0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0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0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0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0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0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0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0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0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0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0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0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0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0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0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0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0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0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0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0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0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0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0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0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0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0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0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0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0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0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0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0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0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0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0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0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0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0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0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0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0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0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0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0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0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0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0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0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0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0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0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0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0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0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0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0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0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0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0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0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0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0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0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0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0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0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0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0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0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0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0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0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0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0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0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0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0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0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0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0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0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0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0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0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0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0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0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0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0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0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0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0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0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0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0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0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0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0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0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0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0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0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0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0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0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0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0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0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0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0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0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0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0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0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0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0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0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0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0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0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0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0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0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0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0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0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0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0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0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0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0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0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0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0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0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0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0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0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0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0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0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0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0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0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0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0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0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0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0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0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0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0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0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0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0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0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0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0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0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0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0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0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0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0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0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0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0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0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0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0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0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0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0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0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0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0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0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0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0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0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0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0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0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0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0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0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0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0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0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0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0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0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0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0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0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0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0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0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0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0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0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0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0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0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0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0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0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0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0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0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0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0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0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0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0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0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0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0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0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0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0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0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0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0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0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0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0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0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0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0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0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0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0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0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0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0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0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0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0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0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0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0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0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0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0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0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0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0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0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0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0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0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0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0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0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0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0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0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0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0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0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0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0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0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0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0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0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0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0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0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0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0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0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0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0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0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0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0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0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0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0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0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0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0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0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0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0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0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0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0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0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0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0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0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0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0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0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0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0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0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0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0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0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0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0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0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0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0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0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0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0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0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0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0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0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0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0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0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0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0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0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0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0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0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0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0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0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0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0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0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0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0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0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0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0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0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0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0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0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0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0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0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0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0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0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0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0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0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0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0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0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0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0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0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0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0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0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0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0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0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0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0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0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0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0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0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0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0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0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0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0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0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0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0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0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0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0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0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0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0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0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0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0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0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0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0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0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0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0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0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0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0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0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0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0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0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0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0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0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0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0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0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0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0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0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0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0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0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0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0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0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0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0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0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0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0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0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0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0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0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0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0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0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0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0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0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0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0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0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0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0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0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0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0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0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0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0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0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0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0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0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0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0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0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0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0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0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0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0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0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0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0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0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0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0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0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0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0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0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0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0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0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0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0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0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0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0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0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0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0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0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0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0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0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0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0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0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0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0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0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0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0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0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0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0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0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0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0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0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0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0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0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0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0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0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0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0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0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0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0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0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0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0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0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0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0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0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0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0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0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0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0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0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0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0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0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0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0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0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0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0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0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0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0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0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0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0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0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0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0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0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0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0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0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0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0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0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0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0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0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0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0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0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0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0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0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0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0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0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0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0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0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0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0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0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0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0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0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0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0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0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0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0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0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0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0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0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0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0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0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0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0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0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0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0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0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0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0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0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0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0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0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0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0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0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0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0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0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0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0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0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0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0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0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0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0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0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0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0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0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0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0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0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0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0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0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0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0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0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0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0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0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0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0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0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0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0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0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0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0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0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0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0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0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0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0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0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0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0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0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0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0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0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0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0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0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0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0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0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0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0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0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0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0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0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0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0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0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0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0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0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0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0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0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0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0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0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0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0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0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0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0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0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0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0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0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0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0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0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0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0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0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0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0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0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0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0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0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0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0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0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0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0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0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0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0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0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0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0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0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0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0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0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0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0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0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0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0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0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0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0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0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0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0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0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0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0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0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0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0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0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0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0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0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0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0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0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0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0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0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0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0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0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0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0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0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0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0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0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0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0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0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0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0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0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0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0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0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0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0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0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0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0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0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0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0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0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0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0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0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0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0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0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0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0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0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0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0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0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0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0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0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0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0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0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0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0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0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0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0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0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0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0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0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0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0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0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0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0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0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0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0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0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0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0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0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0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0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0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0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0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0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0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0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0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0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0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0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0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0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0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0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0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0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0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0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0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0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0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0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0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0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0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0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0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0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0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0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0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0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0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0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0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0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0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0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0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0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0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0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0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0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0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0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0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0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0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0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0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0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0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0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0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0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0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0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0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0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0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0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0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0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0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0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0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0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0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0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0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0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0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0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0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0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0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0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0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0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0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0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0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0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0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0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0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0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0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0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0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0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0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0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0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0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0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0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0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0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0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0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0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0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0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0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0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0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0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0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0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0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0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0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0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0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0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0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0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0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0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0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0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0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0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0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0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0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0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0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0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0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0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0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0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0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0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0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0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0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0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0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0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0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0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0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0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0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0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0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0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0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0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0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0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0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0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0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0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0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0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0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0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0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0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0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0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0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0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0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0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0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0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0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0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0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0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0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0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0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0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0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0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0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0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0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0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0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0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0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0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0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0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0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0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0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0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0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0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0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0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0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0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0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0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0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0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0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0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0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0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0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0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0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0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0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0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0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0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0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0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0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0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0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0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0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0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0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0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0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0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0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0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0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0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0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0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0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0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0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0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0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0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0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0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0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0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0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0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0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0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0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0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0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0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0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0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0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0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0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0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0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0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0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0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0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0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0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0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0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0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0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0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0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0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0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0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0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0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0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0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0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0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0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0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0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0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0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0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0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0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0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0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0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0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0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0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0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0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0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0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0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0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0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0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0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0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0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0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0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0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0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0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0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0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0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0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0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0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0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0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0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0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0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0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0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0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0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0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0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0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0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0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0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0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0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0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0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0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0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0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0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0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0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0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0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0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0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0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0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0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0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0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0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0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0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0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0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0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0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0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0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0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0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0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0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0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0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0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0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0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0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0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0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0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0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0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0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0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0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0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0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0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0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0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0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0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0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0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0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0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0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0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0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0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0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0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0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0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0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0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0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0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0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0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0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0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0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0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0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0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0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0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0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0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0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0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0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0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0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0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0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0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0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0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0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0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0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0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0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0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0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0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0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0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0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0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0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0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0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0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0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0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0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0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0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0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0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0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0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0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0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0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0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0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0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0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0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0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0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0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0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0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0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0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0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0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0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0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0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0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0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0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0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0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0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0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0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0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0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0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0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0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0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0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0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0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0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0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0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0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0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0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0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0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0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0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0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0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0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0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0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0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0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0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0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0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0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0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24" name="Google Shape;3924;p60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3925" name="Google Shape;3925;p60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0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0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0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0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0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0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0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0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0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0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0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0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0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0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0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0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0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0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0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0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0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0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0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0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0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0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0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0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0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0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0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0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0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0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0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0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0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0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0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0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0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0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0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0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0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0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0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0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0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0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6" name="Google Shape;3976;p60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3977" name="Google Shape;3977;p60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0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79" name="Google Shape;3979;p60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3980" name="Google Shape;3980;p60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0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2" name="Google Shape;3982;p60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3983" name="Google Shape;3983;p60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0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5" name="Google Shape;3985;p60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3986" name="Google Shape;3986;p60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0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88" name="Google Shape;3988;p60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3989" name="Google Shape;3989;p60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0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91" name="Google Shape;3991;p60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92" name="Google Shape;3992;p60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3993" name="Google Shape;3993;p60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0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0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996" name="Google Shape;3996;p60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3997" name="Google Shape;3997;p60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0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0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00" name="Google Shape;4000;p60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01" name="Google Shape;4001;p60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4002" name="Google Shape;4002;p60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0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004" name="Google Shape;4004;p60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5" name="Google Shape;4005;p60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06" name="Google Shape;4006;p60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4007" name="Google Shape;4007;p60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0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0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0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0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0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0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0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0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0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17" name="Google Shape;4017;p60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4018" name="Google Shape;4018;p60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019" name="Google Shape;4019;p60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0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0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0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0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0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0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0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0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0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29" name="Google Shape;4029;p60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30" name="Google Shape;4030;p60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4031" name="Google Shape;4031;p60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032" name="Google Shape;4032;p60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033" name="Google Shape;4033;p60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4" name="Google Shape;4034;p60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5" name="Google Shape;4035;p60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6" name="Google Shape;4036;p60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37" name="Google Shape;4037;p60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38" name="Google Shape;4038;p60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0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0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0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42" name="Google Shape;4042;p60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43" name="Google Shape;4043;p60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4044" name="Google Shape;4044;p60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045" name="Google Shape;4045;p60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046" name="Google Shape;4046;p60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7" name="Google Shape;4047;p60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8" name="Google Shape;4048;p60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9" name="Google Shape;4049;p60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0" name="Google Shape;4050;p60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1" name="Google Shape;4051;p60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2" name="Google Shape;4052;p60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3" name="Google Shape;4053;p60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4" name="Google Shape;4054;p60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55" name="Google Shape;4055;p60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0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0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0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9" name="Google Shape;4059;p60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060" name="Google Shape;4060;p60"/>
          <p:cNvGrpSpPr/>
          <p:nvPr/>
        </p:nvGrpSpPr>
        <p:grpSpPr>
          <a:xfrm>
            <a:off x="625184" y="1201451"/>
            <a:ext cx="2665073" cy="1317140"/>
            <a:chOff x="793334" y="1192826"/>
            <a:chExt cx="2665073" cy="1317140"/>
          </a:xfrm>
        </p:grpSpPr>
        <p:sp>
          <p:nvSpPr>
            <p:cNvPr id="4061" name="Google Shape;4061;p60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0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0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0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0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0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0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0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0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0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0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0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0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0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0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0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0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0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0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0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0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0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0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0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0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0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0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0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0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0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0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0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0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0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0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0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0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0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0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0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0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0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0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0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0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0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0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0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0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0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0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0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0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0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0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0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0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0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0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0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0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0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0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0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0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0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0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0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0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0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0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0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0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0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0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0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0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0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0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0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0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0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0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0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0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0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0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0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0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0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0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0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0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0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0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0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0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0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0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0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0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0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0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0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0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0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0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0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0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0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0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0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0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0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0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0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0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0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0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0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0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0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0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0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0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0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0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0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0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0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0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0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0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0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0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0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0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0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0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0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0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0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0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0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0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0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0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0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0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0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0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0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0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0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0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0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0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0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0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0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0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0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0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0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0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0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0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0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0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0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0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0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0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0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0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0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0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0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0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0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0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0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0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0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0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0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0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0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0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0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0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0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0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0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0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0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0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0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0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0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0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0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0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0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0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0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0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0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0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0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0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0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0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0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0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0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0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0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0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0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0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0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0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0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0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0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0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0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0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0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0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0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0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0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0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0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0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0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0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0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0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0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0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0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0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0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0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0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0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0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0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0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0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0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0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0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0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0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0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0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0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0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0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0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0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0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0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0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0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0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0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0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0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0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0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0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0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0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0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0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0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0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0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0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0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0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0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0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0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0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0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0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0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0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0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0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0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0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0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0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60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60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60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60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60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60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60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60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60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60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60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60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60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60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60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60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60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60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60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60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60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60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60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60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60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60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60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60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60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60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0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0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0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0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0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0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0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0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0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0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0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0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0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0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0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0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0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0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0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0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0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0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0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0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0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0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0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0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0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0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0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0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0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0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0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0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0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0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0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0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0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0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0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0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0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0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0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0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0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0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0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0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0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0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0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0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0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0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0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0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0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0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60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0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0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0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0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0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0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0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0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0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0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60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0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0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0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0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0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60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0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0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0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0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0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0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0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0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0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60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60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0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0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0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0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0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0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0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0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0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0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0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0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0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0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0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0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60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60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60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0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0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60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60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0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0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0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0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0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0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0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0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0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0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0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0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0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0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0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0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0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0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0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60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60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0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0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0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0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0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0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0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0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0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0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0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0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0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0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0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0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0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0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0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0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0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0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0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0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0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0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0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0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0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0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0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0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0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0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0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0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0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60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60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0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0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0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0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0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60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0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0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60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60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0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60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60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60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0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0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60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60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0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0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60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60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0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0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60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0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60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60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0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0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0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60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0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0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0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0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0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0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0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60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60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0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0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0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60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0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60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60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60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0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0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0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0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60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0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0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0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0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0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0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0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0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0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60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60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60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60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60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60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60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60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0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0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0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0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0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60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0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0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0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0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0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0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0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0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60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60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0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60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60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60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60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60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60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60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60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60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60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60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60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60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60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0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0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60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60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0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0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60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60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60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0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0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60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0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0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0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0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0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0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0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0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0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60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60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0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0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0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0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0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0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60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0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0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0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0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0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0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0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0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0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0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0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0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0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0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0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0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0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60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0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0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0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0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0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0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0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0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0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0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0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0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0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0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0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0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0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0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0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0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0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0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0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0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0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0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0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0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0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0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0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0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0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0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0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0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0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0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0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0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0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0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0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0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0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0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0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0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0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0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0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0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0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0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0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0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0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0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0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0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0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0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0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0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0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0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0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0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0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0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0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0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0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0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0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0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0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0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0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0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0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0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0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0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0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0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0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0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0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0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0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0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0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0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0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0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0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0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0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0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0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0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0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0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0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0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0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0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0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0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0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0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0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0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0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0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0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0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0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0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0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0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0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0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0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0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0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0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0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0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0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0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0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0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0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0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0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0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0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0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0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0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0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0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0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0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0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0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0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0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0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0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0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0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0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0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0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0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0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0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0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0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0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0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0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0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0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0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0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0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0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0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0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0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0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0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0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0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0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0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0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0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0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0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0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0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0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0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0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0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0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0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0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0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0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0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0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0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0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0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0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0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0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0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0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0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0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0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0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0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0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0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0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0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0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0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0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0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0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0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0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0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0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0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0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0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0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0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0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0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0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0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0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0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0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0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0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0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0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0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0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0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0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0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0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0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0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0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0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0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0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0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0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0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0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0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0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0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0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0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0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0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0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0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0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0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0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0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0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0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0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0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0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0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0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0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0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0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0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0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0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0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0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0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0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0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0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0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0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0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0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0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0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0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0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0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0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0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0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0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0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0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0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0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0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0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0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0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0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0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0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0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0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0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0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0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0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0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0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0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0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0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0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0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0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0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0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0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0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0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0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0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0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0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0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0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0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0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0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0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0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0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0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0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0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0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0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0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0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0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0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0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0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0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0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0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0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0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0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0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0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0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0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0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0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0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0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0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0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0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0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0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0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0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0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0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0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0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0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0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0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0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0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0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0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0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0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0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0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0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0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0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0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0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0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0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0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0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0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0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0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0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0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0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0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0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0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0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0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0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0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0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0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0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0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0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0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0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0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0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0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0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0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0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0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0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0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0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0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0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0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0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0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0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0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0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0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0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0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0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0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0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0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0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0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0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0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0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0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0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0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0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0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0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0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0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0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0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0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0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0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0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0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0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0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0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0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0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0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0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0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0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0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0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0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0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0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0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0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0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0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0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0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0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0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0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0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0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0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0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0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0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0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0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0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0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0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0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0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0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0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0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0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0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0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0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0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0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0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0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0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0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0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0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0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0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0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0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0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0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0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0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0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0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0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0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0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0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0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0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0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0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0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0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0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0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0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0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0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0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0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0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0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0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0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0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0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0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0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0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0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0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0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0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0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0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0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0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0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0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0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0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0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0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0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0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0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0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0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0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0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0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0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0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0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0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0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0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0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0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0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0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0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0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0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0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0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0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0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0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0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0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0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0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0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0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0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0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0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0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0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0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0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0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0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0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0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0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0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0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0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0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0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0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0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0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0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0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0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0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0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0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0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0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0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0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0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0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0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0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0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0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0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0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0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0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0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0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0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0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0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0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0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0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0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0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0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0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0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0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0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0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0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0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0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0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0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0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0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0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0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0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0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0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0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0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0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0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0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0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0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0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0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0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0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0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0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0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0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0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0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0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0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0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0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0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0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0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0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0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0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0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0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0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0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0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0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0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0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0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0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0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0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0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0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0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0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0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0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0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0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0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0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0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0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0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0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0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0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0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0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0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0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0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0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0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0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0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0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0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0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0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0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0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0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0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0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0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0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0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0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0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0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0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0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0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0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0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0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0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0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0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0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0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0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0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0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0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0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0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0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0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0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0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0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0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0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0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0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0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0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0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0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0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0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0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0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0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0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0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0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0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0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0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0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0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0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0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0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0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0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0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0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0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0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0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0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0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0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0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0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0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0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0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0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0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0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0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0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0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0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0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0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0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0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0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0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0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0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0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0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0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0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0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0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0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0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0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0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0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0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0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0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0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0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0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0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0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0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0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0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0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0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0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0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0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0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0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0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0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0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0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0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0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0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0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0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0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0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0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0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0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0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0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0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0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0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0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0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0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0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0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0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0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0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0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0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0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0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0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0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0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0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0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0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0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0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0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0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0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0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0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0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0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0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0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0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0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0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0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0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0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0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0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0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0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0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0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0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0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0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0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0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0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0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0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0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0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0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0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0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0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0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0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0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0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0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0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0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0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0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0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0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0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0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0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0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0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0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0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0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0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0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0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0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0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0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0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0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0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0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0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0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0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0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0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0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0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0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0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0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0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0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0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0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0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0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0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0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0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0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0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0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0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0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0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0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0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0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0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0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0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0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0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0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0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0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0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0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0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0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0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0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0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0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0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0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0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0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0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0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0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0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0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0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0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0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0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0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0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0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0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0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0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0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0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0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0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0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0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0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0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0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0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0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0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0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0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0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0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0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0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0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0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0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0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0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0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0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0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0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0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0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0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0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0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0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0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0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0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0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0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0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0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0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0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0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0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0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0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0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0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0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0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0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0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0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0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0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0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0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0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0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0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0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0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0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0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0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0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0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0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0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0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0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0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0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0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0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0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0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0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0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0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0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0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0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0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0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0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0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0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0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0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0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0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0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0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0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0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0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0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0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0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0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0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0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0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0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0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0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0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0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0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0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0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0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0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0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0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0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0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0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0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0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0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0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0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0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0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0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0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0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0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0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0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0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0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0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0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0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0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0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0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0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0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0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0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0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0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0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0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0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0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0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0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0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0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0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0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0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0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0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0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0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0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0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0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0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0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0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0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0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0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0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0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0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0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0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0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0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0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0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0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0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0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0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0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0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0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0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0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0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0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0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0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0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0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0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0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0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0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0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0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0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0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0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0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0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0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0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0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0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0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0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0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0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0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0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0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0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0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0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0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0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0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0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0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0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0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0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0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0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0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0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0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0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0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0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0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0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0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0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0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0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0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0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0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0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0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0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0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0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0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0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0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0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0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0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0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0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0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0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0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0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0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0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0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0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0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0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0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0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0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0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0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0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0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0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0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0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0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0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0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0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0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0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0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0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0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0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0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0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0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0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0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0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0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0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0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0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0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0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0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0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0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0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0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0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0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0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0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0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0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0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0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0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0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0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0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0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0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0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0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0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0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0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0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0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0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0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0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0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0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0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0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0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0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0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0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0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0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0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0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0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0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0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0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0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0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0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0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0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0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0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0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0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0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0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0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0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0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0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0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0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0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0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0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0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0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0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0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0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0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0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0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0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0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0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0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0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0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0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0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0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0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0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0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0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0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0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0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0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0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0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0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0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0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0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0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0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0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0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0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0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0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0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0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0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0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0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0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0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0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0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0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0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0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0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0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0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0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0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0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0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0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0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0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0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0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0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0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0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0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0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0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0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0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0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0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0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0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0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0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0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0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0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0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0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0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0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0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0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0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0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0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0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0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0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0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0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0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0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0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0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0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0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0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0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0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0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0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0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0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0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0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0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0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0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0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0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0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0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0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0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0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0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0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0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0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0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0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0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0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0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0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0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0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0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0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0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0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0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0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0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0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0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0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0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0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0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0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0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0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0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0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0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0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0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0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0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0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0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0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0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0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0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0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0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0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0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0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0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0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0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0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0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0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0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0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0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0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0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0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0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0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0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0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0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0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0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0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0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0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0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0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0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0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0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0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0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0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0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0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0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0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0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0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0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0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0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0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0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0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0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0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0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0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0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0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0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0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0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0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0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0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0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0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0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0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0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0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0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0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0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0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0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0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0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0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0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0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0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0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0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0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0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0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0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0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0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0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0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0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0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0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0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0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0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0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0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0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0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0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0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0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0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0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0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0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0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0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0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0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0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0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0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0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0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0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0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0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0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0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0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0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0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0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0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0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0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0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0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0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0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0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0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0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0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0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0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0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0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0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0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0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0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0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0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0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0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0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0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0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0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0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0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0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0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0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0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0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0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0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0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0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0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0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0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0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0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0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0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0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0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0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0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0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0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0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0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0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0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0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0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0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0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0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0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0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0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0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0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0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0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0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0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0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0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0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0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0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0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0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0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0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0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0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0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0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0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0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0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0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0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0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0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0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0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0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0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0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0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0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0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0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0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0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0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0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0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0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0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0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0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0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0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0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0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0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0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0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0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0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0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0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0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0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0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0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0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0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0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0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0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0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0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0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0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0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0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0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0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0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0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0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0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0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0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0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0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0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0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0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0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0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0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0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0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0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0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0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0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0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0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0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0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0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0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0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0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0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0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0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0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0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0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0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0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0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0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0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0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0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0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0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0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0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0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0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0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0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0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0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0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0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0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0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0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0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0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0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0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0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0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0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0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0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0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0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0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0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0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0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0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0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0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0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0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0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0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0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0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0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0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0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0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0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0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0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0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0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0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0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0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0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0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0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0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0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0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0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0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0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0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0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0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0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0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0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0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0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0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0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0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0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0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0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0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0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0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0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0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0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0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0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0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0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0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0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0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0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0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0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0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0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0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0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0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0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0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0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0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0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0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0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0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0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0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0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0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0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0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0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0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0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0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0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0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0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0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0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0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0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0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0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0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0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0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0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0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0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0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0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0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0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0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0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0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0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0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0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0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0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0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0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0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0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0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0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0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0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0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0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0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0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0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0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0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0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0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0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0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0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0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0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0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0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0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0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0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0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0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0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0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0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0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0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0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0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0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0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0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0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0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0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0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0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0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0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0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0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0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0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0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0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0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0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0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0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0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0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0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0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0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0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0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0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0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0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0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0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0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0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0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0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0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0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0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0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0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0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0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0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0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0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0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0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0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0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0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0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0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0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0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0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0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0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0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0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0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0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0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0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0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0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0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0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0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0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0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0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0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0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0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0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0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0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0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0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0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0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0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0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0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0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8" name="Google Shape;6818;p60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0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0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0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0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0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0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5" name="Google Shape;6825;p60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0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0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0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0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0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0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0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0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4" name="Google Shape;6834;p60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0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0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0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0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0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0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0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0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0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0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0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0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0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0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0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0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1" name="Google Shape;6851;p60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0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0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0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0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0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0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8" name="Google Shape;6858;p60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9" name="Google Shape;6859;p60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0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0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0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3" name="Google Shape;6863;p60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4" name="Google Shape;6864;p60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0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0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0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8" name="Google Shape;6868;p60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0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0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0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0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0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0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0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0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0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0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9" name="Google Shape;6879;p60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0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0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0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0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0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0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0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0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0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0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0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0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0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0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0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5" name="Google Shape;6895;p60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6" name="Google Shape;6896;p60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0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0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9" name="Google Shape;6899;p60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0" name="Google Shape;6900;p60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0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0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3" name="Google Shape;6903;p60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4" name="Google Shape;6904;p60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5" name="Google Shape;6905;p60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6" name="Google Shape;6906;p60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0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8" name="Google Shape;6908;p60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9" name="Google Shape;6909;p60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0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0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0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3" name="Google Shape;6913;p60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0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0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0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7" name="Google Shape;6917;p60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0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0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0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0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2" name="Google Shape;6922;p60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3" name="Google Shape;6923;p60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0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0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0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0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8" name="Google Shape;6928;p60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0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0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0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0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0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0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0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0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0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0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0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0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0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0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0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4" name="Google Shape;6944;p60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5" name="Google Shape;6945;p60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0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0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0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9" name="Google Shape;6949;p60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0" name="Google Shape;6950;p60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0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0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0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0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0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0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0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0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0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0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0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0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0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0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5" name="Google Shape;6965;p60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0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0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0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0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0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0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0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0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4" name="Google Shape;6974;p60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5" name="Google Shape;6975;p60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0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0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8" name="Google Shape;6978;p60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0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0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1" name="Google Shape;6981;p60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2" name="Google Shape;6982;p60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0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0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0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0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0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0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0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0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0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2" name="Google Shape;6992;p60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3" name="Google Shape;6993;p60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0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0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6" name="Google Shape;6996;p60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0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0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9" name="Google Shape;6999;p60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0" name="Google Shape;7000;p60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0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2" name="Google Shape;7002;p60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3" name="Google Shape;7003;p60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0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0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6" name="Google Shape;7006;p60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0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0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9" name="Google Shape;7009;p60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0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0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0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0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0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5" name="Google Shape;7015;p60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6" name="Google Shape;7016;p60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0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0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0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0" name="Google Shape;7020;p60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1" name="Google Shape;7021;p60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0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0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0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5" name="Google Shape;7025;p60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0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0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0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9" name="Google Shape;7029;p60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0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0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2" name="Google Shape;7032;p60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3" name="Google Shape;7033;p60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4" name="Google Shape;7034;p60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0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0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7" name="Google Shape;7037;p60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8" name="Google Shape;7038;p60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9" name="Google Shape;7039;p60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0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0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0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3" name="Google Shape;7043;p60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4" name="Google Shape;7044;p60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0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0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0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8" name="Google Shape;7048;p60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9" name="Google Shape;7049;p60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0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0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2" name="Google Shape;7052;p60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0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0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5" name="Google Shape;7055;p60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6" name="Google Shape;7056;p60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0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0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0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0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0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0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0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0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0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0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7" name="Google Shape;7067;p60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0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0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0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0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2" name="Google Shape;7072;p60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0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0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0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0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7" name="Google Shape;7077;p60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8" name="Google Shape;7078;p60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9" name="Google Shape;7079;p60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0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0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2" name="Google Shape;7082;p60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3" name="Google Shape;7083;p60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0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0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0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0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0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0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0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0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0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0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0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5" name="Google Shape;7095;p60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6" name="Google Shape;7096;p60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0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0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0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0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1" name="Google Shape;7101;p60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2" name="Google Shape;7102;p60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0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0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0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6" name="Google Shape;7106;p60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0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0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0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0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0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0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3" name="Google Shape;7113;p60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0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0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6" name="Google Shape;7116;p60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7" name="Google Shape;7117;p60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0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0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0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0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0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0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0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0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0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0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0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0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0" name="Google Shape;7130;p60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1" name="Google Shape;7131;p60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0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0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0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5" name="Google Shape;7135;p60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0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0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0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9" name="Google Shape;7139;p60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0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1" name="Google Shape;7141;p60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0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3" name="Google Shape;7143;p60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0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0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0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0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0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9" name="Google Shape;7149;p60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0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0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0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0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4" name="Google Shape;7154;p60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5" name="Google Shape;7155;p60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0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0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0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0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0" name="Google Shape;7160;p60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0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0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0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0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5" name="Google Shape;7165;p60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6" name="Google Shape;7166;p60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0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0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0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0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0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0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0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0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0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0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0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0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0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0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1" name="Google Shape;7181;p60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0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0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0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0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0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0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0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9" name="Google Shape;7189;p60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0" name="Google Shape;7190;p60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0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0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0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0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0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0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0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0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0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0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0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0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3" name="Google Shape;7203;p60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0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0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0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7" name="Google Shape;7207;p60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0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0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0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1" name="Google Shape;7211;p60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0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0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4" name="Google Shape;7214;p60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0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0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0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0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0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0" name="Google Shape;7220;p60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0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0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0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0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0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0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7" name="Google Shape;7227;p60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0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0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0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1" name="Google Shape;7231;p60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2" name="Google Shape;7232;p60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0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0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0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0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0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0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0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60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60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0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0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0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0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0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0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0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0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0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60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60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0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0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0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0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0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0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0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0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0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0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0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0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0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0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0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60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0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0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0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0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0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0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60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60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0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0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60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60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0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0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0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0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0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0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0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0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0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0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0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60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0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60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60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0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0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0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0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0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0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0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0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0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0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0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0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0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0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0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60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0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0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0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0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0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0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0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0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0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60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0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0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0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0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60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0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0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60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60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0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0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0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0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5" name="Google Shape;7335;p60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0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0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0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0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0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0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0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0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0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0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0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0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0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0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0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0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0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0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4" name="Google Shape;7354;p60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5" name="Google Shape;7355;p60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0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0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0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0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0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0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0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0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0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0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0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0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0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0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0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1" name="Google Shape;7371;p60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0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0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0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0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0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0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0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0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0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0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0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0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4" name="Google Shape;7384;p60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0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0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7" name="Google Shape;7387;p60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8" name="Google Shape;7388;p60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0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0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0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0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0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0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0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0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0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0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0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0" name="Google Shape;7400;p60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0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0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3" name="Google Shape;7403;p60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0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0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0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0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0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0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0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0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0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0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0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5" name="Google Shape;7415;p60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0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0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0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0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0" name="Google Shape;7420;p60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0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0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0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0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0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0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0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0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0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0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0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2" name="Google Shape;7432;p60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0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4" name="Google Shape;7434;p60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5" name="Google Shape;7435;p60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6" name="Google Shape;7436;p60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0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0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0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0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1" name="Google Shape;7441;p60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2" name="Google Shape;7442;p60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0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0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0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0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0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0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0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0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0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0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0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0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0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0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0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0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0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0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0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0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0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4" name="Google Shape;7464;p60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5" name="Google Shape;7465;p60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0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0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0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0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0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0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0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0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0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0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0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0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0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0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0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1" name="Google Shape;7481;p60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0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0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0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0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0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0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0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0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0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0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0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0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0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0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6" name="Google Shape;7496;p60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0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0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0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0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0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0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0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0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0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0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0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0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0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0" name="Google Shape;7510;p60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1" name="Google Shape;7511;p60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0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0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0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0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0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0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8" name="Google Shape;7518;p60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0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0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0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0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0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0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0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0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0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8" name="Google Shape;7528;p60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9" name="Google Shape;7529;p60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0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0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0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0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0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0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0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0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8" name="Google Shape;7538;p60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9" name="Google Shape;7539;p60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0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0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2" name="Google Shape;7542;p60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0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0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0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0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0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0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0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0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0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0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0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0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0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0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0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0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0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0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0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0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0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0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0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0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7" name="Google Shape;7567;p60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8" name="Google Shape;7568;p60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0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0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0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0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0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4" name="Google Shape;7574;p60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5" name="Google Shape;7575;p60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0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7" name="Google Shape;7577;p60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8" name="Google Shape;7578;p60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0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0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0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0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0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0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5" name="Google Shape;7585;p60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0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0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0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0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0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0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2" name="Google Shape;7592;p60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0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0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0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0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0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0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0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0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0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0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0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0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0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0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7" name="Google Shape;7607;p60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0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0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0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1" name="Google Shape;7611;p60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0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0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0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5" name="Google Shape;7615;p60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0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0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0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9" name="Google Shape;7619;p60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0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0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0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0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0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0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0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0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0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9" name="Google Shape;7629;p60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0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1" name="Google Shape;7631;p60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0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0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0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0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0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0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8" name="Google Shape;7638;p60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0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0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0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0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0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0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0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0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0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0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0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0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0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0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0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0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0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0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0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0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0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0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0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0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0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0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0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0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7" name="Google Shape;7667;p60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8" name="Google Shape;7668;p60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0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0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1" name="Google Shape;7671;p60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2" name="Google Shape;7672;p60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0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0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0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0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0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0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9" name="Google Shape;7679;p60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0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0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0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0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0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0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0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7" name="Google Shape;7687;p60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8" name="Google Shape;7688;p60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0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0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0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0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0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0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5" name="Google Shape;7695;p60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6" name="Google Shape;7696;p60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0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0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0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0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0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0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0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0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0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0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0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0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0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0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0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0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0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0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0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0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0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0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0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0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0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0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0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0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0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60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0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0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0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0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0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0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0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0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0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0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0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0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60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0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0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0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0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60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0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60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0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0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0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60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60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0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0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0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0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60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60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0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0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0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0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0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0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0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0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60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60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0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0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0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0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60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60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0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0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60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60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0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0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0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0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0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0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0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0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60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60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0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0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0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60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0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60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0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0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0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0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0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0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0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0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0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0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0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0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0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0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0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0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0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0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0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0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0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0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0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0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0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0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0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0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0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0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0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0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0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0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0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0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0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0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0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0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0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0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0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0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0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0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60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60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0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0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4" name="Google Shape;7844;p60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5" name="Google Shape;7845;p60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6" name="Google Shape;7846;p60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0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0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0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0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0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0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0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60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5" name="Google Shape;7855;p60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6" name="Google Shape;7856;p60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0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0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0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0" name="Google Shape;7860;p60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0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0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0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0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0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0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0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0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0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0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0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0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0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4" name="Google Shape;7874;p60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60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0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0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0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0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0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0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0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0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0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0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0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0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0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0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0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0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0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0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0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0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0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0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0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0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0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0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0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0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0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0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0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0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8" name="Google Shape;7908;p60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60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0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0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0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0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0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60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60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60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0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0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0" name="Google Shape;7920;p60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60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0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0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0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0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0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0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8" name="Google Shape;7928;p60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9" name="Google Shape;7929;p60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0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0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0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0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0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60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6" name="Google Shape;7936;p60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0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0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0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0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0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60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60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0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0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60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60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0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0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0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0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2" name="Google Shape;7952;p60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60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0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0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0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0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0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9" name="Google Shape;7959;p60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60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0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0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0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0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60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60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0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0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0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0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0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0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0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0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0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60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7" name="Google Shape;7977;p60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0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0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0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0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0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0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0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0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0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0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0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0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0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0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0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0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60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60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60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0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0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0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0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0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0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0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0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0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0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60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60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0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0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0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0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0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0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0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60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7" name="Google Shape;8017;p60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0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0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60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60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0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0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60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5" name="Google Shape;8025;p60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0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0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8" name="Google Shape;8028;p60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8029" name="Google Shape;8029;p60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8030" name="Google Shape;8030;p60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031" name="Google Shape;8031;p60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8032" name="Google Shape;8032;p60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3" name="Google Shape;8033;p60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34" name="Google Shape;8034;p60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8035" name="Google Shape;8035;p60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36" name="Google Shape;8036;p60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037" name="Google Shape;8037;p60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8038" name="Google Shape;8038;p60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8039" name="Google Shape;8039;p60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40" name="Google Shape;8040;p60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41" name="Google Shape;8041;p60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8042" name="Google Shape;8042;p60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43" name="Google Shape;8043;p60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44" name="Google Shape;8044;p60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8045" name="Google Shape;8045;p60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46" name="Google Shape;8046;p60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47" name="Google Shape;8047;p60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8048" name="Google Shape;8048;p60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49" name="Google Shape;8049;p60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50" name="Google Shape;8050;p60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8051" name="Google Shape;8051;p60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52" name="Google Shape;8052;p60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053" name="Google Shape;8053;p60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8054" name="Google Shape;8054;p60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8055" name="Google Shape;8055;p60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56" name="Google Shape;8056;p60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57" name="Google Shape;8057;p60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58" name="Google Shape;8058;p60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59" name="Google Shape;8059;p60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0" name="Google Shape;8060;p60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61" name="Google Shape;8061;p60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8062" name="Google Shape;8062;p60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3" name="Google Shape;8063;p60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64" name="Google Shape;8064;p60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8065" name="Google Shape;8065;p60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6" name="Google Shape;8066;p60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67" name="Google Shape;8067;p60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8068" name="Google Shape;8068;p60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69" name="Google Shape;8069;p60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70" name="Google Shape;8070;p60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8071" name="Google Shape;8071;p60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2" name="Google Shape;8072;p60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73" name="Google Shape;8073;p60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8074" name="Google Shape;8074;p60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5" name="Google Shape;8075;p60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76" name="Google Shape;8076;p60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8077" name="Google Shape;8077;p60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78" name="Google Shape;8078;p60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79" name="Google Shape;8079;p60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8080" name="Google Shape;8080;p60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81" name="Google Shape;8081;p60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082" name="Google Shape;8082;p60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8083" name="Google Shape;8083;p60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8084" name="Google Shape;8084;p60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85" name="Google Shape;8085;p60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86" name="Google Shape;8086;p60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87" name="Google Shape;8087;p60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8088" name="Google Shape;8088;p60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89" name="Google Shape;8089;p60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90" name="Google Shape;8090;p60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8091" name="Google Shape;8091;p60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92" name="Google Shape;8092;p60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93" name="Google Shape;8093;p60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8094" name="Google Shape;8094;p60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95" name="Google Shape;8095;p60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096" name="Google Shape;8096;p60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8097" name="Google Shape;8097;p60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098" name="Google Shape;8098;p60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099" name="Google Shape;8099;p60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8100" name="Google Shape;8100;p60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8101" name="Google Shape;8101;p60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02" name="Google Shape;8102;p60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03" name="Google Shape;8103;p60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04" name="Google Shape;8104;p60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05" name="Google Shape;8105;p60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8106" name="Google Shape;8106;p60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07" name="Google Shape;8107;p60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08" name="Google Shape;8108;p60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8109" name="Google Shape;8109;p60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10" name="Google Shape;8110;p60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11" name="Google Shape;8111;p60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8112" name="Google Shape;8112;p60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13" name="Google Shape;8113;p60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14" name="Google Shape;8114;p60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8115" name="Google Shape;8115;p60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16" name="Google Shape;8116;p60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17" name="Google Shape;8117;p60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8118" name="Google Shape;8118;p60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19" name="Google Shape;8119;p60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20" name="Google Shape;8120;p60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8121" name="Google Shape;8121;p60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22" name="Google Shape;8122;p60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23" name="Google Shape;8123;p60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8124" name="Google Shape;8124;p60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125" name="Google Shape;8125;p60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8126" name="Google Shape;8126;p60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27" name="Google Shape;8127;p60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28" name="Google Shape;8128;p60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8129" name="Google Shape;8129;p60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0" name="Google Shape;8130;p60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31" name="Google Shape;8131;p60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8132" name="Google Shape;8132;p60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8133" name="Google Shape;8133;p60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4" name="Google Shape;8134;p60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5" name="Google Shape;8135;p60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6" name="Google Shape;8136;p60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7" name="Google Shape;8137;p60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38" name="Google Shape;8138;p60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39" name="Google Shape;8139;p60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8140" name="Google Shape;8140;p60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1" name="Google Shape;8141;p60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42" name="Google Shape;8142;p60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8143" name="Google Shape;8143;p60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4" name="Google Shape;8144;p60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45" name="Google Shape;8145;p60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8146" name="Google Shape;8146;p60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47" name="Google Shape;8147;p60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48" name="Google Shape;8148;p60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8149" name="Google Shape;8149;p60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0" name="Google Shape;8150;p60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51" name="Google Shape;8151;p60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8152" name="Google Shape;8152;p60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3" name="Google Shape;8153;p60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54" name="Google Shape;8154;p60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8155" name="Google Shape;8155;p60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6" name="Google Shape;8156;p60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57" name="Google Shape;8157;p60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8158" name="Google Shape;8158;p60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59" name="Google Shape;8159;p60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0" name="Google Shape;8160;p60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8161" name="Google Shape;8161;p60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2" name="Google Shape;8162;p60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63" name="Google Shape;8163;p60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8164" name="Google Shape;8164;p60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5" name="Google Shape;8165;p60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166" name="Google Shape;8166;p60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8167" name="Google Shape;8167;p60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8168" name="Google Shape;8168;p60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69" name="Google Shape;8169;p60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0" name="Google Shape;8170;p60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1" name="Google Shape;8171;p60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2" name="Google Shape;8172;p60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3" name="Google Shape;8173;p60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4" name="Google Shape;8174;p60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5" name="Google Shape;8175;p60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6" name="Google Shape;8176;p60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7" name="Google Shape;8177;p60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8" name="Google Shape;8178;p60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79" name="Google Shape;8179;p60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0" name="Google Shape;8180;p60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1" name="Google Shape;8181;p60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2" name="Google Shape;8182;p60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3" name="Google Shape;8183;p60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4" name="Google Shape;8184;p60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5" name="Google Shape;8185;p60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8186" name="Google Shape;8186;p60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87" name="Google Shape;8187;p60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88" name="Google Shape;8188;p60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8189" name="Google Shape;8189;p60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0" name="Google Shape;8190;p60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1" name="Google Shape;8191;p60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8192" name="Google Shape;8192;p60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3" name="Google Shape;8193;p60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4" name="Google Shape;8194;p60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8195" name="Google Shape;8195;p60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6" name="Google Shape;8196;p60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197" name="Google Shape;8197;p60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8198" name="Google Shape;8198;p60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199" name="Google Shape;8199;p60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00" name="Google Shape;8200;p60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8201" name="Google Shape;8201;p60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2" name="Google Shape;8202;p60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03" name="Google Shape;8203;p60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8204" name="Google Shape;8204;p60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5" name="Google Shape;8205;p60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06" name="Google Shape;8206;p60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8207" name="Google Shape;8207;p60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08" name="Google Shape;8208;p60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09" name="Google Shape;8209;p60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8210" name="Google Shape;8210;p60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1" name="Google Shape;8211;p60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12" name="Google Shape;8212;p60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8213" name="Google Shape;8213;p60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4" name="Google Shape;8214;p60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15" name="Google Shape;8215;p60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8216" name="Google Shape;8216;p60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17" name="Google Shape;8217;p60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18" name="Google Shape;8218;p60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8219" name="Google Shape;8219;p60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0" name="Google Shape;8220;p60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221" name="Google Shape;8221;p60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8222" name="Google Shape;8222;p60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3" name="Google Shape;8223;p60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224" name="Google Shape;8224;p60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8225" name="Google Shape;8225;p60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226" name="Google Shape;8226;p60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8227" name="Google Shape;8227;p60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228" name="Google Shape;8228;p60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229" name="Google Shape;8229;p60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8230" name="Google Shape;8230;p60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231" name="Google Shape;8231;p60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8232" name="Google Shape;8232;p60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8233" name="Google Shape;8233;p60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234" name="Google Shape;8234;p60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235" name="Google Shape;8235;p60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236" name="Google Shape;8236;p60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237" name="Google Shape;8237;p60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238" name="Google Shape;8238;p60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239" name="Google Shape;8239;p60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240" name="Google Shape;8240;p60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8241" name="Google Shape;8241;p60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8242" name="Google Shape;8242;p60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43" name="Google Shape;8243;p60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44" name="Google Shape;8244;p60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45" name="Google Shape;8245;p60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46" name="Google Shape;8246;p60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47" name="Google Shape;8247;p60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48" name="Google Shape;8248;p60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49" name="Google Shape;8249;p60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50" name="Google Shape;8250;p60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51" name="Google Shape;8251;p60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52" name="Google Shape;8252;p60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53" name="Google Shape;8253;p60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54" name="Google Shape;8254;p60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8255" name="Google Shape;8255;p60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8256" name="Google Shape;8256;p60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8257" name="Google Shape;8257;p60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58" name="Google Shape;8258;p60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59" name="Google Shape;8259;p60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0" name="Google Shape;8260;p60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1" name="Google Shape;8261;p60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2" name="Google Shape;8262;p60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3" name="Google Shape;8263;p60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4" name="Google Shape;8264;p60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5" name="Google Shape;8265;p60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6" name="Google Shape;8266;p60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7" name="Google Shape;8267;p60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8" name="Google Shape;8268;p60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69" name="Google Shape;8269;p60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0" name="Google Shape;8270;p60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1" name="Google Shape;8271;p60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2" name="Google Shape;8272;p60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3" name="Google Shape;8273;p60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4" name="Google Shape;8274;p60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5" name="Google Shape;8275;p60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6" name="Google Shape;8276;p60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7" name="Google Shape;8277;p60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8" name="Google Shape;8278;p60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79" name="Google Shape;8279;p60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8280" name="Google Shape;8280;p60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8281" name="Google Shape;8281;p60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8282" name="Google Shape;8282;p60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8283" name="Google Shape;8283;p60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8284" name="Google Shape;8284;p60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285" name="Google Shape;8285;p60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286" name="Google Shape;8286;p60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287" name="Google Shape;8287;p60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288" name="Google Shape;8288;p60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289" name="Google Shape;8289;p60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290" name="Google Shape;8290;p60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8291" name="Google Shape;8291;p60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8292" name="Google Shape;8292;p60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293" name="Google Shape;8293;p60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294" name="Google Shape;8294;p60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295" name="Google Shape;8295;p60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296" name="Google Shape;8296;p60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297" name="Google Shape;8297;p60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298" name="Google Shape;8298;p60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299" name="Google Shape;8299;p60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00" name="Google Shape;8300;p60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01" name="Google Shape;8301;p60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02" name="Google Shape;8302;p60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03" name="Google Shape;8303;p60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8304" name="Google Shape;8304;p60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8305" name="Google Shape;8305;p60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8306" name="Google Shape;8306;p60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07" name="Google Shape;8307;p60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08" name="Google Shape;8308;p60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09" name="Google Shape;8309;p60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10" name="Google Shape;8310;p60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11" name="Google Shape;8311;p60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8312" name="Google Shape;8312;p60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8313" name="Google Shape;8313;p60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8314" name="Google Shape;8314;p60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315" name="Google Shape;8315;p60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316" name="Google Shape;8316;p60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317" name="Google Shape;8317;p60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8318" name="Google Shape;8318;p60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8319" name="Google Shape;8319;p60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8320" name="Google Shape;8320;p6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321" name="Google Shape;8321;p6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322" name="Google Shape;8322;p6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8323" name="Google Shape;8323;p60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8324" name="Google Shape;8324;p60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325" name="Google Shape;8325;p60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8326" name="Google Shape;8326;p60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8327" name="Google Shape;8327;p60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8328" name="Google Shape;8328;p60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8329" name="Google Shape;8329;p60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0" name="Google Shape;8330;p60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1" name="Google Shape;8331;p60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8332" name="Google Shape;8332;p60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3" name="Google Shape;8333;p60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4" name="Google Shape;8334;p60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8335" name="Google Shape;8335;p60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6" name="Google Shape;8336;p60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7" name="Google Shape;8337;p60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8338" name="Google Shape;8338;p60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9" name="Google Shape;8339;p60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40" name="Google Shape;8340;p60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8341" name="Google Shape;8341;p60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2" name="Google Shape;8342;p60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43" name="Google Shape;8343;p60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8344" name="Google Shape;8344;p60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5" name="Google Shape;8345;p60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46" name="Google Shape;8346;p60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8347" name="Google Shape;8347;p60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48" name="Google Shape;8348;p60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49" name="Google Shape;8349;p60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8350" name="Google Shape;8350;p60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1" name="Google Shape;8351;p60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2" name="Google Shape;8352;p60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8353" name="Google Shape;8353;p60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4" name="Google Shape;8354;p60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5" name="Google Shape;8355;p60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8356" name="Google Shape;8356;p60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57" name="Google Shape;8357;p60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58" name="Google Shape;8358;p60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8359" name="Google Shape;8359;p60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0" name="Google Shape;8360;p60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1" name="Google Shape;8361;p60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8362" name="Google Shape;8362;p60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3" name="Google Shape;8363;p60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4" name="Google Shape;8364;p60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8365" name="Google Shape;8365;p60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6" name="Google Shape;8366;p60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67" name="Google Shape;8367;p60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8368" name="Google Shape;8368;p60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69" name="Google Shape;8369;p60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0" name="Google Shape;8370;p60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8371" name="Google Shape;8371;p60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2" name="Google Shape;8372;p60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3" name="Google Shape;8373;p60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8374" name="Google Shape;8374;p60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5" name="Google Shape;8375;p60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6" name="Google Shape;8376;p60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8377" name="Google Shape;8377;p60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78" name="Google Shape;8378;p60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79" name="Google Shape;8379;p60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8380" name="Google Shape;8380;p60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1" name="Google Shape;8381;p60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82" name="Google Shape;8382;p60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8383" name="Google Shape;8383;p60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4" name="Google Shape;8384;p60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85" name="Google Shape;8385;p60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8386" name="Google Shape;8386;p60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87" name="Google Shape;8387;p60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88" name="Google Shape;8388;p60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8389" name="Google Shape;8389;p60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0" name="Google Shape;8390;p60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91" name="Google Shape;8391;p60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8392" name="Google Shape;8392;p60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3" name="Google Shape;8393;p60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94" name="Google Shape;8394;p60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8395" name="Google Shape;8395;p60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6" name="Google Shape;8396;p60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97" name="Google Shape;8397;p60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8398" name="Google Shape;8398;p60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99" name="Google Shape;8399;p60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0" name="Google Shape;8400;p60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8401" name="Google Shape;8401;p60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2" name="Google Shape;8402;p60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3" name="Google Shape;8403;p60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8404" name="Google Shape;8404;p60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5" name="Google Shape;8405;p60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6" name="Google Shape;8406;p60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8407" name="Google Shape;8407;p60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08" name="Google Shape;8408;p60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09" name="Google Shape;8409;p60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8410" name="Google Shape;8410;p60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1" name="Google Shape;8411;p60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2" name="Google Shape;8412;p60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8413" name="Google Shape;8413;p60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4" name="Google Shape;8414;p60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5" name="Google Shape;8415;p60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8416" name="Google Shape;8416;p60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17" name="Google Shape;8417;p60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18" name="Google Shape;8418;p60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8419" name="Google Shape;8419;p60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0" name="Google Shape;8420;p60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1" name="Google Shape;8421;p60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8422" name="Google Shape;8422;p60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3" name="Google Shape;8423;p60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4" name="Google Shape;8424;p60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8425" name="Google Shape;8425;p60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6" name="Google Shape;8426;p60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27" name="Google Shape;8427;p60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8428" name="Google Shape;8428;p60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29" name="Google Shape;8429;p60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0" name="Google Shape;8430;p60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8431" name="Google Shape;8431;p60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2" name="Google Shape;8432;p60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3" name="Google Shape;8433;p60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8434" name="Google Shape;8434;p60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5" name="Google Shape;8435;p60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6" name="Google Shape;8436;p60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8437" name="Google Shape;8437;p60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38" name="Google Shape;8438;p60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39" name="Google Shape;8439;p60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8440" name="Google Shape;8440;p60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1" name="Google Shape;8441;p60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42" name="Google Shape;8442;p60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8443" name="Google Shape;8443;p60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4" name="Google Shape;8444;p60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45" name="Google Shape;8445;p60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8446" name="Google Shape;8446;p60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47" name="Google Shape;8447;p60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48" name="Google Shape;8448;p60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8449" name="Google Shape;8449;p60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0" name="Google Shape;8450;p60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1" name="Google Shape;8451;p60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8452" name="Google Shape;8452;p60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3" name="Google Shape;8453;p60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4" name="Google Shape;8454;p60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8455" name="Google Shape;8455;p60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6" name="Google Shape;8456;p60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7" name="Google Shape;8457;p60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8458" name="Google Shape;8458;p60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9" name="Google Shape;8459;p60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0" name="Google Shape;8460;p60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8461" name="Google Shape;8461;p60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2" name="Google Shape;8462;p60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3" name="Google Shape;8463;p60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8464" name="Google Shape;8464;p60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5" name="Google Shape;8465;p60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6" name="Google Shape;8466;p60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8467" name="Google Shape;8467;p60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68" name="Google Shape;8468;p60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69" name="Google Shape;8469;p60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8470" name="Google Shape;8470;p60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1" name="Google Shape;8471;p60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2" name="Google Shape;8472;p60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8473" name="Google Shape;8473;p60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4" name="Google Shape;8474;p60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5" name="Google Shape;8475;p60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8476" name="Google Shape;8476;p60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7" name="Google Shape;8477;p60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78" name="Google Shape;8478;p60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8479" name="Google Shape;8479;p60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0" name="Google Shape;8480;p60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1" name="Google Shape;8481;p60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8482" name="Google Shape;8482;p60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3" name="Google Shape;8483;p60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4" name="Google Shape;8484;p60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8485" name="Google Shape;8485;p60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6" name="Google Shape;8486;p60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87" name="Google Shape;8487;p60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8488" name="Google Shape;8488;p60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9" name="Google Shape;8489;p60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0" name="Google Shape;8490;p60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8491" name="Google Shape;8491;p60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2" name="Google Shape;8492;p60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3" name="Google Shape;8493;p60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8494" name="Google Shape;8494;p60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5" name="Google Shape;8495;p60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6" name="Google Shape;8496;p60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8497" name="Google Shape;8497;p60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8" name="Google Shape;8498;p60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99" name="Google Shape;8499;p60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8500" name="Google Shape;8500;p60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1" name="Google Shape;8501;p60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2" name="Google Shape;8502;p60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8503" name="Google Shape;8503;p60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4" name="Google Shape;8504;p60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5" name="Google Shape;8505;p60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8506" name="Google Shape;8506;p60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7" name="Google Shape;8507;p60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08" name="Google Shape;8508;p60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8509" name="Google Shape;8509;p60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0" name="Google Shape;8510;p60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1" name="Google Shape;8511;p60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8512" name="Google Shape;8512;p60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3" name="Google Shape;8513;p60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514" name="Google Shape;8514;p60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60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516" name="Google Shape;8516;p60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8517" name="Google Shape;8517;p60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18" name="Google Shape;8518;p60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19" name="Google Shape;8519;p60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8520" name="Google Shape;8520;p60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1" name="Google Shape;8521;p60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522" name="Google Shape;8522;p60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3" name="Google Shape;8523;p60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524" name="Google Shape;8524;p60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8525" name="Google Shape;8525;p60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6" name="Google Shape;8526;p60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27" name="Google Shape;8527;p60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8528" name="Google Shape;8528;p60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29" name="Google Shape;8529;p60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0" name="Google Shape;8530;p60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8531" name="Google Shape;8531;p60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2" name="Google Shape;8532;p60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3" name="Google Shape;8533;p60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8534" name="Google Shape;8534;p60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5" name="Google Shape;8535;p60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6" name="Google Shape;8536;p60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8537" name="Google Shape;8537;p60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38" name="Google Shape;8538;p60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39" name="Google Shape;8539;p60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8540" name="Google Shape;8540;p60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1" name="Google Shape;8541;p60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2" name="Google Shape;8542;p60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8543" name="Google Shape;8543;p60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4" name="Google Shape;8544;p60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5" name="Google Shape;8545;p60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8546" name="Google Shape;8546;p60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47" name="Google Shape;8547;p60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48" name="Google Shape;8548;p60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8549" name="Google Shape;8549;p60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0" name="Google Shape;8550;p60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1" name="Google Shape;8551;p60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8552" name="Google Shape;8552;p60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3" name="Google Shape;8553;p60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4" name="Google Shape;8554;p60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8555" name="Google Shape;8555;p60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6" name="Google Shape;8556;p60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57" name="Google Shape;8557;p60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8558" name="Google Shape;8558;p60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59" name="Google Shape;8559;p60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560" name="Google Shape;8560;p60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60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562" name="Google Shape;8562;p60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8563" name="Google Shape;8563;p60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4" name="Google Shape;8564;p60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5" name="Google Shape;8565;p60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8566" name="Google Shape;8566;p60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67" name="Google Shape;8567;p60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68" name="Google Shape;8568;p60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8569" name="Google Shape;8569;p60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0" name="Google Shape;8570;p60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1" name="Google Shape;8571;p60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8572" name="Google Shape;8572;p60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3" name="Google Shape;8573;p60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4" name="Google Shape;8574;p60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8575" name="Google Shape;8575;p60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6" name="Google Shape;8576;p60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77" name="Google Shape;8577;p60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8578" name="Google Shape;8578;p60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79" name="Google Shape;8579;p60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0" name="Google Shape;8580;p60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8581" name="Google Shape;8581;p60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2" name="Google Shape;8582;p60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3" name="Google Shape;8583;p60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8584" name="Google Shape;8584;p60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5" name="Google Shape;8585;p60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6" name="Google Shape;8586;p60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8587" name="Google Shape;8587;p60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88" name="Google Shape;8588;p60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89" name="Google Shape;8589;p60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8590" name="Google Shape;8590;p60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1" name="Google Shape;8591;p60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2" name="Google Shape;8592;p60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8593" name="Google Shape;8593;p60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4" name="Google Shape;8594;p60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5" name="Google Shape;8595;p60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8596" name="Google Shape;8596;p60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97" name="Google Shape;8597;p60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598" name="Google Shape;8598;p60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8599" name="Google Shape;8599;p60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0" name="Google Shape;8600;p60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1" name="Google Shape;8601;p60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8602" name="Google Shape;8602;p60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3" name="Google Shape;8603;p60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4" name="Google Shape;8604;p60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8605" name="Google Shape;8605;p60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6" name="Google Shape;8606;p60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07" name="Google Shape;8607;p60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8608" name="Google Shape;8608;p60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09" name="Google Shape;8609;p60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0" name="Google Shape;8610;p60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8611" name="Google Shape;8611;p60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2" name="Google Shape;8612;p60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3" name="Google Shape;8613;p60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8614" name="Google Shape;8614;p60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5" name="Google Shape;8615;p60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6" name="Google Shape;8616;p60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8617" name="Google Shape;8617;p60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18" name="Google Shape;8618;p60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19" name="Google Shape;8619;p60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8620" name="Google Shape;8620;p60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1" name="Google Shape;8621;p60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2" name="Google Shape;8622;p60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8623" name="Google Shape;8623;p60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4" name="Google Shape;8624;p60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5" name="Google Shape;8625;p60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8626" name="Google Shape;8626;p60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27" name="Google Shape;8627;p60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28" name="Google Shape;8628;p60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8629" name="Google Shape;8629;p60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0" name="Google Shape;8630;p60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1" name="Google Shape;8631;p60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8632" name="Google Shape;8632;p60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3" name="Google Shape;8633;p60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634" name="Google Shape;8634;p60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5" name="Google Shape;8635;p60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36" name="Google Shape;8636;p60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8637" name="Google Shape;8637;p60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38" name="Google Shape;8638;p60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39" name="Google Shape;8639;p60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8640" name="Google Shape;8640;p60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1" name="Google Shape;8641;p60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642" name="Google Shape;8642;p60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8643" name="Google Shape;8643;p60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4" name="Google Shape;8644;p60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645" name="Google Shape;8645;p60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8646" name="Google Shape;8646;p60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8647" name="Google Shape;8647;p60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8" name="Google Shape;8648;p60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49" name="Google Shape;8649;p60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0" name="Google Shape;8650;p60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1" name="Google Shape;8651;p60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2" name="Google Shape;8652;p60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3" name="Google Shape;8653;p60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4" name="Google Shape;8654;p60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5" name="Google Shape;8655;p60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6" name="Google Shape;8656;p60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7" name="Google Shape;8657;p60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8" name="Google Shape;8658;p60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59" name="Google Shape;8659;p60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0" name="Google Shape;8660;p60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1" name="Google Shape;8661;p60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2" name="Google Shape;8662;p60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3" name="Google Shape;8663;p60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4" name="Google Shape;8664;p60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5" name="Google Shape;8665;p60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6" name="Google Shape;8666;p60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7" name="Google Shape;8667;p60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8" name="Google Shape;8668;p60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69" name="Google Shape;8669;p60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0" name="Google Shape;8670;p60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1" name="Google Shape;8671;p60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2" name="Google Shape;8672;p60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3" name="Google Shape;8673;p60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4" name="Google Shape;8674;p60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5" name="Google Shape;8675;p60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6" name="Google Shape;8676;p60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7" name="Google Shape;8677;p60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8" name="Google Shape;8678;p60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79" name="Google Shape;8679;p60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0" name="Google Shape;8680;p60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1" name="Google Shape;8681;p60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2" name="Google Shape;8682;p60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3" name="Google Shape;8683;p60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4" name="Google Shape;8684;p60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5" name="Google Shape;8685;p60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6" name="Google Shape;8686;p60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7" name="Google Shape;8687;p60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8" name="Google Shape;8688;p60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89" name="Google Shape;8689;p60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0" name="Google Shape;8690;p60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1" name="Google Shape;8691;p60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2" name="Google Shape;8692;p60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3" name="Google Shape;8693;p60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4" name="Google Shape;8694;p60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5" name="Google Shape;8695;p60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6" name="Google Shape;8696;p60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7" name="Google Shape;8697;p60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8" name="Google Shape;8698;p60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699" name="Google Shape;8699;p60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0" name="Google Shape;8700;p60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1" name="Google Shape;8701;p60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2" name="Google Shape;8702;p60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3" name="Google Shape;8703;p60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8704" name="Google Shape;8704;p60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5" name="Google Shape;8705;p60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6" name="Google Shape;8706;p60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8707" name="Google Shape;8707;p60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08" name="Google Shape;8708;p60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09" name="Google Shape;8709;p60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8710" name="Google Shape;8710;p60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1" name="Google Shape;8711;p60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2" name="Google Shape;8712;p60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8713" name="Google Shape;8713;p60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4" name="Google Shape;8714;p60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5" name="Google Shape;8715;p60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8716" name="Google Shape;8716;p60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7" name="Google Shape;8717;p60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18" name="Google Shape;8718;p60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8719" name="Google Shape;8719;p60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0" name="Google Shape;8720;p60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1" name="Google Shape;8721;p60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8722" name="Google Shape;8722;p60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3" name="Google Shape;8723;p60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4" name="Google Shape;8724;p60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8725" name="Google Shape;8725;p60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6" name="Google Shape;8726;p60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27" name="Google Shape;8727;p60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8728" name="Google Shape;8728;p60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29" name="Google Shape;8729;p60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0" name="Google Shape;8730;p60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8731" name="Google Shape;8731;p60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2" name="Google Shape;8732;p60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33" name="Google Shape;8733;p60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8734" name="Google Shape;8734;p60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35" name="Google Shape;8735;p60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736" name="Google Shape;8736;p60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7" name="Google Shape;8737;p60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738" name="Google Shape;8738;p60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8739" name="Google Shape;8739;p60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0" name="Google Shape;8740;p60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1" name="Google Shape;8741;p60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8742" name="Google Shape;8742;p60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3" name="Google Shape;8743;p60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4" name="Google Shape;8744;p60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8745" name="Google Shape;8745;p60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6" name="Google Shape;8746;p60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47" name="Google Shape;8747;p60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8748" name="Google Shape;8748;p60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49" name="Google Shape;8749;p60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0" name="Google Shape;8750;p60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8751" name="Google Shape;8751;p60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2" name="Google Shape;8752;p60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3" name="Google Shape;8753;p60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8754" name="Google Shape;8754;p60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5" name="Google Shape;8755;p60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6" name="Google Shape;8756;p60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8757" name="Google Shape;8757;p60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58" name="Google Shape;8758;p60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59" name="Google Shape;8759;p60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8760" name="Google Shape;8760;p60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1" name="Google Shape;8761;p60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2" name="Google Shape;8762;p60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8763" name="Google Shape;8763;p60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4" name="Google Shape;8764;p60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5" name="Google Shape;8765;p60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8766" name="Google Shape;8766;p60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67" name="Google Shape;8767;p60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68" name="Google Shape;8768;p60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8769" name="Google Shape;8769;p60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0" name="Google Shape;8770;p60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1" name="Google Shape;8771;p60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8772" name="Google Shape;8772;p60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3" name="Google Shape;8773;p60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4" name="Google Shape;8774;p60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8775" name="Google Shape;8775;p60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6" name="Google Shape;8776;p60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77" name="Google Shape;8777;p60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8778" name="Google Shape;8778;p60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79" name="Google Shape;8779;p60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0" name="Google Shape;8780;p60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8781" name="Google Shape;8781;p60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2" name="Google Shape;8782;p60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3" name="Google Shape;8783;p60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8784" name="Google Shape;8784;p60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5" name="Google Shape;8785;p60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6" name="Google Shape;8786;p60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8787" name="Google Shape;8787;p60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88" name="Google Shape;8788;p60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89" name="Google Shape;8789;p60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8790" name="Google Shape;8790;p60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1" name="Google Shape;8791;p60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2" name="Google Shape;8792;p60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8793" name="Google Shape;8793;p60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4" name="Google Shape;8794;p60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5" name="Google Shape;8795;p60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8796" name="Google Shape;8796;p60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97" name="Google Shape;8797;p60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798" name="Google Shape;8798;p60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8799" name="Google Shape;8799;p60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0" name="Google Shape;8800;p60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1" name="Google Shape;8801;p60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8802" name="Google Shape;8802;p60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3" name="Google Shape;8803;p60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4" name="Google Shape;8804;p60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8805" name="Google Shape;8805;p60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6" name="Google Shape;8806;p60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07" name="Google Shape;8807;p60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8808" name="Google Shape;8808;p60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09" name="Google Shape;8809;p60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0" name="Google Shape;8810;p60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8811" name="Google Shape;8811;p60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2" name="Google Shape;8812;p60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3" name="Google Shape;8813;p60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8814" name="Google Shape;8814;p60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5" name="Google Shape;8815;p60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6" name="Google Shape;8816;p60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8817" name="Google Shape;8817;p60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18" name="Google Shape;8818;p60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19" name="Google Shape;8819;p60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8820" name="Google Shape;8820;p60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1" name="Google Shape;8821;p60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2" name="Google Shape;8822;p60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8823" name="Google Shape;8823;p60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4" name="Google Shape;8824;p60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5" name="Google Shape;8825;p60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8826" name="Google Shape;8826;p60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27" name="Google Shape;8827;p60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28" name="Google Shape;8828;p60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8829" name="Google Shape;8829;p60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0" name="Google Shape;8830;p60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1" name="Google Shape;8831;p60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8832" name="Google Shape;8832;p60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3" name="Google Shape;8833;p60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4" name="Google Shape;8834;p60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8835" name="Google Shape;8835;p60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6" name="Google Shape;8836;p60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37" name="Google Shape;8837;p60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8838" name="Google Shape;8838;p60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39" name="Google Shape;8839;p60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843" name="Shape 8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4" name="Google Shape;8844;p61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8845" name="Google Shape;8845;p61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8846" name="Google Shape;8846;p61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7" name="Google Shape;8847;p61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61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61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0" name="Google Shape;8850;p61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1" name="Google Shape;8851;p61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61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53" name="Google Shape;8853;p61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8854" name="Google Shape;8854;p61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61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6" name="Google Shape;8856;p61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7" name="Google Shape;8857;p61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8" name="Google Shape;8858;p61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59" name="Google Shape;8859;p61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8860" name="Google Shape;8860;p61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8861" name="Google Shape;8861;p61"/>
              <p:cNvCxnSpPr>
                <a:endCxn id="8862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63" name="Google Shape;8863;p61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64" name="Google Shape;8864;p61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65" name="Google Shape;8865;p61"/>
              <p:cNvCxnSpPr>
                <a:stCxn id="8862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8866" name="Google Shape;8866;p61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8867" name="Google Shape;8867;p61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68" name="Google Shape;8868;p61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69" name="Google Shape;8869;p61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61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71" name="Google Shape;8871;p61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8872" name="Google Shape;8872;p61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73" name="Google Shape;8873;p61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74" name="Google Shape;8874;p61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8875" name="Google Shape;8875;p61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76" name="Google Shape;8876;p61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77" name="Google Shape;8877;p61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1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78" name="Google Shape;8878;p61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8879" name="Google Shape;8879;p61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80" name="Google Shape;8880;p61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81" name="Google Shape;8881;p61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8882" name="Google Shape;8882;p61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8883" name="Google Shape;8883;p61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84" name="Google Shape;8884;p61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85" name="Google Shape;8885;p61"/>
              <p:cNvCxnSpPr>
                <a:stCxn id="8886" idx="6"/>
                <a:endCxn id="8887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888" name="Google Shape;8888;p61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8889" name="Google Shape;8889;p61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87" name="Google Shape;8887;p61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61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91" name="Google Shape;8891;p61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8892" name="Google Shape;8892;p61"/>
              <p:cNvCxnSpPr>
                <a:stCxn id="8893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94" name="Google Shape;8894;p61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3" name="Google Shape;8893;p61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95" name="Google Shape;8895;p61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8896" name="Google Shape;8896;p61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97" name="Google Shape;8897;p61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8" name="Google Shape;8898;p61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99" name="Google Shape;8899;p61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8900" name="Google Shape;8900;p61"/>
              <p:cNvCxnSpPr>
                <a:stCxn id="8901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886" name="Google Shape;8886;p61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1" name="Google Shape;8901;p61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02" name="Google Shape;8902;p61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8903" name="Google Shape;8903;p61"/>
            <p:cNvCxnSpPr>
              <a:stCxn id="8904" idx="4"/>
              <a:endCxn id="8905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06" name="Google Shape;8906;p61"/>
            <p:cNvCxnSpPr>
              <a:stCxn id="8905" idx="0"/>
              <a:endCxn id="8907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08" name="Google Shape;8908;p61"/>
            <p:cNvCxnSpPr>
              <a:stCxn id="8907" idx="4"/>
              <a:endCxn id="8909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10" name="Google Shape;8910;p61"/>
            <p:cNvCxnSpPr>
              <a:stCxn id="8909" idx="0"/>
              <a:endCxn id="8911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11" name="Google Shape;8911;p61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7" name="Google Shape;8907;p61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4" name="Google Shape;8904;p61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9" name="Google Shape;8909;p61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5" name="Google Shape;8905;p61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8912" name="Google Shape;8912;p61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8913" name="Google Shape;8913;p61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4" name="Google Shape;8914;p61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61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1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1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8" name="Google Shape;8918;p61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8919" name="Google Shape;8919;p61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61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61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1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1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1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61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8926" name="Google Shape;8926;p61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927" name="Google Shape;8927;p61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928" name="Google Shape;8928;p61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8929" name="Google Shape;8929;p61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8930" name="Google Shape;8930;p61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8931" name="Google Shape;8931;p61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2" name="Google Shape;8932;p61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3" name="Google Shape;8933;p61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34" name="Google Shape;8934;p61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8935" name="Google Shape;8935;p61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1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1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38" name="Google Shape;8938;p61"/>
            <p:cNvCxnSpPr>
              <a:stCxn id="8935" idx="6"/>
              <a:endCxn id="8936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39" name="Google Shape;8939;p61"/>
            <p:cNvCxnSpPr>
              <a:stCxn id="8936" idx="4"/>
              <a:endCxn id="8940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1" name="Google Shape;8941;p61"/>
            <p:cNvCxnSpPr>
              <a:stCxn id="8940" idx="6"/>
              <a:endCxn id="8937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42" name="Google Shape;8942;p61"/>
            <p:cNvCxnSpPr>
              <a:stCxn id="8937" idx="4"/>
              <a:endCxn id="8943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940" name="Google Shape;8940;p61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1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61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45" name="Google Shape;8945;p61"/>
            <p:cNvCxnSpPr>
              <a:endCxn id="8944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946" name="Google Shape;8946;p61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8947" name="Google Shape;8947;p61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1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1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1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1" name="Google Shape;8951;p61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2" name="Google Shape;8952;p61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8953" name="Google Shape;8953;p61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1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5" name="Google Shape;8955;p61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6" name="Google Shape;8956;p61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1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58" name="Google Shape;8958;p61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59" name="Google Shape;8959;p61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0" name="Google Shape;8960;p61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961" name="Google Shape;8961;p61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962" name="Google Shape;8962;p61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8963" name="Google Shape;8963;p61"/>
            <p:cNvCxnSpPr>
              <a:stCxn id="8964" idx="2"/>
              <a:endCxn id="8965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66" name="Google Shape;8966;p61"/>
            <p:cNvCxnSpPr>
              <a:stCxn id="8967" idx="0"/>
              <a:endCxn id="8964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68" name="Google Shape;8968;p61"/>
            <p:cNvCxnSpPr>
              <a:stCxn id="8967" idx="2"/>
              <a:endCxn id="8969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70" name="Google Shape;8970;p61"/>
            <p:cNvCxnSpPr>
              <a:stCxn id="8971" idx="0"/>
              <a:endCxn id="8967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72" name="Google Shape;8972;p61"/>
            <p:cNvCxnSpPr>
              <a:stCxn id="8965" idx="2"/>
              <a:endCxn id="8973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8974" name="Google Shape;8974;p61"/>
            <p:cNvCxnSpPr>
              <a:stCxn id="8975" idx="0"/>
              <a:endCxn id="8965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8971" name="Google Shape;8971;p61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969" name="Google Shape;8969;p61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975" name="Google Shape;8975;p61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973" name="Google Shape;8973;p61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965" name="Google Shape;8965;p61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967" name="Google Shape;8967;p61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8964" name="Google Shape;8964;p61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8976" name="Google Shape;8976;p61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8977" name="Google Shape;8977;p61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8978" name="Google Shape;8978;p61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79" name="Google Shape;8979;p61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8980" name="Google Shape;8980;p6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981" name="Google Shape;8981;p6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8982" name="Google Shape;8982;p61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8983" name="Google Shape;8983;p61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984" name="Google Shape;8984;p61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8985" name="Google Shape;8985;p61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8986" name="Google Shape;8986;p61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987" name="Google Shape;8987;p61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988" name="Google Shape;8988;p61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89" name="Google Shape;8989;p61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8990" name="Google Shape;8990;p61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8991" name="Google Shape;8991;p6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992" name="Google Shape;8992;p6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993" name="Google Shape;8993;p61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94" name="Google Shape;8994;p61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8995" name="Google Shape;8995;p61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8996" name="Google Shape;8996;p61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8997" name="Google Shape;8997;p61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8998" name="Google Shape;8998;p61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99" name="Google Shape;8999;p61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9000" name="Google Shape;9000;p61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9001" name="Google Shape;9001;p61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2" name="Google Shape;9002;p61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3" name="Google Shape;9003;p61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04" name="Google Shape;9004;p61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9005" name="Google Shape;9005;p61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6" name="Google Shape;9006;p61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61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08" name="Google Shape;9008;p61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9009" name="Google Shape;9009;p61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0" name="Google Shape;9010;p61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1" name="Google Shape;9011;p61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12" name="Google Shape;9012;p61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9013" name="Google Shape;9013;p61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4" name="Google Shape;9014;p61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5" name="Google Shape;9015;p61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16" name="Google Shape;9016;p61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9017" name="Google Shape;9017;p61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1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1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1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1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1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3" name="Google Shape;9023;p61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61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1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1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7" name="Google Shape;9027;p61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9028" name="Google Shape;9028;p61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61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61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1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1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3" name="Google Shape;9033;p61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4" name="Google Shape;9034;p61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1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1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1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1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1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1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61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2" name="Google Shape;9042;p61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1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1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61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61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1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1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1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1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61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2" name="Google Shape;9052;p61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053" name="Google Shape;9053;p61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9054" name="Google Shape;9054;p61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5" name="Google Shape;9055;p61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61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7" name="Google Shape;9057;p61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8" name="Google Shape;9058;p61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9" name="Google Shape;9059;p61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0" name="Google Shape;9060;p61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1" name="Google Shape;9061;p61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61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61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61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61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6" name="Google Shape;9066;p61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7" name="Google Shape;9067;p61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61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61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61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61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2" name="Google Shape;9072;p61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3" name="Google Shape;9073;p61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074" name="Google Shape;9074;p61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1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1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61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8" name="Google Shape;9078;p61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9" name="Google Shape;9079;p61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61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61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61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61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61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61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6" name="Google Shape;9086;p61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7" name="Google Shape;9087;p61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8" name="Google Shape;9088;p61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9089" name="Google Shape;9089;p61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0" name="Google Shape;9090;p61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1" name="Google Shape;9091;p61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61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61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61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61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61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61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8" name="Google Shape;9098;p61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9" name="Google Shape;9099;p61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61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61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61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61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4" name="Google Shape;9104;p61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5" name="Google Shape;9105;p61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61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7" name="Google Shape;9107;p61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8" name="Google Shape;9108;p61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61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0" name="Google Shape;9110;p61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1" name="Google Shape;9111;p61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61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61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4" name="Google Shape;9114;p61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5" name="Google Shape;9115;p61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61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61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61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61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0" name="Google Shape;9120;p61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1" name="Google Shape;9121;p61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9122" name="Google Shape;9122;p61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9123" name="Google Shape;9123;p61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4" name="Google Shape;9124;p61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5" name="Google Shape;9125;p61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61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61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8" name="Google Shape;9128;p61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9129" name="Google Shape;9129;p61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9130" name="Google Shape;9130;p61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9131" name="Google Shape;9131;p61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9132" name="Google Shape;9132;p61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33" name="Google Shape;9133;p61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34" name="Google Shape;9134;p61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35" name="Google Shape;9135;p61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36" name="Google Shape;9136;p61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37" name="Google Shape;9137;p61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38" name="Google Shape;9138;p61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9139" name="Google Shape;9139;p61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9140" name="Google Shape;9140;p61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9141" name="Google Shape;9141;p61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9142" name="Google Shape;9142;p61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9143" name="Google Shape;9143;p61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9144" name="Google Shape;9144;p61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145" name="Google Shape;9145;p61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46" name="Google Shape;9146;p61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9147" name="Google Shape;9147;p61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9148" name="Google Shape;9148;p61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149" name="Google Shape;9149;p61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9150" name="Google Shape;9150;p61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9151" name="Google Shape;9151;p61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9152" name="Google Shape;9152;p61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153" name="Google Shape;9153;p61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154" name="Google Shape;9154;p61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9155" name="Google Shape;9155;p61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156" name="Google Shape;9156;p61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157" name="Google Shape;9157;p61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9158" name="Google Shape;9158;p61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9159" name="Google Shape;9159;p61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9160" name="Google Shape;9160;p61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161" name="Google Shape;9161;p61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162" name="Google Shape;9162;p61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9163" name="Google Shape;9163;p61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9164" name="Google Shape;9164;p61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9165" name="Google Shape;9165;p61"/>
          <p:cNvGrpSpPr/>
          <p:nvPr/>
        </p:nvGrpSpPr>
        <p:grpSpPr>
          <a:xfrm>
            <a:off x="732462" y="1766083"/>
            <a:ext cx="962651" cy="810058"/>
            <a:chOff x="844912" y="1681380"/>
            <a:chExt cx="935611" cy="787305"/>
          </a:xfrm>
        </p:grpSpPr>
        <p:grpSp>
          <p:nvGrpSpPr>
            <p:cNvPr id="9166" name="Google Shape;9166;p61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9167" name="Google Shape;9167;p61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8" name="Google Shape;9168;p61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9" name="Google Shape;9169;p61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0" name="Google Shape;9170;p61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1" name="Google Shape;9171;p61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2" name="Google Shape;9172;p61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73" name="Google Shape;9173;p61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9174" name="Google Shape;9174;p61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75" name="Google Shape;9175;p61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9176" name="Google Shape;9176;p61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9177" name="Google Shape;9177;p61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78" name="Google Shape;9178;p61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79" name="Google Shape;9179;p61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80" name="Google Shape;9180;p61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81" name="Google Shape;9181;p61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82" name="Google Shape;9182;p61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83" name="Google Shape;9183;p61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184" name="Google Shape;9184;p61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85" name="Google Shape;9185;p61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186" name="Google Shape;9186;p61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9187" name="Google Shape;9187;p61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188" name="Google Shape;9188;p61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9189" name="Google Shape;9189;p61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9190" name="Google Shape;9190;p61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91" name="Google Shape;9191;p61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92" name="Google Shape;9192;p61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93" name="Google Shape;9193;p61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94" name="Google Shape;9194;p61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95" name="Google Shape;9195;p61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196" name="Google Shape;9196;p61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9197" name="Google Shape;9197;p61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98" name="Google Shape;9198;p61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199" name="Google Shape;9199;p61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9200" name="Google Shape;9200;p61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1" name="Google Shape;9201;p61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2" name="Google Shape;9202;p61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61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4" name="Google Shape;9204;p61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205" name="Google Shape;9205;p61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206" name="Google Shape;9206;p61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9207" name="Google Shape;9207;p61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08" name="Google Shape;9208;p61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09" name="Google Shape;9209;p61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10" name="Google Shape;9210;p61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211" name="Google Shape;9211;p61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9212" name="Google Shape;9212;p61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9213" name="Google Shape;9213;p61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9214" name="Google Shape;9214;p61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5" name="Google Shape;9215;p61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6" name="Google Shape;9216;p61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17" name="Google Shape;9217;p61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9218" name="Google Shape;9218;p61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9219" name="Google Shape;9219;p61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9220" name="Google Shape;9220;p61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21" name="Google Shape;9221;p61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22" name="Google Shape;9222;p61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23" name="Google Shape;9223;p61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9224" name="Google Shape;9224;p61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25" name="Google Shape;9225;p61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226" name="Google Shape;9226;p61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9227" name="Google Shape;9227;p61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9228" name="Google Shape;9228;p61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29" name="Google Shape;9229;p61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30" name="Google Shape;9230;p61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31" name="Google Shape;9231;p61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9232" name="Google Shape;9232;p61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33" name="Google Shape;9233;p61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234" name="Google Shape;9234;p61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9235" name="Google Shape;9235;p61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9236" name="Google Shape;9236;p61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37" name="Google Shape;9237;p61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38" name="Google Shape;9238;p61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39" name="Google Shape;9239;p61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9240" name="Google Shape;9240;p61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41" name="Google Shape;9241;p61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9242" name="Google Shape;9242;p61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9243" name="Google Shape;9243;p61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9244" name="Google Shape;9244;p61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9245" name="Google Shape;9245;p61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46" name="Google Shape;9246;p61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47" name="Google Shape;9247;p61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48" name="Google Shape;9248;p61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9249" name="Google Shape;9249;p61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0" name="Google Shape;9250;p61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251" name="Google Shape;9251;p61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9252" name="Google Shape;9252;p61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9253" name="Google Shape;9253;p61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4" name="Google Shape;9254;p61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5" name="Google Shape;9255;p61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56" name="Google Shape;9256;p61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9257" name="Google Shape;9257;p61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58" name="Google Shape;9258;p61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259" name="Google Shape;9259;p61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9260" name="Google Shape;9260;p61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9261" name="Google Shape;9261;p61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62" name="Google Shape;9262;p61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63" name="Google Shape;9263;p61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264" name="Google Shape;9264;p61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9265" name="Google Shape;9265;p61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266" name="Google Shape;9266;p61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270" name="Shape 9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71" name="Google Shape;9271;p62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9272" name="Google Shape;9272;p62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9273" name="Google Shape;9273;p62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274" name="Google Shape;9274;p62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275" name="Google Shape;9275;p62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9276" name="Google Shape;9276;p62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277" name="Google Shape;9277;p62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278" name="Google Shape;9278;p62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279" name="Google Shape;9279;p62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9280" name="Google Shape;9280;p62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9281" name="Google Shape;9281;p62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9282" name="Google Shape;9282;p62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3" name="Google Shape;9283;p62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4" name="Google Shape;9284;p62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5" name="Google Shape;9285;p62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6" name="Google Shape;9286;p62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7" name="Google Shape;9287;p62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8" name="Google Shape;9288;p62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9" name="Google Shape;9289;p62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0" name="Google Shape;9290;p62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1" name="Google Shape;9291;p62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2" name="Google Shape;9292;p62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3" name="Google Shape;9293;p62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4" name="Google Shape;9294;p62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5" name="Google Shape;9295;p62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6" name="Google Shape;9296;p62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7" name="Google Shape;9297;p62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8" name="Google Shape;9298;p62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9" name="Google Shape;9299;p62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0" name="Google Shape;9300;p62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1" name="Google Shape;9301;p62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302" name="Google Shape;9302;p62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{FC3F0A53-C90B-4E68-87A8-A9DA1C8A5F3D}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9303" name="Google Shape;9303;p62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9304" name="Google Shape;9304;p62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9305" name="Google Shape;9305;p62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6" name="Google Shape;9306;p62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7" name="Google Shape;9307;p62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8" name="Google Shape;9308;p62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9" name="Google Shape;9309;p62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0" name="Google Shape;9310;p62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1" name="Google Shape;9311;p62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2" name="Google Shape;9312;p62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3" name="Google Shape;9313;p62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4" name="Google Shape;9314;p62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5" name="Google Shape;9315;p62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6" name="Google Shape;9316;p62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7" name="Google Shape;9317;p62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8" name="Google Shape;9318;p62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9" name="Google Shape;9319;p62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0" name="Google Shape;9320;p62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1" name="Google Shape;9321;p62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2" name="Google Shape;9322;p62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3" name="Google Shape;9323;p62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4" name="Google Shape;9324;p62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5" name="Google Shape;9325;p62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6" name="Google Shape;9326;p62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7" name="Google Shape;9327;p62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8" name="Google Shape;9328;p62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29" name="Google Shape;9329;p62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9330" name="Google Shape;9330;p62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1" name="Google Shape;9331;p62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2" name="Google Shape;9332;p62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3" name="Google Shape;9333;p62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334" name="Google Shape;9334;p62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5" name="Google Shape;9335;p62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62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2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9338" name="Google Shape;9338;p62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{FC3F0A53-C90B-4E68-87A8-A9DA1C8A5F3D}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9339" name="Google Shape;9339;p62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{FC3F0A53-C90B-4E68-87A8-A9DA1C8A5F3D}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340" name="Google Shape;9340;p62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9341" name="Google Shape;9341;p62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9342" name="Google Shape;9342;p62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3" name="Google Shape;9343;p62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4" name="Google Shape;9344;p62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5" name="Google Shape;9345;p62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6" name="Google Shape;9346;p62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47" name="Google Shape;9347;p62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9348" name="Google Shape;9348;p62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9" name="Google Shape;9349;p62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0" name="Google Shape;9350;p62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1" name="Google Shape;9351;p62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2" name="Google Shape;9352;p62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53" name="Google Shape;9353;p62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9354" name="Google Shape;9354;p62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5" name="Google Shape;9355;p62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6" name="Google Shape;9356;p62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7" name="Google Shape;9357;p62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8" name="Google Shape;9358;p62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59" name="Google Shape;9359;p62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9360" name="Google Shape;9360;p62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1" name="Google Shape;9361;p62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2" name="Google Shape;9362;p62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3" name="Google Shape;9363;p62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4" name="Google Shape;9364;p62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65" name="Google Shape;9365;p62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9366" name="Google Shape;9366;p62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7" name="Google Shape;9367;p62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8" name="Google Shape;9368;p62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9" name="Google Shape;9369;p62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0" name="Google Shape;9370;p62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371" name="Google Shape;9371;p62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9372" name="Google Shape;9372;p62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3" name="Google Shape;9373;p62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4" name="Google Shape;9374;p62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5" name="Google Shape;9375;p62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6" name="Google Shape;9376;p62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9377" name="Google Shape;9377;p62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{FC3F0A53-C90B-4E68-87A8-A9DA1C8A5F3D}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9378" name="Google Shape;9378;p62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9379" name="Google Shape;9379;p62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2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62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9382" name="Google Shape;9382;p62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2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4" name="Google Shape;9384;p62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9385" name="Google Shape;9385;p62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86" name="Google Shape;9386;p62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387" name="Google Shape;9387;p62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9388" name="Google Shape;9388;p62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389" name="Google Shape;9389;p62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390" name="Google Shape;9390;p62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391" name="Google Shape;9391;p62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392" name="Google Shape;9392;p62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62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2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5" name="Google Shape;9395;p62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6" name="Google Shape;9396;p62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2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62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399" name="Google Shape;9399;p62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00" name="Google Shape;9400;p62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9401" name="Google Shape;9401;p62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2" name="Google Shape;9402;p62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9403" name="Google Shape;9403;p62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04" name="Google Shape;9404;p62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05" name="Google Shape;9405;p62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06" name="Google Shape;9406;p62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07" name="Google Shape;9407;p62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08" name="Google Shape;9408;p62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09" name="Google Shape;9409;p62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10" name="Google Shape;9410;p62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11" name="Google Shape;9411;p62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12" name="Google Shape;9412;p62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13" name="Google Shape;9413;p62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14" name="Google Shape;9414;p62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15" name="Google Shape;9415;p62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9416" name="Google Shape;9416;p62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9417" name="Google Shape;9417;p62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9418" name="Google Shape;9418;p62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19" name="Google Shape;9419;p62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0" name="Google Shape;9420;p62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1" name="Google Shape;9421;p62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2" name="Google Shape;9422;p62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3" name="Google Shape;9423;p62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4" name="Google Shape;9424;p62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5" name="Google Shape;9425;p62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6" name="Google Shape;9426;p62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7" name="Google Shape;9427;p62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8" name="Google Shape;9428;p62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9429" name="Google Shape;9429;p62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433" name="Shape 9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34" name="Google Shape;9434;p63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9435" name="Google Shape;9435;p63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36" name="Google Shape;9436;p63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9437" name="Google Shape;9437;p63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438" name="Google Shape;9438;p63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9" name="Google Shape;9439;p63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9440" name="Google Shape;9440;p63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441" name="Google Shape;9441;p63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42" name="Google Shape;9442;p63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9443" name="Google Shape;9443;p63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444" name="Google Shape;9444;p63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45" name="Google Shape;9445;p63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9446" name="Google Shape;9446;p63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447" name="Google Shape;9447;p63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48" name="Google Shape;9448;p63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9449" name="Google Shape;9449;p63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9450" name="Google Shape;9450;p63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51" name="Google Shape;9451;p63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9452" name="Google Shape;9452;p63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3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63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63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6" name="Google Shape;9456;p63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3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8" name="Google Shape;9458;p63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9459" name="Google Shape;9459;p63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9460" name="Google Shape;9460;p63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461" name="Google Shape;9461;p63"/>
              <p:cNvCxnSpPr>
                <a:stCxn id="9460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462" name="Google Shape;9462;p63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9463" name="Google Shape;9463;p63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464" name="Google Shape;9464;p63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465" name="Google Shape;9465;p63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9466" name="Google Shape;9466;p63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467" name="Google Shape;9467;p63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468" name="Google Shape;9468;p63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9469" name="Google Shape;9469;p63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470" name="Google Shape;9470;p63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9471" name="Google Shape;9471;p63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9472" name="Google Shape;9472;p63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9473" name="Google Shape;9473;p63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9474" name="Google Shape;9474;p63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9475" name="Google Shape;9475;p63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3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3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3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63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9480" name="Google Shape;9480;p63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3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63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63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4" name="Google Shape;9484;p63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9485" name="Google Shape;9485;p63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9486" name="Google Shape;9486;p63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7" name="Google Shape;9487;p63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488" name="Google Shape;9488;p63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63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9490" name="Google Shape;9490;p63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3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2" name="Google Shape;9492;p63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93" name="Google Shape;9493;p63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9494" name="Google Shape;9494;p63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3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6" name="Google Shape;9496;p63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9497" name="Google Shape;9497;p63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63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99" name="Google Shape;9499;p63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0" name="Google Shape;9500;p63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01" name="Google Shape;9501;p63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9502" name="Google Shape;9502;p63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3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63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63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6" name="Google Shape;9506;p63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9507" name="Google Shape;9507;p63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8" name="Google Shape;9508;p63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3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3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63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2" name="Google Shape;9512;p63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9513" name="Google Shape;9513;p63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63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3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6" name="Google Shape;9516;p63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9517" name="Google Shape;9517;p63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9518" name="Google Shape;9518;p63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519" name="Google Shape;9519;p63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520" name="Google Shape;9520;p63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9521" name="Google Shape;9521;p63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522" name="Google Shape;9522;p63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523" name="Google Shape;9523;p63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9524" name="Google Shape;9524;p63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525" name="Google Shape;9525;p63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9526" name="Google Shape;9526;p63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9527" name="Google Shape;9527;p63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9528" name="Google Shape;9528;p63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9529" name="Google Shape;9529;p63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9530" name="Google Shape;9530;p63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31" name="Google Shape;9531;p63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32" name="Google Shape;9532;p63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33" name="Google Shape;9533;p63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34" name="Google Shape;9534;p63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9535" name="Google Shape;9535;p63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9536" name="Google Shape;9536;p63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9537" name="Google Shape;9537;p63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538" name="Google Shape;9538;p63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9" name="Google Shape;9539;p63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0" name="Google Shape;9540;p63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1" name="Google Shape;9541;p63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2" name="Google Shape;9542;p63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3" name="Google Shape;9543;p63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4" name="Google Shape;9544;p63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45" name="Google Shape;9545;p63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9546" name="Google Shape;9546;p63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7" name="Google Shape;9547;p63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8" name="Google Shape;9548;p63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49" name="Google Shape;9549;p63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0" name="Google Shape;9550;p63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1" name="Google Shape;9551;p63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52" name="Google Shape;9552;p63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553" name="Google Shape;9553;p63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9554" name="Google Shape;9554;p63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3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63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63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58" name="Google Shape;9558;p63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9559" name="Google Shape;9559;p63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0" name="Google Shape;9560;p63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1" name="Google Shape;9561;p63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63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3" name="Google Shape;9563;p63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9564" name="Google Shape;9564;p63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5" name="Google Shape;9565;p63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6" name="Google Shape;9566;p63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7" name="Google Shape;9567;p63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68" name="Google Shape;9568;p63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9569" name="Google Shape;9569;p63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0" name="Google Shape;9570;p63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1" name="Google Shape;9571;p63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2" name="Google Shape;9572;p63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73" name="Google Shape;9573;p63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9574" name="Google Shape;9574;p63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5" name="Google Shape;9575;p63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6" name="Google Shape;9576;p63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7" name="Google Shape;9577;p63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78" name="Google Shape;9578;p63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63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63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3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82" name="Google Shape;9582;p63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9583" name="Google Shape;9583;p63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4" name="Google Shape;9584;p63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5" name="Google Shape;9585;p63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6" name="Google Shape;9586;p63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87" name="Google Shape;9587;p63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9588" name="Google Shape;9588;p63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9" name="Google Shape;9589;p63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0" name="Google Shape;9590;p63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1" name="Google Shape;9591;p63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92" name="Google Shape;9592;p63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9593" name="Google Shape;9593;p63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63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63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63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63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8" name="Google Shape;9598;p63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9" name="Google Shape;9599;p63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63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1" name="Google Shape;9601;p63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9602" name="Google Shape;9602;p63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9603" name="Google Shape;9603;p63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4" name="Google Shape;9604;p63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5" name="Google Shape;9605;p63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06" name="Google Shape;9606;p63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9607" name="Google Shape;9607;p63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8" name="Google Shape;9608;p63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9" name="Google Shape;9609;p63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10" name="Google Shape;9610;p63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9611" name="Google Shape;9611;p63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2" name="Google Shape;9612;p63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3" name="Google Shape;9613;p63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4" name="Google Shape;9614;p63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5" name="Google Shape;9615;p63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6" name="Google Shape;9616;p63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17" name="Google Shape;9617;p63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9618" name="Google Shape;9618;p63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9619" name="Google Shape;9619;p63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0" name="Google Shape;9620;p63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1" name="Google Shape;9621;p63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9622" name="Google Shape;9622;p63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3" name="Google Shape;9623;p63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4" name="Google Shape;9624;p63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9625" name="Google Shape;9625;p63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6" name="Google Shape;9626;p63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7" name="Google Shape;9627;p63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9628" name="Google Shape;9628;p63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9" name="Google Shape;9629;p63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30" name="Google Shape;9630;p63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9631" name="Google Shape;9631;p63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9632" name="Google Shape;9632;p63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633" name="Google Shape;9633;p63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9634" name="Google Shape;9634;p63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635" name="Google Shape;9635;p63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636" name="Google Shape;9636;p63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9637" name="Google Shape;9637;p63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638" name="Google Shape;9638;p63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639" name="Google Shape;9639;p63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9640" name="Google Shape;9640;p63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641" name="Google Shape;9641;p63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642" name="Google Shape;9642;p63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9643" name="Google Shape;9643;p63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644" name="Google Shape;9644;p63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9645" name="Google Shape;9645;p63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9646" name="Google Shape;9646;p63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9647" name="Google Shape;9647;p63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9648" name="Google Shape;9648;p63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9649" name="Google Shape;9649;p63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0" name="Google Shape;9650;p63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51" name="Google Shape;9651;p63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9652" name="Google Shape;9652;p63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63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63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63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63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63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63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63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63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1" name="Google Shape;9661;p63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9662" name="Google Shape;9662;p63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9663" name="Google Shape;9663;p63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9664" name="Google Shape;9664;p63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5" name="Google Shape;9665;p63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9666" name="Google Shape;9666;p63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9667" name="Google Shape;9667;p63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68" name="Google Shape;9668;p63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669" name="Google Shape;9669;p63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9670" name="Google Shape;9670;p63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71" name="Google Shape;9671;p63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672" name="Google Shape;9672;p63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9673" name="Google Shape;9673;p63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4" name="Google Shape;9674;p63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5" name="Google Shape;9675;p63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6" name="Google Shape;9676;p63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77" name="Google Shape;9677;p63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9678" name="Google Shape;9678;p63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63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63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63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63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63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84" name="Google Shape;9684;p63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9685" name="Google Shape;9685;p63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6" name="Google Shape;9686;p63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7" name="Google Shape;9687;p63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8" name="Google Shape;9688;p63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9" name="Google Shape;9689;p63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0" name="Google Shape;9690;p63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691" name="Google Shape;9691;p63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9692" name="Google Shape;9692;p63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3" name="Google Shape;9693;p63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4" name="Google Shape;9694;p63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5" name="Google Shape;9695;p63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6" name="Google Shape;9696;p63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7" name="Google Shape;9697;p63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698" name="Google Shape;9698;p63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699" name="Google Shape;9699;p63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9700" name="Google Shape;9700;p63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63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63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63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63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63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63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63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63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63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63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63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63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3" name="Google Shape;9713;p63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9714" name="Google Shape;9714;p63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63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63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63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63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63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63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63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2" name="Google Shape;9722;p63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9723" name="Google Shape;9723;p63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63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25" name="Google Shape;9725;p63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9726" name="Google Shape;9726;p63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7" name="Google Shape;9727;p63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28" name="Google Shape;9728;p63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9729" name="Google Shape;9729;p63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0" name="Google Shape;9730;p63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31" name="Google Shape;9731;p63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9732" name="Google Shape;9732;p63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3" name="Google Shape;9733;p63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34" name="Google Shape;9734;p63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9735" name="Google Shape;9735;p63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6" name="Google Shape;9736;p63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37" name="Google Shape;9737;p63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9738" name="Google Shape;9738;p63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63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63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63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63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63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63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63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63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63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63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63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0" name="Google Shape;9750;p63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9751" name="Google Shape;9751;p63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9752" name="Google Shape;9752;p63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3" name="Google Shape;9753;p63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4" name="Google Shape;9754;p63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5" name="Google Shape;9755;p63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6" name="Google Shape;9756;p63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7" name="Google Shape;9757;p63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8" name="Google Shape;9758;p63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9" name="Google Shape;9759;p63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0" name="Google Shape;9760;p63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1" name="Google Shape;9761;p63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2" name="Google Shape;9762;p63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3" name="Google Shape;9763;p63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4" name="Google Shape;9764;p63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5" name="Google Shape;9765;p63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6" name="Google Shape;9766;p63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7" name="Google Shape;9767;p63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8" name="Google Shape;9768;p63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9" name="Google Shape;9769;p63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0" name="Google Shape;9770;p63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1" name="Google Shape;9771;p63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2" name="Google Shape;9772;p63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3" name="Google Shape;9773;p63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4" name="Google Shape;9774;p63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5" name="Google Shape;9775;p63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6" name="Google Shape;9776;p63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7" name="Google Shape;9777;p63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8" name="Google Shape;9778;p63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79" name="Google Shape;9779;p63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9780" name="Google Shape;9780;p63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1" name="Google Shape;9781;p63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2" name="Google Shape;9782;p63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3" name="Google Shape;9783;p63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4" name="Google Shape;9784;p63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85" name="Google Shape;9785;p63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9786" name="Google Shape;9786;p63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9787" name="Google Shape;9787;p63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788" name="Google Shape;9788;p63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89" name="Google Shape;9789;p63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9790" name="Google Shape;9790;p63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791" name="Google Shape;9791;p63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92" name="Google Shape;9792;p63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9793" name="Google Shape;9793;p63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794" name="Google Shape;9794;p63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95" name="Google Shape;9795;p63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9796" name="Google Shape;9796;p63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9797" name="Google Shape;9797;p63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98" name="Google Shape;9798;p63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9" name="Google Shape;9799;p63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9800" name="Google Shape;9800;p63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9801" name="Google Shape;9801;p63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63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3" name="Google Shape;9803;p63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04" name="Google Shape;9804;p63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9805" name="Google Shape;9805;p63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6" name="Google Shape;9806;p63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7" name="Google Shape;9807;p63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08" name="Google Shape;9808;p63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9809" name="Google Shape;9809;p63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0" name="Google Shape;9810;p63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1" name="Google Shape;9811;p63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9812" name="Google Shape;9812;p63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9813" name="Google Shape;9813;p63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4" name="Google Shape;9814;p63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15" name="Google Shape;9815;p63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9816" name="Google Shape;9816;p63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7" name="Google Shape;9817;p63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18" name="Google Shape;9818;p63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9819" name="Google Shape;9819;p63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0" name="Google Shape;9820;p63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21" name="Google Shape;9821;p63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9822" name="Google Shape;9822;p63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63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24" name="Google Shape;9824;p63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25" name="Google Shape;9825;p63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9826" name="Google Shape;9826;p63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7" name="Google Shape;9827;p63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63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63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63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1" name="Google Shape;9831;p63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9835" name="Shape 9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36" name="Google Shape;9836;p64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9837" name="Google Shape;9837;p64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9838" name="Google Shape;9838;p64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9" name="Google Shape;9839;p64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0" name="Google Shape;9840;p64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1" name="Google Shape;9841;p64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64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3" name="Google Shape;9843;p64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4" name="Google Shape;9844;p64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5" name="Google Shape;9845;p64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6" name="Google Shape;9846;p64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7" name="Google Shape;9847;p64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48" name="Google Shape;9848;p64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9849" name="Google Shape;9849;p64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0" name="Google Shape;9850;p64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1" name="Google Shape;9851;p64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64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3" name="Google Shape;9853;p64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4" name="Google Shape;9854;p64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5" name="Google Shape;9855;p64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6" name="Google Shape;9856;p64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7" name="Google Shape;9857;p64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8" name="Google Shape;9858;p64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59" name="Google Shape;9859;p64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9860" name="Google Shape;9860;p64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1" name="Google Shape;9861;p64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2" name="Google Shape;9862;p64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64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4" name="Google Shape;9864;p64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5" name="Google Shape;9865;p64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6" name="Google Shape;9866;p64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7" name="Google Shape;9867;p64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8" name="Google Shape;9868;p64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9" name="Google Shape;9869;p64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70" name="Google Shape;9870;p64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9871" name="Google Shape;9871;p64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2" name="Google Shape;9872;p64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3" name="Google Shape;9873;p64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4" name="Google Shape;9874;p64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5" name="Google Shape;9875;p64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6" name="Google Shape;9876;p64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7" name="Google Shape;9877;p64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8" name="Google Shape;9878;p64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9" name="Google Shape;9879;p64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0" name="Google Shape;9880;p64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81" name="Google Shape;9881;p64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9882" name="Google Shape;9882;p64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3" name="Google Shape;9883;p64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4" name="Google Shape;9884;p64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5" name="Google Shape;9885;p64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6" name="Google Shape;9886;p64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64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64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64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0" name="Google Shape;9890;p64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1" name="Google Shape;9891;p64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92" name="Google Shape;9892;p64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9893" name="Google Shape;9893;p64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4" name="Google Shape;9894;p64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5" name="Google Shape;9895;p64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6" name="Google Shape;9896;p64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7" name="Google Shape;9897;p64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8" name="Google Shape;9898;p64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9" name="Google Shape;9899;p64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0" name="Google Shape;9900;p64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1" name="Google Shape;9901;p64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2" name="Google Shape;9902;p64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3" name="Google Shape;9903;p64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9904" name="Google Shape;9904;p64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5" name="Google Shape;9905;p64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6" name="Google Shape;9906;p64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7" name="Google Shape;9907;p64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8" name="Google Shape;9908;p64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9" name="Google Shape;9909;p64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0" name="Google Shape;9910;p64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1" name="Google Shape;9911;p64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2" name="Google Shape;9912;p64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3" name="Google Shape;9913;p64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14" name="Google Shape;9914;p64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9915" name="Google Shape;9915;p64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6" name="Google Shape;9916;p64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7" name="Google Shape;9917;p64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8" name="Google Shape;9918;p64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9" name="Google Shape;9919;p64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0" name="Google Shape;9920;p64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1" name="Google Shape;9921;p64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2" name="Google Shape;9922;p64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3" name="Google Shape;9923;p64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4" name="Google Shape;9924;p64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25" name="Google Shape;9925;p64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9926" name="Google Shape;9926;p64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7" name="Google Shape;9927;p64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8" name="Google Shape;9928;p64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9" name="Google Shape;9929;p64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0" name="Google Shape;9930;p64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1" name="Google Shape;9931;p64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2" name="Google Shape;9932;p64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3" name="Google Shape;9933;p64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4" name="Google Shape;9934;p64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5" name="Google Shape;9935;p64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36" name="Google Shape;9936;p64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9937" name="Google Shape;9937;p64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8" name="Google Shape;9938;p64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9" name="Google Shape;9939;p64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0" name="Google Shape;9940;p64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1" name="Google Shape;9941;p64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2" name="Google Shape;9942;p64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3" name="Google Shape;9943;p64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4" name="Google Shape;9944;p64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5" name="Google Shape;9945;p64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6" name="Google Shape;9946;p64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47" name="Google Shape;9947;p64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9948" name="Google Shape;9948;p64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9949" name="Google Shape;9949;p64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0" name="Google Shape;9950;p64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1" name="Google Shape;9951;p64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2" name="Google Shape;9952;p64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3" name="Google Shape;9953;p64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54" name="Google Shape;9954;p64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9955" name="Google Shape;9955;p64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6" name="Google Shape;9956;p64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7" name="Google Shape;9957;p64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8" name="Google Shape;9958;p64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9" name="Google Shape;9959;p64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60" name="Google Shape;9960;p64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9961" name="Google Shape;9961;p64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2" name="Google Shape;9962;p64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3" name="Google Shape;9963;p64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4" name="Google Shape;9964;p64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5" name="Google Shape;9965;p64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66" name="Google Shape;9966;p64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9967" name="Google Shape;9967;p64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8" name="Google Shape;9968;p64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9" name="Google Shape;9969;p64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64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1" name="Google Shape;9971;p64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72" name="Google Shape;9972;p64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9973" name="Google Shape;9973;p64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64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5" name="Google Shape;9975;p64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6" name="Google Shape;9976;p64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64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8" name="Google Shape;9978;p64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9" name="Google Shape;9979;p64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0" name="Google Shape;9980;p64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64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64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3" name="Google Shape;9983;p64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4" name="Google Shape;9984;p64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5" name="Google Shape;9985;p64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64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64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64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9" name="Google Shape;9989;p64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0" name="Google Shape;9990;p64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1" name="Google Shape;9991;p64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9992" name="Google Shape;9992;p64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64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4" name="Google Shape;9994;p64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9995" name="Google Shape;9995;p64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64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7" name="Google Shape;9997;p64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9998" name="Google Shape;9998;p64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9" name="Google Shape;9999;p64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64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1" name="Google Shape;10001;p64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2" name="Google Shape;10002;p64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64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4" name="Google Shape;10004;p64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5" name="Google Shape;10005;p64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6" name="Google Shape;10006;p64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10007" name="Google Shape;10007;p64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8" name="Google Shape;10008;p64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9" name="Google Shape;10009;p64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0" name="Google Shape;10010;p64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64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2" name="Google Shape;10012;p64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10013" name="Google Shape;10013;p64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4" name="Google Shape;10014;p64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64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64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64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8" name="Google Shape;10018;p64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10019" name="Google Shape;10019;p64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10020" name="Google Shape;10020;p6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1" name="Google Shape;10021;p6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2" name="Google Shape;10022;p64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10023" name="Google Shape;10023;p6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4" name="Google Shape;10024;p6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5" name="Google Shape;10025;p64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10026" name="Google Shape;10026;p6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6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8" name="Google Shape;10028;p64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10029" name="Google Shape;10029;p64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64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31" name="Google Shape;10031;p64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10032" name="Google Shape;10032;p64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64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34" name="Google Shape;10034;p64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10035" name="Google Shape;10035;p64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10036" name="Google Shape;10036;p6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037" name="Google Shape;10037;p64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10038" name="Google Shape;10038;p64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10039" name="Google Shape;10039;p64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040" name="Google Shape;10040;p64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10041" name="Google Shape;10041;p64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10042" name="Google Shape;10042;p64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10043" name="Google Shape;10043;p64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10044" name="Google Shape;10044;p64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045" name="Google Shape;10045;p64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10046" name="Google Shape;10046;p64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10047" name="Google Shape;10047;p64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8" name="Google Shape;10048;p64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64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64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1" name="Google Shape;10051;p64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2" name="Google Shape;10052;p64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64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64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5" name="Google Shape;10055;p64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6" name="Google Shape;10056;p64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64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64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9" name="Google Shape;10059;p64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60" name="Google Shape;10060;p64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10061" name="Google Shape;10061;p64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062" name="Google Shape;10062;p64"/>
            <p:cNvCxnSpPr>
              <a:stCxn id="10061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063" name="Google Shape;10063;p64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064" name="Google Shape;10064;p64"/>
            <p:cNvCxnSpPr>
              <a:endCxn id="10063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065" name="Google Shape;10065;p64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066" name="Google Shape;10066;p64"/>
            <p:cNvCxnSpPr>
              <a:stCxn id="10065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10067" name="Google Shape;10067;p64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068" name="Google Shape;10068;p64"/>
            <p:cNvCxnSpPr>
              <a:endCxn id="10067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10069" name="Google Shape;10069;p64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10070" name="Google Shape;10070;p64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64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64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64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4" name="Google Shape;10074;p64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10075" name="Google Shape;10075;p64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10076" name="Google Shape;10076;p64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64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64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64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64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64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64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83" name="Google Shape;10083;p64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10084" name="Google Shape;10084;p64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64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6" name="Google Shape;10086;p64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64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64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64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64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91" name="Google Shape;10091;p64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10092" name="Google Shape;10092;p64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3" name="Google Shape;10093;p64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4" name="Google Shape;10094;p64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5" name="Google Shape;10095;p64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6" name="Google Shape;10096;p64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7" name="Google Shape;10097;p64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64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99" name="Google Shape;10099;p64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10100" name="Google Shape;10100;p64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64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64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64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4" name="Google Shape;10104;p64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5" name="Google Shape;10105;p64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6" name="Google Shape;10106;p64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7" name="Google Shape;10107;p64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10108" name="Google Shape;10108;p64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9" name="Google Shape;10109;p64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0" name="Google Shape;10110;p64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64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64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64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4" name="Google Shape;10114;p64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15" name="Google Shape;10115;p64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10116" name="Google Shape;10116;p64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10117" name="Google Shape;10117;p64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10118" name="Google Shape;10118;p64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10119" name="Google Shape;10119;p64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0" name="Google Shape;10120;p64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1" name="Google Shape;10121;p64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64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64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64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64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26" name="Google Shape;10126;p64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10127" name="Google Shape;10127;p64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8" name="Google Shape;10128;p64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9" name="Google Shape;10129;p64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64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64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64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64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34" name="Google Shape;10134;p64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10135" name="Google Shape;10135;p64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64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64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8" name="Google Shape;10138;p64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10139" name="Google Shape;10139;p64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140" name="Google Shape;10140;p64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141" name="Google Shape;10141;p64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10142" name="Google Shape;10142;p64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10143" name="Google Shape;10143;p64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4" name="Google Shape;10144;p64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10145" name="Google Shape;10145;p64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6" name="Google Shape;10146;p64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7" name="Google Shape;10147;p64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64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64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64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1" name="Google Shape;10151;p64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2" name="Google Shape;10152;p64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3" name="Google Shape;10153;p64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10154" name="Google Shape;10154;p64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10155" name="Google Shape;10155;p64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10156" name="Google Shape;10156;p64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7" name="Google Shape;10157;p64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58" name="Google Shape;10158;p64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10159" name="Google Shape;10159;p64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60" name="Google Shape;10160;p64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161" name="Google Shape;10161;p64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10162" name="Google Shape;10162;p64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10163" name="Google Shape;10163;p64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4" name="Google Shape;10164;p64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65" name="Google Shape;10165;p64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10166" name="Google Shape;10166;p64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67" name="Google Shape;10167;p64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168" name="Google Shape;10168;p64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10169" name="Google Shape;10169;p64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10170" name="Google Shape;10170;p64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1" name="Google Shape;10171;p64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72" name="Google Shape;10172;p64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10173" name="Google Shape;10173;p64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74" name="Google Shape;10174;p64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175" name="Google Shape;10175;p64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10176" name="Google Shape;10176;p64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10177" name="Google Shape;10177;p64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8" name="Google Shape;10178;p64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0179" name="Google Shape;10179;p64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10180" name="Google Shape;10180;p64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81" name="Google Shape;10181;p64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10182" name="Google Shape;10182;p64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10183" name="Google Shape;10183;p64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10184" name="Google Shape;10184;p64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185" name="Google Shape;10185;p64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10186" name="Google Shape;10186;p64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87" name="Google Shape;10187;p64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188" name="Google Shape;10188;p64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10189" name="Google Shape;10189;p64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190" name="Google Shape;10190;p64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10191" name="Google Shape;10191;p64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92" name="Google Shape;10192;p64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193" name="Google Shape;10193;p64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10194" name="Google Shape;10194;p64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195" name="Google Shape;10195;p64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10196" name="Google Shape;10196;p64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197" name="Google Shape;10197;p64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10198" name="Google Shape;10198;p64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10199" name="Google Shape;10199;p64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0200" name="Google Shape;10200;p64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10201" name="Google Shape;10201;p64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10202" name="Google Shape;10202;p64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206" name="Shape 10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07" name="Google Shape;10207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08" name="Google Shape;10208;p65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209" name="Google Shape;10209;p65"/>
          <p:cNvGrpSpPr/>
          <p:nvPr/>
        </p:nvGrpSpPr>
        <p:grpSpPr>
          <a:xfrm>
            <a:off x="866243" y="2291587"/>
            <a:ext cx="415546" cy="355053"/>
            <a:chOff x="866243" y="2291587"/>
            <a:chExt cx="415546" cy="355053"/>
          </a:xfrm>
        </p:grpSpPr>
        <p:sp>
          <p:nvSpPr>
            <p:cNvPr id="10210" name="Google Shape;10210;p65"/>
            <p:cNvSpPr/>
            <p:nvPr/>
          </p:nvSpPr>
          <p:spPr>
            <a:xfrm>
              <a:off x="1053756" y="2523748"/>
              <a:ext cx="103998" cy="81706"/>
            </a:xfrm>
            <a:custGeom>
              <a:rect b="b" l="l" r="r" t="t"/>
              <a:pathLst>
                <a:path extrusionOk="0" h="2573" w="3275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1" name="Google Shape;10211;p65"/>
            <p:cNvSpPr/>
            <p:nvPr/>
          </p:nvSpPr>
          <p:spPr>
            <a:xfrm>
              <a:off x="1076461" y="2409176"/>
              <a:ext cx="79419" cy="60525"/>
            </a:xfrm>
            <a:custGeom>
              <a:rect b="b" l="l" r="r" t="t"/>
              <a:pathLst>
                <a:path extrusionOk="0" h="1906" w="2501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65"/>
            <p:cNvSpPr/>
            <p:nvPr/>
          </p:nvSpPr>
          <p:spPr>
            <a:xfrm>
              <a:off x="985324" y="2448488"/>
              <a:ext cx="86628" cy="94185"/>
            </a:xfrm>
            <a:custGeom>
              <a:rect b="b" l="l" r="r" t="t"/>
              <a:pathLst>
                <a:path extrusionOk="0" h="2966" w="2728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65"/>
            <p:cNvSpPr/>
            <p:nvPr/>
          </p:nvSpPr>
          <p:spPr>
            <a:xfrm>
              <a:off x="1014062" y="2472336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65"/>
            <p:cNvSpPr/>
            <p:nvPr/>
          </p:nvSpPr>
          <p:spPr>
            <a:xfrm>
              <a:off x="866243" y="2291587"/>
              <a:ext cx="415546" cy="355053"/>
            </a:xfrm>
            <a:custGeom>
              <a:rect b="b" l="l" r="r" t="t"/>
              <a:pathLst>
                <a:path extrusionOk="0" h="11181" w="13086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15" name="Google Shape;10215;p65"/>
          <p:cNvSpPr/>
          <p:nvPr/>
        </p:nvSpPr>
        <p:spPr>
          <a:xfrm>
            <a:off x="1411794" y="2287808"/>
            <a:ext cx="360356" cy="358831"/>
          </a:xfrm>
          <a:custGeom>
            <a:rect b="b" l="l" r="r" t="t"/>
            <a:pathLst>
              <a:path extrusionOk="0" h="11300" w="11348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6" name="Google Shape;10216;p65"/>
          <p:cNvGrpSpPr/>
          <p:nvPr/>
        </p:nvGrpSpPr>
        <p:grpSpPr>
          <a:xfrm>
            <a:off x="1958520" y="2302574"/>
            <a:ext cx="359213" cy="327807"/>
            <a:chOff x="1958520" y="2302574"/>
            <a:chExt cx="359213" cy="327807"/>
          </a:xfrm>
        </p:grpSpPr>
        <p:sp>
          <p:nvSpPr>
            <p:cNvPr id="10217" name="Google Shape;10217;p65"/>
            <p:cNvSpPr/>
            <p:nvPr/>
          </p:nvSpPr>
          <p:spPr>
            <a:xfrm>
              <a:off x="1958520" y="2302574"/>
              <a:ext cx="359213" cy="327807"/>
            </a:xfrm>
            <a:custGeom>
              <a:rect b="b" l="l" r="r" t="t"/>
              <a:pathLst>
                <a:path extrusionOk="0" h="10323" w="11312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65"/>
            <p:cNvSpPr/>
            <p:nvPr/>
          </p:nvSpPr>
          <p:spPr>
            <a:xfrm>
              <a:off x="1986877" y="2331313"/>
              <a:ext cx="302117" cy="184909"/>
            </a:xfrm>
            <a:custGeom>
              <a:rect b="b" l="l" r="r" t="t"/>
              <a:pathLst>
                <a:path extrusionOk="0" h="5823" w="9514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65"/>
            <p:cNvSpPr/>
            <p:nvPr/>
          </p:nvSpPr>
          <p:spPr>
            <a:xfrm>
              <a:off x="2131521" y="2526701"/>
              <a:ext cx="11908" cy="10638"/>
            </a:xfrm>
            <a:custGeom>
              <a:rect b="b" l="l" r="r" t="t"/>
              <a:pathLst>
                <a:path extrusionOk="0" h="335" w="375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0" name="Google Shape;10220;p65"/>
          <p:cNvGrpSpPr/>
          <p:nvPr/>
        </p:nvGrpSpPr>
        <p:grpSpPr>
          <a:xfrm>
            <a:off x="2579882" y="2287427"/>
            <a:ext cx="207582" cy="359594"/>
            <a:chOff x="2656082" y="2287427"/>
            <a:chExt cx="207582" cy="359594"/>
          </a:xfrm>
        </p:grpSpPr>
        <p:sp>
          <p:nvSpPr>
            <p:cNvPr id="10221" name="Google Shape;10221;p65"/>
            <p:cNvSpPr/>
            <p:nvPr/>
          </p:nvSpPr>
          <p:spPr>
            <a:xfrm>
              <a:off x="2656082" y="2287427"/>
              <a:ext cx="207582" cy="359594"/>
            </a:xfrm>
            <a:custGeom>
              <a:rect b="b" l="l" r="r" t="t"/>
              <a:pathLst>
                <a:path extrusionOk="0" h="11324" w="6537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2" name="Google Shape;10222;p65"/>
            <p:cNvSpPr/>
            <p:nvPr/>
          </p:nvSpPr>
          <p:spPr>
            <a:xfrm>
              <a:off x="2754395" y="2308608"/>
              <a:ext cx="31787" cy="10257"/>
            </a:xfrm>
            <a:custGeom>
              <a:rect b="b" l="l" r="r" t="t"/>
              <a:pathLst>
                <a:path extrusionOk="0" h="323" w="100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3" name="Google Shape;10223;p65"/>
            <p:cNvSpPr/>
            <p:nvPr/>
          </p:nvSpPr>
          <p:spPr>
            <a:xfrm>
              <a:off x="2743789" y="2594053"/>
              <a:ext cx="31406" cy="31056"/>
            </a:xfrm>
            <a:custGeom>
              <a:rect b="b" l="l" r="r" t="t"/>
              <a:pathLst>
                <a:path extrusionOk="0" h="978" w="989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65"/>
            <p:cNvSpPr/>
            <p:nvPr/>
          </p:nvSpPr>
          <p:spPr>
            <a:xfrm>
              <a:off x="2733596" y="2308608"/>
              <a:ext cx="10225" cy="10257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5" name="Google Shape;10225;p65"/>
          <p:cNvGrpSpPr/>
          <p:nvPr/>
        </p:nvGrpSpPr>
        <p:grpSpPr>
          <a:xfrm>
            <a:off x="3049653" y="2321468"/>
            <a:ext cx="362991" cy="290018"/>
            <a:chOff x="3049653" y="2321468"/>
            <a:chExt cx="362991" cy="290018"/>
          </a:xfrm>
        </p:grpSpPr>
        <p:sp>
          <p:nvSpPr>
            <p:cNvPr id="10226" name="Google Shape;10226;p65"/>
            <p:cNvSpPr/>
            <p:nvPr/>
          </p:nvSpPr>
          <p:spPr>
            <a:xfrm>
              <a:off x="3280290" y="2429690"/>
              <a:ext cx="29913" cy="73957"/>
            </a:xfrm>
            <a:custGeom>
              <a:rect b="b" l="l" r="r" t="t"/>
              <a:pathLst>
                <a:path extrusionOk="0" h="2329" w="942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7" name="Google Shape;10227;p65"/>
            <p:cNvSpPr/>
            <p:nvPr/>
          </p:nvSpPr>
          <p:spPr>
            <a:xfrm>
              <a:off x="3317729" y="2392250"/>
              <a:ext cx="49570" cy="148836"/>
            </a:xfrm>
            <a:custGeom>
              <a:rect b="b" l="l" r="r" t="t"/>
              <a:pathLst>
                <a:path extrusionOk="0" h="4687" w="1561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8" name="Google Shape;10228;p65"/>
            <p:cNvSpPr/>
            <p:nvPr/>
          </p:nvSpPr>
          <p:spPr>
            <a:xfrm>
              <a:off x="3354406" y="2355954"/>
              <a:ext cx="58239" cy="222317"/>
            </a:xfrm>
            <a:custGeom>
              <a:rect b="b" l="l" r="r" t="t"/>
              <a:pathLst>
                <a:path extrusionOk="0" h="7001" w="1834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65"/>
            <p:cNvSpPr/>
            <p:nvPr/>
          </p:nvSpPr>
          <p:spPr>
            <a:xfrm>
              <a:off x="3049653" y="2321468"/>
              <a:ext cx="210250" cy="290018"/>
            </a:xfrm>
            <a:custGeom>
              <a:rect b="b" l="l" r="r" t="t"/>
              <a:pathLst>
                <a:path extrusionOk="0" h="9133" w="6621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0" name="Google Shape;10230;p65"/>
          <p:cNvGrpSpPr/>
          <p:nvPr/>
        </p:nvGrpSpPr>
        <p:grpSpPr>
          <a:xfrm>
            <a:off x="3564243" y="2289904"/>
            <a:ext cx="422342" cy="355243"/>
            <a:chOff x="3564243" y="2289904"/>
            <a:chExt cx="422342" cy="355243"/>
          </a:xfrm>
        </p:grpSpPr>
        <p:sp>
          <p:nvSpPr>
            <p:cNvPr id="10231" name="Google Shape;10231;p65"/>
            <p:cNvSpPr/>
            <p:nvPr/>
          </p:nvSpPr>
          <p:spPr>
            <a:xfrm>
              <a:off x="3564243" y="2291587"/>
              <a:ext cx="66177" cy="351655"/>
            </a:xfrm>
            <a:custGeom>
              <a:rect b="b" l="l" r="r" t="t"/>
              <a:pathLst>
                <a:path extrusionOk="0" h="11074" w="2084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65"/>
            <p:cNvSpPr/>
            <p:nvPr/>
          </p:nvSpPr>
          <p:spPr>
            <a:xfrm>
              <a:off x="3636835" y="2373674"/>
              <a:ext cx="236702" cy="236289"/>
            </a:xfrm>
            <a:custGeom>
              <a:rect b="b" l="l" r="r" t="t"/>
              <a:pathLst>
                <a:path extrusionOk="0" h="7441" w="7454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65"/>
            <p:cNvSpPr/>
            <p:nvPr/>
          </p:nvSpPr>
          <p:spPr>
            <a:xfrm>
              <a:off x="3685230" y="2324104"/>
              <a:ext cx="237083" cy="235971"/>
            </a:xfrm>
            <a:custGeom>
              <a:rect b="b" l="l" r="r" t="t"/>
              <a:pathLst>
                <a:path extrusionOk="0" h="7431" w="7466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65"/>
            <p:cNvSpPr/>
            <p:nvPr/>
          </p:nvSpPr>
          <p:spPr>
            <a:xfrm>
              <a:off x="3663668" y="2351699"/>
              <a:ext cx="230668" cy="230668"/>
            </a:xfrm>
            <a:custGeom>
              <a:rect b="b" l="l" r="r" t="t"/>
              <a:pathLst>
                <a:path extrusionOk="0" h="7264" w="7264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65"/>
            <p:cNvSpPr/>
            <p:nvPr/>
          </p:nvSpPr>
          <p:spPr>
            <a:xfrm>
              <a:off x="3933998" y="2289904"/>
              <a:ext cx="52586" cy="355243"/>
            </a:xfrm>
            <a:custGeom>
              <a:rect b="b" l="l" r="r" t="t"/>
              <a:pathLst>
                <a:path extrusionOk="0" h="11187" w="1656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36" name="Google Shape;10236;p65"/>
          <p:cNvSpPr/>
          <p:nvPr/>
        </p:nvSpPr>
        <p:spPr>
          <a:xfrm>
            <a:off x="4143835" y="2288189"/>
            <a:ext cx="357688" cy="357339"/>
          </a:xfrm>
          <a:custGeom>
            <a:rect b="b" l="l" r="r" t="t"/>
            <a:pathLst>
              <a:path extrusionOk="0" h="11253" w="11264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37" name="Google Shape;10237;p65"/>
          <p:cNvGrpSpPr/>
          <p:nvPr/>
        </p:nvGrpSpPr>
        <p:grpSpPr>
          <a:xfrm>
            <a:off x="4687894" y="2289713"/>
            <a:ext cx="359594" cy="353909"/>
            <a:chOff x="4687894" y="2289713"/>
            <a:chExt cx="359594" cy="353909"/>
          </a:xfrm>
        </p:grpSpPr>
        <p:sp>
          <p:nvSpPr>
            <p:cNvPr id="10238" name="Google Shape;10238;p65"/>
            <p:cNvSpPr/>
            <p:nvPr/>
          </p:nvSpPr>
          <p:spPr>
            <a:xfrm>
              <a:off x="4955207" y="2477227"/>
              <a:ext cx="34041" cy="22356"/>
            </a:xfrm>
            <a:custGeom>
              <a:rect b="b" l="l" r="r" t="t"/>
              <a:pathLst>
                <a:path extrusionOk="0" h="704" w="107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65"/>
            <p:cNvSpPr/>
            <p:nvPr/>
          </p:nvSpPr>
          <p:spPr>
            <a:xfrm>
              <a:off x="4687894" y="2289713"/>
              <a:ext cx="359594" cy="353909"/>
            </a:xfrm>
            <a:custGeom>
              <a:rect b="b" l="l" r="r" t="t"/>
              <a:pathLst>
                <a:path extrusionOk="0" h="11145" w="11324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65"/>
            <p:cNvSpPr/>
            <p:nvPr/>
          </p:nvSpPr>
          <p:spPr>
            <a:xfrm>
              <a:off x="4829299" y="2324485"/>
              <a:ext cx="42393" cy="75291"/>
            </a:xfrm>
            <a:custGeom>
              <a:rect b="b" l="l" r="r" t="t"/>
              <a:pathLst>
                <a:path extrusionOk="0" h="2371" w="1335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41" name="Google Shape;10241;p65"/>
          <p:cNvSpPr/>
          <p:nvPr/>
        </p:nvSpPr>
        <p:spPr>
          <a:xfrm>
            <a:off x="5234620" y="2287078"/>
            <a:ext cx="358832" cy="359562"/>
          </a:xfrm>
          <a:custGeom>
            <a:rect b="b" l="l" r="r" t="t"/>
            <a:pathLst>
              <a:path extrusionOk="0" h="11323" w="1130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42" name="Google Shape;10242;p65"/>
          <p:cNvGrpSpPr/>
          <p:nvPr/>
        </p:nvGrpSpPr>
        <p:grpSpPr>
          <a:xfrm>
            <a:off x="6372624" y="2308227"/>
            <a:ext cx="263567" cy="317614"/>
            <a:chOff x="6421399" y="2308227"/>
            <a:chExt cx="263567" cy="317614"/>
          </a:xfrm>
        </p:grpSpPr>
        <p:sp>
          <p:nvSpPr>
            <p:cNvPr id="10243" name="Google Shape;10243;p65"/>
            <p:cNvSpPr/>
            <p:nvPr/>
          </p:nvSpPr>
          <p:spPr>
            <a:xfrm>
              <a:off x="6421399" y="2308227"/>
              <a:ext cx="263567" cy="317614"/>
            </a:xfrm>
            <a:custGeom>
              <a:rect b="b" l="l" r="r" t="t"/>
              <a:pathLst>
                <a:path extrusionOk="0" h="10002" w="830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65"/>
            <p:cNvSpPr/>
            <p:nvPr/>
          </p:nvSpPr>
          <p:spPr>
            <a:xfrm>
              <a:off x="6539750" y="2414860"/>
              <a:ext cx="26484" cy="162236"/>
            </a:xfrm>
            <a:custGeom>
              <a:rect b="b" l="l" r="r" t="t"/>
              <a:pathLst>
                <a:path extrusionOk="0" h="5109" w="834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65"/>
            <p:cNvSpPr/>
            <p:nvPr/>
          </p:nvSpPr>
          <p:spPr>
            <a:xfrm>
              <a:off x="6590018" y="2414479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6" name="Google Shape;10246;p65"/>
            <p:cNvSpPr/>
            <p:nvPr/>
          </p:nvSpPr>
          <p:spPr>
            <a:xfrm>
              <a:off x="6486052" y="2414860"/>
              <a:ext cx="30294" cy="162967"/>
            </a:xfrm>
            <a:custGeom>
              <a:rect b="b" l="l" r="r" t="t"/>
              <a:pathLst>
                <a:path extrusionOk="0" h="5132" w="954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7" name="Google Shape;10247;p65"/>
          <p:cNvGrpSpPr/>
          <p:nvPr/>
        </p:nvGrpSpPr>
        <p:grpSpPr>
          <a:xfrm>
            <a:off x="6870193" y="2295620"/>
            <a:ext cx="360356" cy="343462"/>
            <a:chOff x="6870193" y="2295620"/>
            <a:chExt cx="360356" cy="343462"/>
          </a:xfrm>
        </p:grpSpPr>
        <p:sp>
          <p:nvSpPr>
            <p:cNvPr id="10248" name="Google Shape;10248;p65"/>
            <p:cNvSpPr/>
            <p:nvPr/>
          </p:nvSpPr>
          <p:spPr>
            <a:xfrm>
              <a:off x="6870193" y="2295620"/>
              <a:ext cx="360356" cy="343462"/>
            </a:xfrm>
            <a:custGeom>
              <a:rect b="b" l="l" r="r" t="t"/>
              <a:pathLst>
                <a:path extrusionOk="0" h="10816" w="11348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65"/>
            <p:cNvSpPr/>
            <p:nvPr/>
          </p:nvSpPr>
          <p:spPr>
            <a:xfrm>
              <a:off x="6920842" y="2577064"/>
              <a:ext cx="36709" cy="36677"/>
            </a:xfrm>
            <a:custGeom>
              <a:rect b="b" l="l" r="r" t="t"/>
              <a:pathLst>
                <a:path extrusionOk="0" h="1155" w="1156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0" name="Google Shape;10250;p65"/>
          <p:cNvGrpSpPr/>
          <p:nvPr/>
        </p:nvGrpSpPr>
        <p:grpSpPr>
          <a:xfrm>
            <a:off x="7441465" y="2302860"/>
            <a:ext cx="342192" cy="327140"/>
            <a:chOff x="7441465" y="2302860"/>
            <a:chExt cx="342192" cy="327140"/>
          </a:xfrm>
        </p:grpSpPr>
        <p:sp>
          <p:nvSpPr>
            <p:cNvPr id="10251" name="Google Shape;10251;p65"/>
            <p:cNvSpPr/>
            <p:nvPr/>
          </p:nvSpPr>
          <p:spPr>
            <a:xfrm>
              <a:off x="7441465" y="2337727"/>
              <a:ext cx="299862" cy="292273"/>
            </a:xfrm>
            <a:custGeom>
              <a:rect b="b" l="l" r="r" t="t"/>
              <a:pathLst>
                <a:path extrusionOk="0" h="9204" w="9443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65"/>
            <p:cNvSpPr/>
            <p:nvPr/>
          </p:nvSpPr>
          <p:spPr>
            <a:xfrm>
              <a:off x="7484588" y="2302860"/>
              <a:ext cx="299069" cy="293130"/>
            </a:xfrm>
            <a:custGeom>
              <a:rect b="b" l="l" r="r" t="t"/>
              <a:pathLst>
                <a:path extrusionOk="0" h="9231" w="9418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3" name="Google Shape;10253;p65"/>
          <p:cNvGrpSpPr/>
          <p:nvPr/>
        </p:nvGrpSpPr>
        <p:grpSpPr>
          <a:xfrm>
            <a:off x="7989683" y="2350207"/>
            <a:ext cx="332761" cy="234066"/>
            <a:chOff x="7989683" y="2350207"/>
            <a:chExt cx="332761" cy="234066"/>
          </a:xfrm>
        </p:grpSpPr>
        <p:sp>
          <p:nvSpPr>
            <p:cNvPr id="10254" name="Google Shape;10254;p65"/>
            <p:cNvSpPr/>
            <p:nvPr/>
          </p:nvSpPr>
          <p:spPr>
            <a:xfrm>
              <a:off x="8258902" y="2396188"/>
              <a:ext cx="29119" cy="22101"/>
            </a:xfrm>
            <a:custGeom>
              <a:rect b="b" l="l" r="r" t="t"/>
              <a:pathLst>
                <a:path extrusionOk="0" h="696" w="917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65"/>
            <p:cNvSpPr/>
            <p:nvPr/>
          </p:nvSpPr>
          <p:spPr>
            <a:xfrm>
              <a:off x="8051320" y="2350207"/>
              <a:ext cx="194753" cy="49919"/>
            </a:xfrm>
            <a:custGeom>
              <a:rect b="b" l="l" r="r" t="t"/>
              <a:pathLst>
                <a:path extrusionOk="0" h="1572" w="6133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65"/>
            <p:cNvSpPr/>
            <p:nvPr/>
          </p:nvSpPr>
          <p:spPr>
            <a:xfrm>
              <a:off x="7989683" y="2378183"/>
              <a:ext cx="332761" cy="206090"/>
            </a:xfrm>
            <a:custGeom>
              <a:rect b="b" l="l" r="r" t="t"/>
              <a:pathLst>
                <a:path extrusionOk="0" h="6490" w="10479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65"/>
            <p:cNvSpPr/>
            <p:nvPr/>
          </p:nvSpPr>
          <p:spPr>
            <a:xfrm>
              <a:off x="8081201" y="2405746"/>
              <a:ext cx="151598" cy="149884"/>
            </a:xfrm>
            <a:custGeom>
              <a:rect b="b" l="l" r="r" t="t"/>
              <a:pathLst>
                <a:path extrusionOk="0" h="4720" w="4774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8" name="Google Shape;10258;p65"/>
            <p:cNvSpPr/>
            <p:nvPr/>
          </p:nvSpPr>
          <p:spPr>
            <a:xfrm>
              <a:off x="8115973" y="2440550"/>
              <a:ext cx="80562" cy="80213"/>
            </a:xfrm>
            <a:custGeom>
              <a:rect b="b" l="l" r="r" t="t"/>
              <a:pathLst>
                <a:path extrusionOk="0" h="2526" w="2537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9" name="Google Shape;10259;p65"/>
            <p:cNvSpPr/>
            <p:nvPr/>
          </p:nvSpPr>
          <p:spPr>
            <a:xfrm>
              <a:off x="8164749" y="2447377"/>
              <a:ext cx="24610" cy="24610"/>
            </a:xfrm>
            <a:custGeom>
              <a:rect b="b" l="l" r="r" t="t"/>
              <a:pathLst>
                <a:path extrusionOk="0" h="775" w="775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0" name="Google Shape;10260;p65"/>
          <p:cNvGrpSpPr/>
          <p:nvPr/>
        </p:nvGrpSpPr>
        <p:grpSpPr>
          <a:xfrm>
            <a:off x="5823294" y="2309751"/>
            <a:ext cx="315327" cy="314978"/>
            <a:chOff x="5823294" y="2309751"/>
            <a:chExt cx="315327" cy="314978"/>
          </a:xfrm>
        </p:grpSpPr>
        <p:sp>
          <p:nvSpPr>
            <p:cNvPr id="10261" name="Google Shape;10261;p65"/>
            <p:cNvSpPr/>
            <p:nvPr/>
          </p:nvSpPr>
          <p:spPr>
            <a:xfrm>
              <a:off x="5823294" y="2309751"/>
              <a:ext cx="315327" cy="314978"/>
            </a:xfrm>
            <a:custGeom>
              <a:rect b="b" l="l" r="r" t="t"/>
              <a:pathLst>
                <a:path extrusionOk="0" h="9919" w="993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65"/>
            <p:cNvSpPr/>
            <p:nvPr/>
          </p:nvSpPr>
          <p:spPr>
            <a:xfrm>
              <a:off x="5846348" y="2332805"/>
              <a:ext cx="268457" cy="268489"/>
            </a:xfrm>
            <a:custGeom>
              <a:rect b="b" l="l" r="r" t="t"/>
              <a:pathLst>
                <a:path extrusionOk="0" h="8455" w="8454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3" name="Google Shape;10263;p65"/>
            <p:cNvSpPr/>
            <p:nvPr/>
          </p:nvSpPr>
          <p:spPr>
            <a:xfrm>
              <a:off x="5869402" y="2462111"/>
              <a:ext cx="15909" cy="9495"/>
            </a:xfrm>
            <a:custGeom>
              <a:rect b="b" l="l" r="r" t="t"/>
              <a:pathLst>
                <a:path extrusionOk="0" h="299" w="501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4" name="Google Shape;10264;p65"/>
            <p:cNvSpPr/>
            <p:nvPr/>
          </p:nvSpPr>
          <p:spPr>
            <a:xfrm>
              <a:off x="5976416" y="2354748"/>
              <a:ext cx="116858" cy="116858"/>
            </a:xfrm>
            <a:custGeom>
              <a:rect b="b" l="l" r="r" t="t"/>
              <a:pathLst>
                <a:path extrusionOk="0" h="3680" w="368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65"/>
            <p:cNvSpPr/>
            <p:nvPr/>
          </p:nvSpPr>
          <p:spPr>
            <a:xfrm>
              <a:off x="5976416" y="2562679"/>
              <a:ext cx="9463" cy="16290"/>
            </a:xfrm>
            <a:custGeom>
              <a:rect b="b" l="l" r="r" t="t"/>
              <a:pathLst>
                <a:path extrusionOk="0" h="513" w="298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6" name="Google Shape;10266;p65"/>
            <p:cNvSpPr/>
            <p:nvPr/>
          </p:nvSpPr>
          <p:spPr>
            <a:xfrm>
              <a:off x="5900395" y="2386217"/>
              <a:ext cx="15179" cy="13909"/>
            </a:xfrm>
            <a:custGeom>
              <a:rect b="b" l="l" r="r" t="t"/>
              <a:pathLst>
                <a:path extrusionOk="0" h="438" w="478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7" name="Google Shape;10267;p65"/>
            <p:cNvSpPr/>
            <p:nvPr/>
          </p:nvSpPr>
          <p:spPr>
            <a:xfrm>
              <a:off x="6047484" y="2533655"/>
              <a:ext cx="15147" cy="13940"/>
            </a:xfrm>
            <a:custGeom>
              <a:rect b="b" l="l" r="r" t="t"/>
              <a:pathLst>
                <a:path extrusionOk="0" h="439" w="477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65"/>
            <p:cNvSpPr/>
            <p:nvPr/>
          </p:nvSpPr>
          <p:spPr>
            <a:xfrm>
              <a:off x="6047484" y="2386217"/>
              <a:ext cx="15147" cy="13909"/>
            </a:xfrm>
            <a:custGeom>
              <a:rect b="b" l="l" r="r" t="t"/>
              <a:pathLst>
                <a:path extrusionOk="0" h="438" w="477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65"/>
            <p:cNvSpPr/>
            <p:nvPr/>
          </p:nvSpPr>
          <p:spPr>
            <a:xfrm>
              <a:off x="5900395" y="2533655"/>
              <a:ext cx="15179" cy="13940"/>
            </a:xfrm>
            <a:custGeom>
              <a:rect b="b" l="l" r="r" t="t"/>
              <a:pathLst>
                <a:path extrusionOk="0" h="439" w="478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0" name="Google Shape;10270;p65"/>
            <p:cNvSpPr/>
            <p:nvPr/>
          </p:nvSpPr>
          <p:spPr>
            <a:xfrm>
              <a:off x="5877341" y="242063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1" name="Google Shape;10271;p65"/>
            <p:cNvSpPr/>
            <p:nvPr/>
          </p:nvSpPr>
          <p:spPr>
            <a:xfrm>
              <a:off x="6068665" y="2501519"/>
              <a:ext cx="16671" cy="11654"/>
            </a:xfrm>
            <a:custGeom>
              <a:rect b="b" l="l" r="r" t="t"/>
              <a:pathLst>
                <a:path extrusionOk="0" h="367" w="525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65"/>
            <p:cNvSpPr/>
            <p:nvPr/>
          </p:nvSpPr>
          <p:spPr>
            <a:xfrm>
              <a:off x="6015729" y="2363353"/>
              <a:ext cx="12893" cy="15623"/>
            </a:xfrm>
            <a:custGeom>
              <a:rect b="b" l="l" r="r" t="t"/>
              <a:pathLst>
                <a:path extrusionOk="0" h="492" w="406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65"/>
            <p:cNvSpPr/>
            <p:nvPr/>
          </p:nvSpPr>
          <p:spPr>
            <a:xfrm>
              <a:off x="5934055" y="2554836"/>
              <a:ext cx="13274" cy="15433"/>
            </a:xfrm>
            <a:custGeom>
              <a:rect b="b" l="l" r="r" t="t"/>
              <a:pathLst>
                <a:path extrusionOk="0" h="486" w="418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4" name="Google Shape;10274;p65"/>
            <p:cNvSpPr/>
            <p:nvPr/>
          </p:nvSpPr>
          <p:spPr>
            <a:xfrm>
              <a:off x="5935960" y="2362401"/>
              <a:ext cx="12861" cy="15814"/>
            </a:xfrm>
            <a:custGeom>
              <a:rect b="b" l="l" r="r" t="t"/>
              <a:pathLst>
                <a:path extrusionOk="0" h="498" w="405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5" name="Google Shape;10275;p65"/>
            <p:cNvSpPr/>
            <p:nvPr/>
          </p:nvSpPr>
          <p:spPr>
            <a:xfrm>
              <a:off x="6013824" y="2555820"/>
              <a:ext cx="12893" cy="15592"/>
            </a:xfrm>
            <a:custGeom>
              <a:rect b="b" l="l" r="r" t="t"/>
              <a:pathLst>
                <a:path extrusionOk="0" h="491" w="406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65"/>
            <p:cNvSpPr/>
            <p:nvPr/>
          </p:nvSpPr>
          <p:spPr>
            <a:xfrm>
              <a:off x="6069776" y="2422132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65"/>
            <p:cNvSpPr/>
            <p:nvPr/>
          </p:nvSpPr>
          <p:spPr>
            <a:xfrm>
              <a:off x="5876960" y="2500027"/>
              <a:ext cx="16290" cy="11654"/>
            </a:xfrm>
            <a:custGeom>
              <a:rect b="b" l="l" r="r" t="t"/>
              <a:pathLst>
                <a:path extrusionOk="0" h="367" w="513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8" name="Google Shape;10278;p65"/>
          <p:cNvGrpSpPr/>
          <p:nvPr/>
        </p:nvGrpSpPr>
        <p:grpSpPr>
          <a:xfrm>
            <a:off x="2497275" y="2744159"/>
            <a:ext cx="370930" cy="370549"/>
            <a:chOff x="2497275" y="2744159"/>
            <a:chExt cx="370930" cy="370549"/>
          </a:xfrm>
        </p:grpSpPr>
        <p:sp>
          <p:nvSpPr>
            <p:cNvPr id="10279" name="Google Shape;10279;p65"/>
            <p:cNvSpPr/>
            <p:nvPr/>
          </p:nvSpPr>
          <p:spPr>
            <a:xfrm>
              <a:off x="2497275" y="2744159"/>
              <a:ext cx="284366" cy="284747"/>
            </a:xfrm>
            <a:custGeom>
              <a:rect b="b" l="l" r="r" t="t"/>
              <a:pathLst>
                <a:path extrusionOk="0" h="8967" w="8955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65"/>
            <p:cNvSpPr/>
            <p:nvPr/>
          </p:nvSpPr>
          <p:spPr>
            <a:xfrm>
              <a:off x="2592191" y="2821673"/>
              <a:ext cx="113461" cy="98345"/>
            </a:xfrm>
            <a:custGeom>
              <a:rect b="b" l="l" r="r" t="t"/>
              <a:pathLst>
                <a:path extrusionOk="0" h="3097" w="3573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65"/>
            <p:cNvSpPr/>
            <p:nvPr/>
          </p:nvSpPr>
          <p:spPr>
            <a:xfrm>
              <a:off x="2574408" y="2862129"/>
              <a:ext cx="106665" cy="90756"/>
            </a:xfrm>
            <a:custGeom>
              <a:rect b="b" l="l" r="r" t="t"/>
              <a:pathLst>
                <a:path extrusionOk="0" h="2858" w="3359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65"/>
            <p:cNvSpPr/>
            <p:nvPr/>
          </p:nvSpPr>
          <p:spPr>
            <a:xfrm>
              <a:off x="2676881" y="2923385"/>
              <a:ext cx="191324" cy="191324"/>
            </a:xfrm>
            <a:custGeom>
              <a:rect b="b" l="l" r="r" t="t"/>
              <a:pathLst>
                <a:path extrusionOk="0" h="6025" w="6025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3" name="Google Shape;10283;p65"/>
            <p:cNvSpPr/>
            <p:nvPr/>
          </p:nvSpPr>
          <p:spPr>
            <a:xfrm>
              <a:off x="2738867" y="2986895"/>
              <a:ext cx="65066" cy="65066"/>
            </a:xfrm>
            <a:custGeom>
              <a:rect b="b" l="l" r="r" t="t"/>
              <a:pathLst>
                <a:path extrusionOk="0" h="2049" w="2049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4" name="Google Shape;10284;p65"/>
            <p:cNvSpPr/>
            <p:nvPr/>
          </p:nvSpPr>
          <p:spPr>
            <a:xfrm>
              <a:off x="2604670" y="2851904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5" name="Google Shape;10285;p65"/>
          <p:cNvGrpSpPr/>
          <p:nvPr/>
        </p:nvGrpSpPr>
        <p:grpSpPr>
          <a:xfrm>
            <a:off x="860940" y="2746477"/>
            <a:ext cx="371883" cy="365691"/>
            <a:chOff x="860940" y="2746477"/>
            <a:chExt cx="371883" cy="365691"/>
          </a:xfrm>
        </p:grpSpPr>
        <p:sp>
          <p:nvSpPr>
            <p:cNvPr id="10286" name="Google Shape;10286;p65"/>
            <p:cNvSpPr/>
            <p:nvPr/>
          </p:nvSpPr>
          <p:spPr>
            <a:xfrm>
              <a:off x="908191" y="3026302"/>
              <a:ext cx="30294" cy="28961"/>
            </a:xfrm>
            <a:custGeom>
              <a:rect b="b" l="l" r="r" t="t"/>
              <a:pathLst>
                <a:path extrusionOk="0" h="912" w="954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65"/>
            <p:cNvSpPr/>
            <p:nvPr/>
          </p:nvSpPr>
          <p:spPr>
            <a:xfrm>
              <a:off x="943757" y="3061836"/>
              <a:ext cx="30263" cy="28961"/>
            </a:xfrm>
            <a:custGeom>
              <a:rect b="b" l="l" r="r" t="t"/>
              <a:pathLst>
                <a:path extrusionOk="0" h="912" w="953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8" name="Google Shape;10288;p65"/>
            <p:cNvSpPr/>
            <p:nvPr/>
          </p:nvSpPr>
          <p:spPr>
            <a:xfrm>
              <a:off x="926355" y="3044085"/>
              <a:ext cx="29881" cy="28579"/>
            </a:xfrm>
            <a:custGeom>
              <a:rect b="b" l="l" r="r" t="t"/>
              <a:pathLst>
                <a:path extrusionOk="0" h="900" w="941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9" name="Google Shape;10289;p65"/>
            <p:cNvSpPr/>
            <p:nvPr/>
          </p:nvSpPr>
          <p:spPr>
            <a:xfrm>
              <a:off x="860940" y="2746477"/>
              <a:ext cx="371883" cy="365691"/>
            </a:xfrm>
            <a:custGeom>
              <a:rect b="b" l="l" r="r" t="t"/>
              <a:pathLst>
                <a:path extrusionOk="0" h="11516" w="11711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65"/>
            <p:cNvSpPr/>
            <p:nvPr/>
          </p:nvSpPr>
          <p:spPr>
            <a:xfrm>
              <a:off x="1070396" y="2832057"/>
              <a:ext cx="90406" cy="69035"/>
            </a:xfrm>
            <a:custGeom>
              <a:rect b="b" l="l" r="r" t="t"/>
              <a:pathLst>
                <a:path extrusionOk="0" h="2174" w="2847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65"/>
          <p:cNvGrpSpPr/>
          <p:nvPr/>
        </p:nvGrpSpPr>
        <p:grpSpPr>
          <a:xfrm>
            <a:off x="1493849" y="2775533"/>
            <a:ext cx="283985" cy="341080"/>
            <a:chOff x="1493849" y="2775533"/>
            <a:chExt cx="283985" cy="341080"/>
          </a:xfrm>
        </p:grpSpPr>
        <p:sp>
          <p:nvSpPr>
            <p:cNvPr id="10292" name="Google Shape;10292;p65"/>
            <p:cNvSpPr/>
            <p:nvPr/>
          </p:nvSpPr>
          <p:spPr>
            <a:xfrm>
              <a:off x="1493849" y="2775533"/>
              <a:ext cx="283985" cy="341080"/>
            </a:xfrm>
            <a:custGeom>
              <a:rect b="b" l="l" r="r" t="t"/>
              <a:pathLst>
                <a:path extrusionOk="0" h="10741" w="8943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65"/>
            <p:cNvSpPr/>
            <p:nvPr/>
          </p:nvSpPr>
          <p:spPr>
            <a:xfrm>
              <a:off x="1590638" y="2834153"/>
              <a:ext cx="88501" cy="84754"/>
            </a:xfrm>
            <a:custGeom>
              <a:rect b="b" l="l" r="r" t="t"/>
              <a:pathLst>
                <a:path extrusionOk="0" h="2669" w="2787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4" name="Google Shape;10294;p65"/>
          <p:cNvGrpSpPr/>
          <p:nvPr/>
        </p:nvGrpSpPr>
        <p:grpSpPr>
          <a:xfrm>
            <a:off x="1952836" y="2774422"/>
            <a:ext cx="372835" cy="342573"/>
            <a:chOff x="1952836" y="2774422"/>
            <a:chExt cx="372835" cy="342573"/>
          </a:xfrm>
        </p:grpSpPr>
        <p:sp>
          <p:nvSpPr>
            <p:cNvPr id="10295" name="Google Shape;10295;p65"/>
            <p:cNvSpPr/>
            <p:nvPr/>
          </p:nvSpPr>
          <p:spPr>
            <a:xfrm>
              <a:off x="2076490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6" name="Google Shape;10296;p65"/>
            <p:cNvSpPr/>
            <p:nvPr/>
          </p:nvSpPr>
          <p:spPr>
            <a:xfrm>
              <a:off x="2208432" y="3057581"/>
              <a:ext cx="40869" cy="40869"/>
            </a:xfrm>
            <a:custGeom>
              <a:rect b="b" l="l" r="r" t="t"/>
              <a:pathLst>
                <a:path extrusionOk="0" h="1287" w="1287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65"/>
            <p:cNvSpPr/>
            <p:nvPr/>
          </p:nvSpPr>
          <p:spPr>
            <a:xfrm>
              <a:off x="1952836" y="2774422"/>
              <a:ext cx="372835" cy="342573"/>
            </a:xfrm>
            <a:custGeom>
              <a:rect b="b" l="l" r="r" t="t"/>
              <a:pathLst>
                <a:path extrusionOk="0" h="10788" w="11741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8" name="Google Shape;10298;p65"/>
          <p:cNvGrpSpPr/>
          <p:nvPr/>
        </p:nvGrpSpPr>
        <p:grpSpPr>
          <a:xfrm>
            <a:off x="3079916" y="2744477"/>
            <a:ext cx="332729" cy="372518"/>
            <a:chOff x="3079916" y="2744477"/>
            <a:chExt cx="332729" cy="372518"/>
          </a:xfrm>
        </p:grpSpPr>
        <p:sp>
          <p:nvSpPr>
            <p:cNvPr id="10299" name="Google Shape;10299;p65"/>
            <p:cNvSpPr/>
            <p:nvPr/>
          </p:nvSpPr>
          <p:spPr>
            <a:xfrm>
              <a:off x="3079916" y="2840504"/>
              <a:ext cx="313454" cy="276491"/>
            </a:xfrm>
            <a:custGeom>
              <a:rect b="b" l="l" r="r" t="t"/>
              <a:pathLst>
                <a:path extrusionOk="0" h="8707" w="9871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0" name="Google Shape;10300;p65"/>
            <p:cNvSpPr/>
            <p:nvPr/>
          </p:nvSpPr>
          <p:spPr>
            <a:xfrm>
              <a:off x="3244375" y="2840250"/>
              <a:ext cx="124416" cy="45727"/>
            </a:xfrm>
            <a:custGeom>
              <a:rect b="b" l="l" r="r" t="t"/>
              <a:pathLst>
                <a:path extrusionOk="0" h="1440" w="3918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1" name="Google Shape;10301;p65"/>
            <p:cNvSpPr/>
            <p:nvPr/>
          </p:nvSpPr>
          <p:spPr>
            <a:xfrm>
              <a:off x="3198267" y="2744477"/>
              <a:ext cx="214378" cy="145279"/>
            </a:xfrm>
            <a:custGeom>
              <a:rect b="b" l="l" r="r" t="t"/>
              <a:pathLst>
                <a:path extrusionOk="0" h="4575" w="6751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2" name="Google Shape;10302;p65"/>
          <p:cNvGrpSpPr/>
          <p:nvPr/>
        </p:nvGrpSpPr>
        <p:grpSpPr>
          <a:xfrm>
            <a:off x="3620576" y="2745525"/>
            <a:ext cx="336889" cy="355592"/>
            <a:chOff x="3620576" y="2745525"/>
            <a:chExt cx="336889" cy="355592"/>
          </a:xfrm>
        </p:grpSpPr>
        <p:sp>
          <p:nvSpPr>
            <p:cNvPr id="10303" name="Google Shape;10303;p65"/>
            <p:cNvSpPr/>
            <p:nvPr/>
          </p:nvSpPr>
          <p:spPr>
            <a:xfrm>
              <a:off x="3620576" y="2745525"/>
              <a:ext cx="336889" cy="355592"/>
            </a:xfrm>
            <a:custGeom>
              <a:rect b="b" l="l" r="r" t="t"/>
              <a:pathLst>
                <a:path extrusionOk="0" h="11198" w="10609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65"/>
            <p:cNvSpPr/>
            <p:nvPr/>
          </p:nvSpPr>
          <p:spPr>
            <a:xfrm>
              <a:off x="3738896" y="2800747"/>
              <a:ext cx="218570" cy="258771"/>
            </a:xfrm>
            <a:custGeom>
              <a:rect b="b" l="l" r="r" t="t"/>
              <a:pathLst>
                <a:path extrusionOk="0" h="8149" w="6883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5" name="Google Shape;10305;p65"/>
          <p:cNvGrpSpPr/>
          <p:nvPr/>
        </p:nvGrpSpPr>
        <p:grpSpPr>
          <a:xfrm>
            <a:off x="4126815" y="2760704"/>
            <a:ext cx="380393" cy="363118"/>
            <a:chOff x="4126815" y="2760704"/>
            <a:chExt cx="380393" cy="363118"/>
          </a:xfrm>
        </p:grpSpPr>
        <p:sp>
          <p:nvSpPr>
            <p:cNvPr id="10306" name="Google Shape;10306;p65"/>
            <p:cNvSpPr/>
            <p:nvPr/>
          </p:nvSpPr>
          <p:spPr>
            <a:xfrm>
              <a:off x="4219825" y="2822435"/>
              <a:ext cx="103267" cy="29056"/>
            </a:xfrm>
            <a:custGeom>
              <a:rect b="b" l="l" r="r" t="t"/>
              <a:pathLst>
                <a:path extrusionOk="0" h="915" w="3252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65"/>
            <p:cNvSpPr/>
            <p:nvPr/>
          </p:nvSpPr>
          <p:spPr>
            <a:xfrm>
              <a:off x="4126815" y="2760704"/>
              <a:ext cx="380393" cy="363118"/>
            </a:xfrm>
            <a:custGeom>
              <a:rect b="b" l="l" r="r" t="t"/>
              <a:pathLst>
                <a:path extrusionOk="0" h="11435" w="11979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65"/>
            <p:cNvSpPr/>
            <p:nvPr/>
          </p:nvSpPr>
          <p:spPr>
            <a:xfrm>
              <a:off x="4278826" y="2791379"/>
              <a:ext cx="103998" cy="201962"/>
            </a:xfrm>
            <a:custGeom>
              <a:rect b="b" l="l" r="r" t="t"/>
              <a:pathLst>
                <a:path extrusionOk="0" h="6360" w="3275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9" name="Google Shape;10309;p65"/>
            <p:cNvSpPr/>
            <p:nvPr/>
          </p:nvSpPr>
          <p:spPr>
            <a:xfrm>
              <a:off x="4159332" y="2791379"/>
              <a:ext cx="105903" cy="201962"/>
            </a:xfrm>
            <a:custGeom>
              <a:rect b="b" l="l" r="r" t="t"/>
              <a:pathLst>
                <a:path extrusionOk="0" h="6360" w="3335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0" name="Google Shape;10310;p65"/>
          <p:cNvGrpSpPr/>
          <p:nvPr/>
        </p:nvGrpSpPr>
        <p:grpSpPr>
          <a:xfrm>
            <a:off x="4675986" y="2745684"/>
            <a:ext cx="381346" cy="368644"/>
            <a:chOff x="4675986" y="2745684"/>
            <a:chExt cx="381346" cy="368644"/>
          </a:xfrm>
        </p:grpSpPr>
        <p:sp>
          <p:nvSpPr>
            <p:cNvPr id="10311" name="Google Shape;10311;p65"/>
            <p:cNvSpPr/>
            <p:nvPr/>
          </p:nvSpPr>
          <p:spPr>
            <a:xfrm>
              <a:off x="4828918" y="2895345"/>
              <a:ext cx="69226" cy="69258"/>
            </a:xfrm>
            <a:custGeom>
              <a:rect b="b" l="l" r="r" t="t"/>
              <a:pathLst>
                <a:path extrusionOk="0" h="2181" w="218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65"/>
            <p:cNvSpPr/>
            <p:nvPr/>
          </p:nvSpPr>
          <p:spPr>
            <a:xfrm>
              <a:off x="4675986" y="2745684"/>
              <a:ext cx="381346" cy="368644"/>
            </a:xfrm>
            <a:custGeom>
              <a:rect b="b" l="l" r="r" t="t"/>
              <a:pathLst>
                <a:path extrusionOk="0" h="11609" w="12009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3" name="Google Shape;10313;p65"/>
          <p:cNvGrpSpPr/>
          <p:nvPr/>
        </p:nvGrpSpPr>
        <p:grpSpPr>
          <a:xfrm>
            <a:off x="5220616" y="2791061"/>
            <a:ext cx="373185" cy="302466"/>
            <a:chOff x="5220616" y="2791061"/>
            <a:chExt cx="373185" cy="302466"/>
          </a:xfrm>
        </p:grpSpPr>
        <p:sp>
          <p:nvSpPr>
            <p:cNvPr id="10314" name="Google Shape;10314;p65"/>
            <p:cNvSpPr/>
            <p:nvPr/>
          </p:nvSpPr>
          <p:spPr>
            <a:xfrm>
              <a:off x="5220616" y="2791061"/>
              <a:ext cx="373185" cy="302466"/>
            </a:xfrm>
            <a:custGeom>
              <a:rect b="b" l="l" r="r" t="t"/>
              <a:pathLst>
                <a:path extrusionOk="0" h="9525" w="11752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5" name="Google Shape;10315;p65"/>
            <p:cNvSpPr/>
            <p:nvPr/>
          </p:nvSpPr>
          <p:spPr>
            <a:xfrm>
              <a:off x="5244432" y="2849268"/>
              <a:ext cx="326314" cy="11368"/>
            </a:xfrm>
            <a:custGeom>
              <a:rect b="b" l="l" r="r" t="t"/>
              <a:pathLst>
                <a:path extrusionOk="0" h="358" w="10276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65"/>
            <p:cNvSpPr/>
            <p:nvPr/>
          </p:nvSpPr>
          <p:spPr>
            <a:xfrm>
              <a:off x="5261834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65"/>
            <p:cNvSpPr/>
            <p:nvPr/>
          </p:nvSpPr>
          <p:spPr>
            <a:xfrm>
              <a:off x="5343507" y="289613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65"/>
            <p:cNvSpPr/>
            <p:nvPr/>
          </p:nvSpPr>
          <p:spPr>
            <a:xfrm>
              <a:off x="5506823" y="289613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9" name="Google Shape;10319;p65"/>
            <p:cNvSpPr/>
            <p:nvPr/>
          </p:nvSpPr>
          <p:spPr>
            <a:xfrm>
              <a:off x="5261834" y="2942660"/>
              <a:ext cx="46521" cy="11368"/>
            </a:xfrm>
            <a:custGeom>
              <a:rect b="b" l="l" r="r" t="t"/>
              <a:pathLst>
                <a:path extrusionOk="0" h="358" w="1465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0" name="Google Shape;10320;p65"/>
            <p:cNvSpPr/>
            <p:nvPr/>
          </p:nvSpPr>
          <p:spPr>
            <a:xfrm>
              <a:off x="5424768" y="2942660"/>
              <a:ext cx="46553" cy="11368"/>
            </a:xfrm>
            <a:custGeom>
              <a:rect b="b" l="l" r="r" t="t"/>
              <a:pathLst>
                <a:path extrusionOk="0" h="358" w="1466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65"/>
            <p:cNvSpPr/>
            <p:nvPr/>
          </p:nvSpPr>
          <p:spPr>
            <a:xfrm>
              <a:off x="5261834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65"/>
            <p:cNvSpPr/>
            <p:nvPr/>
          </p:nvSpPr>
          <p:spPr>
            <a:xfrm>
              <a:off x="5343507" y="2989149"/>
              <a:ext cx="46521" cy="11400"/>
            </a:xfrm>
            <a:custGeom>
              <a:rect b="b" l="l" r="r" t="t"/>
              <a:pathLst>
                <a:path extrusionOk="0" h="359" w="1465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65"/>
            <p:cNvSpPr/>
            <p:nvPr/>
          </p:nvSpPr>
          <p:spPr>
            <a:xfrm>
              <a:off x="5506823" y="2989149"/>
              <a:ext cx="46172" cy="11400"/>
            </a:xfrm>
            <a:custGeom>
              <a:rect b="b" l="l" r="r" t="t"/>
              <a:pathLst>
                <a:path extrusionOk="0" h="359" w="1454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65"/>
            <p:cNvSpPr/>
            <p:nvPr/>
          </p:nvSpPr>
          <p:spPr>
            <a:xfrm>
              <a:off x="5343507" y="3036051"/>
              <a:ext cx="46521" cy="10987"/>
            </a:xfrm>
            <a:custGeom>
              <a:rect b="b" l="l" r="r" t="t"/>
              <a:pathLst>
                <a:path extrusionOk="0" h="346" w="1465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5" name="Google Shape;10325;p65"/>
            <p:cNvSpPr/>
            <p:nvPr/>
          </p:nvSpPr>
          <p:spPr>
            <a:xfrm>
              <a:off x="5424768" y="3036051"/>
              <a:ext cx="46553" cy="10987"/>
            </a:xfrm>
            <a:custGeom>
              <a:rect b="b" l="l" r="r" t="t"/>
              <a:pathLst>
                <a:path extrusionOk="0" h="346" w="1466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6" name="Google Shape;10326;p65"/>
            <p:cNvSpPr/>
            <p:nvPr/>
          </p:nvSpPr>
          <p:spPr>
            <a:xfrm>
              <a:off x="5506823" y="3036051"/>
              <a:ext cx="46172" cy="10987"/>
            </a:xfrm>
            <a:custGeom>
              <a:rect b="b" l="l" r="r" t="t"/>
              <a:pathLst>
                <a:path extrusionOk="0" h="346" w="1454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65"/>
            <p:cNvSpPr/>
            <p:nvPr/>
          </p:nvSpPr>
          <p:spPr>
            <a:xfrm>
              <a:off x="5343126" y="2930752"/>
              <a:ext cx="46902" cy="33851"/>
            </a:xfrm>
            <a:custGeom>
              <a:rect b="b" l="l" r="r" t="t"/>
              <a:pathLst>
                <a:path extrusionOk="0" h="1066" w="1477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65"/>
            <p:cNvSpPr/>
            <p:nvPr/>
          </p:nvSpPr>
          <p:spPr>
            <a:xfrm>
              <a:off x="5506442" y="2930752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65"/>
            <p:cNvSpPr/>
            <p:nvPr/>
          </p:nvSpPr>
          <p:spPr>
            <a:xfrm>
              <a:off x="5424419" y="2977336"/>
              <a:ext cx="47283" cy="34168"/>
            </a:xfrm>
            <a:custGeom>
              <a:rect b="b" l="l" r="r" t="t"/>
              <a:pathLst>
                <a:path extrusionOk="0" h="1076" w="1489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65"/>
            <p:cNvSpPr/>
            <p:nvPr/>
          </p:nvSpPr>
          <p:spPr>
            <a:xfrm>
              <a:off x="5261453" y="3024143"/>
              <a:ext cx="47283" cy="33851"/>
            </a:xfrm>
            <a:custGeom>
              <a:rect b="b" l="l" r="r" t="t"/>
              <a:pathLst>
                <a:path extrusionOk="0" h="1066" w="1489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1" name="Google Shape;10331;p65"/>
            <p:cNvSpPr/>
            <p:nvPr/>
          </p:nvSpPr>
          <p:spPr>
            <a:xfrm>
              <a:off x="5424419" y="2884231"/>
              <a:ext cx="47283" cy="33883"/>
            </a:xfrm>
            <a:custGeom>
              <a:rect b="b" l="l" r="r" t="t"/>
              <a:pathLst>
                <a:path extrusionOk="0" h="1067" w="1489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2" name="Google Shape;10332;p65"/>
          <p:cNvGrpSpPr/>
          <p:nvPr/>
        </p:nvGrpSpPr>
        <p:grpSpPr>
          <a:xfrm>
            <a:off x="5788661" y="2772517"/>
            <a:ext cx="284366" cy="344097"/>
            <a:chOff x="5864861" y="2772517"/>
            <a:chExt cx="284366" cy="344097"/>
          </a:xfrm>
        </p:grpSpPr>
        <p:sp>
          <p:nvSpPr>
            <p:cNvPr id="10333" name="Google Shape;10333;p65"/>
            <p:cNvSpPr/>
            <p:nvPr/>
          </p:nvSpPr>
          <p:spPr>
            <a:xfrm>
              <a:off x="6089464" y="3014490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4" name="Google Shape;10334;p65"/>
            <p:cNvSpPr/>
            <p:nvPr/>
          </p:nvSpPr>
          <p:spPr>
            <a:xfrm>
              <a:off x="6051644" y="3070823"/>
              <a:ext cx="13274" cy="1327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5" name="Google Shape;10335;p65"/>
            <p:cNvSpPr/>
            <p:nvPr/>
          </p:nvSpPr>
          <p:spPr>
            <a:xfrm>
              <a:off x="5943518" y="3005789"/>
              <a:ext cx="13242" cy="12893"/>
            </a:xfrm>
            <a:custGeom>
              <a:rect b="b" l="l" r="r" t="t"/>
              <a:pathLst>
                <a:path extrusionOk="0" h="406" w="417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65"/>
            <p:cNvSpPr/>
            <p:nvPr/>
          </p:nvSpPr>
          <p:spPr>
            <a:xfrm>
              <a:off x="5965429" y="3070823"/>
              <a:ext cx="13655" cy="1327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65"/>
            <p:cNvSpPr/>
            <p:nvPr/>
          </p:nvSpPr>
          <p:spPr>
            <a:xfrm>
              <a:off x="6004392" y="3019412"/>
              <a:ext cx="16290" cy="15909"/>
            </a:xfrm>
            <a:custGeom>
              <a:rect b="b" l="l" r="r" t="t"/>
              <a:pathLst>
                <a:path extrusionOk="0" h="501" w="513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65"/>
            <p:cNvSpPr/>
            <p:nvPr/>
          </p:nvSpPr>
          <p:spPr>
            <a:xfrm>
              <a:off x="5864861" y="2772517"/>
              <a:ext cx="284366" cy="344097"/>
            </a:xfrm>
            <a:custGeom>
              <a:rect b="b" l="l" r="r" t="t"/>
              <a:pathLst>
                <a:path extrusionOk="0" h="10836" w="8955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39" name="Google Shape;10339;p65"/>
          <p:cNvSpPr/>
          <p:nvPr/>
        </p:nvSpPr>
        <p:spPr>
          <a:xfrm>
            <a:off x="6340868" y="2770643"/>
            <a:ext cx="343335" cy="343303"/>
          </a:xfrm>
          <a:custGeom>
            <a:rect b="b" l="l" r="r" t="t"/>
            <a:pathLst>
              <a:path extrusionOk="0" h="10811" w="10812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40" name="Google Shape;10340;p65"/>
          <p:cNvGrpSpPr/>
          <p:nvPr/>
        </p:nvGrpSpPr>
        <p:grpSpPr>
          <a:xfrm>
            <a:off x="6974158" y="2789537"/>
            <a:ext cx="255247" cy="327458"/>
            <a:chOff x="6974158" y="2789537"/>
            <a:chExt cx="255247" cy="327458"/>
          </a:xfrm>
        </p:grpSpPr>
        <p:sp>
          <p:nvSpPr>
            <p:cNvPr id="10341" name="Google Shape;10341;p65"/>
            <p:cNvSpPr/>
            <p:nvPr/>
          </p:nvSpPr>
          <p:spPr>
            <a:xfrm>
              <a:off x="7066407" y="2897282"/>
              <a:ext cx="9876" cy="14798"/>
            </a:xfrm>
            <a:custGeom>
              <a:rect b="b" l="l" r="r" t="t"/>
              <a:pathLst>
                <a:path extrusionOk="0" h="466" w="311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65"/>
            <p:cNvSpPr/>
            <p:nvPr/>
          </p:nvSpPr>
          <p:spPr>
            <a:xfrm>
              <a:off x="7127662" y="2897282"/>
              <a:ext cx="9495" cy="14798"/>
            </a:xfrm>
            <a:custGeom>
              <a:rect b="b" l="l" r="r" t="t"/>
              <a:pathLst>
                <a:path extrusionOk="0" h="466" w="299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65"/>
            <p:cNvSpPr/>
            <p:nvPr/>
          </p:nvSpPr>
          <p:spPr>
            <a:xfrm>
              <a:off x="7081935" y="2933292"/>
              <a:ext cx="40837" cy="14703"/>
            </a:xfrm>
            <a:custGeom>
              <a:rect b="b" l="l" r="r" t="t"/>
              <a:pathLst>
                <a:path extrusionOk="0" h="463" w="1286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4" name="Google Shape;10344;p65"/>
            <p:cNvSpPr/>
            <p:nvPr/>
          </p:nvSpPr>
          <p:spPr>
            <a:xfrm>
              <a:off x="6974158" y="2789537"/>
              <a:ext cx="255247" cy="327458"/>
            </a:xfrm>
            <a:custGeom>
              <a:rect b="b" l="l" r="r" t="t"/>
              <a:pathLst>
                <a:path extrusionOk="0" h="10312" w="8038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5" name="Google Shape;10345;p65"/>
            <p:cNvSpPr/>
            <p:nvPr/>
          </p:nvSpPr>
          <p:spPr>
            <a:xfrm>
              <a:off x="7061135" y="2881785"/>
              <a:ext cx="20069" cy="9495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65"/>
            <p:cNvSpPr/>
            <p:nvPr/>
          </p:nvSpPr>
          <p:spPr>
            <a:xfrm>
              <a:off x="7122740" y="2881785"/>
              <a:ext cx="19688" cy="9495"/>
            </a:xfrm>
            <a:custGeom>
              <a:rect b="b" l="l" r="r" t="t"/>
              <a:pathLst>
                <a:path extrusionOk="0" h="299" w="62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7" name="Google Shape;10347;p65"/>
          <p:cNvGrpSpPr/>
          <p:nvPr/>
        </p:nvGrpSpPr>
        <p:grpSpPr>
          <a:xfrm>
            <a:off x="7530697" y="2790299"/>
            <a:ext cx="244291" cy="326314"/>
            <a:chOff x="7530697" y="2790299"/>
            <a:chExt cx="244291" cy="326314"/>
          </a:xfrm>
        </p:grpSpPr>
        <p:sp>
          <p:nvSpPr>
            <p:cNvPr id="10348" name="Google Shape;10348;p65"/>
            <p:cNvSpPr/>
            <p:nvPr/>
          </p:nvSpPr>
          <p:spPr>
            <a:xfrm>
              <a:off x="7616911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9" name="Google Shape;10349;p65"/>
            <p:cNvSpPr/>
            <p:nvPr/>
          </p:nvSpPr>
          <p:spPr>
            <a:xfrm>
              <a:off x="7678548" y="2907507"/>
              <a:ext cx="9463" cy="14385"/>
            </a:xfrm>
            <a:custGeom>
              <a:rect b="b" l="l" r="r" t="t"/>
              <a:pathLst>
                <a:path extrusionOk="0" h="453" w="298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65"/>
            <p:cNvSpPr/>
            <p:nvPr/>
          </p:nvSpPr>
          <p:spPr>
            <a:xfrm>
              <a:off x="7632408" y="2943136"/>
              <a:ext cx="40869" cy="14671"/>
            </a:xfrm>
            <a:custGeom>
              <a:rect b="b" l="l" r="r" t="t"/>
              <a:pathLst>
                <a:path extrusionOk="0" h="462" w="128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65"/>
            <p:cNvSpPr/>
            <p:nvPr/>
          </p:nvSpPr>
          <p:spPr>
            <a:xfrm>
              <a:off x="7530697" y="2790299"/>
              <a:ext cx="244291" cy="326314"/>
            </a:xfrm>
            <a:custGeom>
              <a:rect b="b" l="l" r="r" t="t"/>
              <a:pathLst>
                <a:path extrusionOk="0" h="10276" w="7693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65"/>
            <p:cNvSpPr/>
            <p:nvPr/>
          </p:nvSpPr>
          <p:spPr>
            <a:xfrm>
              <a:off x="7611608" y="2891630"/>
              <a:ext cx="20069" cy="9463"/>
            </a:xfrm>
            <a:custGeom>
              <a:rect b="b" l="l" r="r" t="t"/>
              <a:pathLst>
                <a:path extrusionOk="0" h="298" w="632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65"/>
            <p:cNvSpPr/>
            <p:nvPr/>
          </p:nvSpPr>
          <p:spPr>
            <a:xfrm>
              <a:off x="7673245" y="2891630"/>
              <a:ext cx="19688" cy="9463"/>
            </a:xfrm>
            <a:custGeom>
              <a:rect b="b" l="l" r="r" t="t"/>
              <a:pathLst>
                <a:path extrusionOk="0" h="298" w="62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54" name="Google Shape;10354;p65"/>
          <p:cNvGrpSpPr/>
          <p:nvPr/>
        </p:nvGrpSpPr>
        <p:grpSpPr>
          <a:xfrm>
            <a:off x="7988191" y="2832248"/>
            <a:ext cx="332348" cy="283985"/>
            <a:chOff x="7988191" y="2832248"/>
            <a:chExt cx="332348" cy="283985"/>
          </a:xfrm>
        </p:grpSpPr>
        <p:sp>
          <p:nvSpPr>
            <p:cNvPr id="10355" name="Google Shape;10355;p65"/>
            <p:cNvSpPr/>
            <p:nvPr/>
          </p:nvSpPr>
          <p:spPr>
            <a:xfrm>
              <a:off x="8046398" y="2894646"/>
              <a:ext cx="40869" cy="45759"/>
            </a:xfrm>
            <a:custGeom>
              <a:rect b="b" l="l" r="r" t="t"/>
              <a:pathLst>
                <a:path extrusionOk="0" h="1441" w="1287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6" name="Google Shape;10356;p65"/>
            <p:cNvSpPr/>
            <p:nvPr/>
          </p:nvSpPr>
          <p:spPr>
            <a:xfrm>
              <a:off x="7988191" y="2832248"/>
              <a:ext cx="332348" cy="283985"/>
            </a:xfrm>
            <a:custGeom>
              <a:rect b="b" l="l" r="r" t="t"/>
              <a:pathLst>
                <a:path extrusionOk="0" h="8943" w="10466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65"/>
            <p:cNvSpPr/>
            <p:nvPr/>
          </p:nvSpPr>
          <p:spPr>
            <a:xfrm>
              <a:off x="8212381" y="2974320"/>
              <a:ext cx="18577" cy="14861"/>
            </a:xfrm>
            <a:custGeom>
              <a:rect b="b" l="l" r="r" t="t"/>
              <a:pathLst>
                <a:path extrusionOk="0" h="468" w="585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58" name="Google Shape;10358;p65"/>
          <p:cNvSpPr/>
          <p:nvPr/>
        </p:nvSpPr>
        <p:spPr>
          <a:xfrm>
            <a:off x="2498418" y="3245126"/>
            <a:ext cx="365627" cy="292273"/>
          </a:xfrm>
          <a:custGeom>
            <a:rect b="b" l="l" r="r" t="t"/>
            <a:pathLst>
              <a:path extrusionOk="0" h="9204" w="11514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59" name="Google Shape;10359;p65"/>
          <p:cNvGrpSpPr/>
          <p:nvPr/>
        </p:nvGrpSpPr>
        <p:grpSpPr>
          <a:xfrm>
            <a:off x="3588440" y="3258368"/>
            <a:ext cx="364484" cy="262423"/>
            <a:chOff x="3588440" y="3258368"/>
            <a:chExt cx="364484" cy="262423"/>
          </a:xfrm>
        </p:grpSpPr>
        <p:sp>
          <p:nvSpPr>
            <p:cNvPr id="10360" name="Google Shape;10360;p65"/>
            <p:cNvSpPr/>
            <p:nvPr/>
          </p:nvSpPr>
          <p:spPr>
            <a:xfrm>
              <a:off x="3588440" y="3258368"/>
              <a:ext cx="364484" cy="262423"/>
            </a:xfrm>
            <a:custGeom>
              <a:rect b="b" l="l" r="r" t="t"/>
              <a:pathLst>
                <a:path extrusionOk="0" h="8264" w="11478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1" name="Google Shape;10361;p65"/>
            <p:cNvSpPr/>
            <p:nvPr/>
          </p:nvSpPr>
          <p:spPr>
            <a:xfrm>
              <a:off x="3685992" y="3347949"/>
              <a:ext cx="10606" cy="133498"/>
            </a:xfrm>
            <a:custGeom>
              <a:rect b="b" l="l" r="r" t="t"/>
              <a:pathLst>
                <a:path extrusionOk="0" h="4204" w="334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2" name="Google Shape;10362;p65"/>
            <p:cNvSpPr/>
            <p:nvPr/>
          </p:nvSpPr>
          <p:spPr>
            <a:xfrm>
              <a:off x="3862549" y="3329785"/>
              <a:ext cx="40107" cy="30675"/>
            </a:xfrm>
            <a:custGeom>
              <a:rect b="b" l="l" r="r" t="t"/>
              <a:pathLst>
                <a:path extrusionOk="0" h="966" w="1263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3" name="Google Shape;10363;p65"/>
            <p:cNvSpPr/>
            <p:nvPr/>
          </p:nvSpPr>
          <p:spPr>
            <a:xfrm>
              <a:off x="3703743" y="3323942"/>
              <a:ext cx="183417" cy="182083"/>
            </a:xfrm>
            <a:custGeom>
              <a:rect b="b" l="l" r="r" t="t"/>
              <a:pathLst>
                <a:path extrusionOk="0" h="5734" w="5776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4" name="Google Shape;10364;p65"/>
            <p:cNvSpPr/>
            <p:nvPr/>
          </p:nvSpPr>
          <p:spPr>
            <a:xfrm>
              <a:off x="3733624" y="3358174"/>
              <a:ext cx="138039" cy="114667"/>
            </a:xfrm>
            <a:custGeom>
              <a:rect b="b" l="l" r="r" t="t"/>
              <a:pathLst>
                <a:path extrusionOk="0" h="3611" w="4347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5" name="Google Shape;10365;p65"/>
            <p:cNvSpPr/>
            <p:nvPr/>
          </p:nvSpPr>
          <p:spPr>
            <a:xfrm>
              <a:off x="3777478" y="3386087"/>
              <a:ext cx="51062" cy="43282"/>
            </a:xfrm>
            <a:custGeom>
              <a:rect b="b" l="l" r="r" t="t"/>
              <a:pathLst>
                <a:path extrusionOk="0" h="1363" w="1608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66" name="Google Shape;10366;p65"/>
          <p:cNvSpPr/>
          <p:nvPr/>
        </p:nvSpPr>
        <p:spPr>
          <a:xfrm>
            <a:off x="5263326" y="3229852"/>
            <a:ext cx="323298" cy="320789"/>
          </a:xfrm>
          <a:custGeom>
            <a:rect b="b" l="l" r="r" t="t"/>
            <a:pathLst>
              <a:path extrusionOk="0" h="10102" w="10181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367" name="Google Shape;10367;p65"/>
          <p:cNvGrpSpPr/>
          <p:nvPr/>
        </p:nvGrpSpPr>
        <p:grpSpPr>
          <a:xfrm>
            <a:off x="5765817" y="3227724"/>
            <a:ext cx="364865" cy="324822"/>
            <a:chOff x="5765817" y="3227724"/>
            <a:chExt cx="364865" cy="324822"/>
          </a:xfrm>
        </p:grpSpPr>
        <p:sp>
          <p:nvSpPr>
            <p:cNvPr id="10368" name="Google Shape;10368;p65"/>
            <p:cNvSpPr/>
            <p:nvPr/>
          </p:nvSpPr>
          <p:spPr>
            <a:xfrm>
              <a:off x="5765817" y="3227724"/>
              <a:ext cx="364865" cy="324822"/>
            </a:xfrm>
            <a:custGeom>
              <a:rect b="b" l="l" r="r" t="t"/>
              <a:pathLst>
                <a:path extrusionOk="0" h="10229" w="1149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9" name="Google Shape;10369;p65"/>
            <p:cNvSpPr/>
            <p:nvPr/>
          </p:nvSpPr>
          <p:spPr>
            <a:xfrm>
              <a:off x="6022144" y="3250429"/>
              <a:ext cx="85484" cy="84341"/>
            </a:xfrm>
            <a:custGeom>
              <a:rect b="b" l="l" r="r" t="t"/>
              <a:pathLst>
                <a:path extrusionOk="0" h="2656" w="2692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65"/>
            <p:cNvSpPr/>
            <p:nvPr/>
          </p:nvSpPr>
          <p:spPr>
            <a:xfrm>
              <a:off x="5862987" y="3250429"/>
              <a:ext cx="73386" cy="43504"/>
            </a:xfrm>
            <a:custGeom>
              <a:rect b="b" l="l" r="r" t="t"/>
              <a:pathLst>
                <a:path extrusionOk="0" h="1370" w="2311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1" name="Google Shape;10371;p65"/>
          <p:cNvGrpSpPr/>
          <p:nvPr/>
        </p:nvGrpSpPr>
        <p:grpSpPr>
          <a:xfrm>
            <a:off x="6228583" y="3237664"/>
            <a:ext cx="446539" cy="303895"/>
            <a:chOff x="6228583" y="3237664"/>
            <a:chExt cx="446539" cy="303895"/>
          </a:xfrm>
        </p:grpSpPr>
        <p:sp>
          <p:nvSpPr>
            <p:cNvPr id="10372" name="Google Shape;10372;p65"/>
            <p:cNvSpPr/>
            <p:nvPr/>
          </p:nvSpPr>
          <p:spPr>
            <a:xfrm>
              <a:off x="6357508" y="3277453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65"/>
            <p:cNvSpPr/>
            <p:nvPr/>
          </p:nvSpPr>
          <p:spPr>
            <a:xfrm>
              <a:off x="6276596" y="3358746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65"/>
            <p:cNvSpPr/>
            <p:nvPr/>
          </p:nvSpPr>
          <p:spPr>
            <a:xfrm>
              <a:off x="6357508" y="3358365"/>
              <a:ext cx="26865" cy="25912"/>
            </a:xfrm>
            <a:custGeom>
              <a:rect b="b" l="l" r="r" t="t"/>
              <a:pathLst>
                <a:path extrusionOk="0" h="816" w="846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65"/>
            <p:cNvSpPr/>
            <p:nvPr/>
          </p:nvSpPr>
          <p:spPr>
            <a:xfrm>
              <a:off x="6276596" y="3277453"/>
              <a:ext cx="26896" cy="25912"/>
            </a:xfrm>
            <a:custGeom>
              <a:rect b="b" l="l" r="r" t="t"/>
              <a:pathLst>
                <a:path extrusionOk="0" h="816" w="847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65"/>
            <p:cNvSpPr/>
            <p:nvPr/>
          </p:nvSpPr>
          <p:spPr>
            <a:xfrm>
              <a:off x="6526508" y="3290314"/>
              <a:ext cx="21593" cy="19879"/>
            </a:xfrm>
            <a:custGeom>
              <a:rect b="b" l="l" r="r" t="t"/>
              <a:pathLst>
                <a:path extrusionOk="0" h="626" w="68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65"/>
            <p:cNvSpPr/>
            <p:nvPr/>
          </p:nvSpPr>
          <p:spPr>
            <a:xfrm>
              <a:off x="6465253" y="3352299"/>
              <a:ext cx="20831" cy="19498"/>
            </a:xfrm>
            <a:custGeom>
              <a:rect b="b" l="l" r="r" t="t"/>
              <a:pathLst>
                <a:path extrusionOk="0" h="614" w="656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8" name="Google Shape;10378;p65"/>
            <p:cNvSpPr/>
            <p:nvPr/>
          </p:nvSpPr>
          <p:spPr>
            <a:xfrm>
              <a:off x="6526508" y="3352299"/>
              <a:ext cx="21593" cy="19498"/>
            </a:xfrm>
            <a:custGeom>
              <a:rect b="b" l="l" r="r" t="t"/>
              <a:pathLst>
                <a:path extrusionOk="0" h="614" w="68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9" name="Google Shape;10379;p65"/>
            <p:cNvSpPr/>
            <p:nvPr/>
          </p:nvSpPr>
          <p:spPr>
            <a:xfrm>
              <a:off x="6465253" y="3290314"/>
              <a:ext cx="20831" cy="19879"/>
            </a:xfrm>
            <a:custGeom>
              <a:rect b="b" l="l" r="r" t="t"/>
              <a:pathLst>
                <a:path extrusionOk="0" h="626" w="656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65"/>
            <p:cNvSpPr/>
            <p:nvPr/>
          </p:nvSpPr>
          <p:spPr>
            <a:xfrm>
              <a:off x="6304573" y="3437180"/>
              <a:ext cx="119145" cy="13274"/>
            </a:xfrm>
            <a:custGeom>
              <a:rect b="b" l="l" r="r" t="t"/>
              <a:pathLst>
                <a:path extrusionOk="0" h="418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1" name="Google Shape;10381;p65"/>
            <p:cNvSpPr/>
            <p:nvPr/>
          </p:nvSpPr>
          <p:spPr>
            <a:xfrm>
              <a:off x="6304573" y="3500341"/>
              <a:ext cx="25372" cy="13242"/>
            </a:xfrm>
            <a:custGeom>
              <a:rect b="b" l="l" r="r" t="t"/>
              <a:pathLst>
                <a:path extrusionOk="0" h="417" w="799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2" name="Google Shape;10382;p65"/>
            <p:cNvSpPr/>
            <p:nvPr/>
          </p:nvSpPr>
          <p:spPr>
            <a:xfrm>
              <a:off x="6346934" y="3500341"/>
              <a:ext cx="76784" cy="13242"/>
            </a:xfrm>
            <a:custGeom>
              <a:rect b="b" l="l" r="r" t="t"/>
              <a:pathLst>
                <a:path extrusionOk="0" h="417" w="2418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65"/>
            <p:cNvSpPr/>
            <p:nvPr/>
          </p:nvSpPr>
          <p:spPr>
            <a:xfrm>
              <a:off x="6304573" y="3468935"/>
              <a:ext cx="119145" cy="12893"/>
            </a:xfrm>
            <a:custGeom>
              <a:rect b="b" l="l" r="r" t="t"/>
              <a:pathLst>
                <a:path extrusionOk="0" h="406" w="3752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65"/>
            <p:cNvSpPr/>
            <p:nvPr/>
          </p:nvSpPr>
          <p:spPr>
            <a:xfrm>
              <a:off x="6228583" y="3237664"/>
              <a:ext cx="357688" cy="186338"/>
            </a:xfrm>
            <a:custGeom>
              <a:rect b="b" l="l" r="r" t="t"/>
              <a:pathLst>
                <a:path extrusionOk="0" h="5868" w="11264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65"/>
            <p:cNvSpPr/>
            <p:nvPr/>
          </p:nvSpPr>
          <p:spPr>
            <a:xfrm>
              <a:off x="6295141" y="3295775"/>
              <a:ext cx="70718" cy="71131"/>
            </a:xfrm>
            <a:custGeom>
              <a:rect b="b" l="l" r="r" t="t"/>
              <a:pathLst>
                <a:path extrusionOk="0" h="2240" w="2227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65"/>
            <p:cNvSpPr/>
            <p:nvPr/>
          </p:nvSpPr>
          <p:spPr>
            <a:xfrm>
              <a:off x="6482273" y="3306763"/>
              <a:ext cx="48045" cy="48045"/>
            </a:xfrm>
            <a:custGeom>
              <a:rect b="b" l="l" r="r" t="t"/>
              <a:pathLst>
                <a:path extrusionOk="0" h="1513" w="1513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65"/>
            <p:cNvSpPr/>
            <p:nvPr/>
          </p:nvSpPr>
          <p:spPr>
            <a:xfrm>
              <a:off x="6456584" y="3437180"/>
              <a:ext cx="76784" cy="76403"/>
            </a:xfrm>
            <a:custGeom>
              <a:rect b="b" l="l" r="r" t="t"/>
              <a:pathLst>
                <a:path extrusionOk="0" h="2406" w="2418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65"/>
            <p:cNvSpPr/>
            <p:nvPr/>
          </p:nvSpPr>
          <p:spPr>
            <a:xfrm>
              <a:off x="6268658" y="3367351"/>
              <a:ext cx="406464" cy="174208"/>
            </a:xfrm>
            <a:custGeom>
              <a:rect b="b" l="l" r="r" t="t"/>
              <a:pathLst>
                <a:path extrusionOk="0" h="5486" w="1280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9" name="Google Shape;10389;p65"/>
          <p:cNvGrpSpPr/>
          <p:nvPr/>
        </p:nvGrpSpPr>
        <p:grpSpPr>
          <a:xfrm>
            <a:off x="865862" y="3207306"/>
            <a:ext cx="364484" cy="364897"/>
            <a:chOff x="865862" y="3207306"/>
            <a:chExt cx="364484" cy="364897"/>
          </a:xfrm>
        </p:grpSpPr>
        <p:sp>
          <p:nvSpPr>
            <p:cNvPr id="10390" name="Google Shape;10390;p65"/>
            <p:cNvSpPr/>
            <p:nvPr/>
          </p:nvSpPr>
          <p:spPr>
            <a:xfrm>
              <a:off x="928229" y="3269323"/>
              <a:ext cx="240131" cy="240100"/>
            </a:xfrm>
            <a:custGeom>
              <a:rect b="b" l="l" r="r" t="t"/>
              <a:pathLst>
                <a:path extrusionOk="0" h="7561" w="7562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1" name="Google Shape;10391;p65"/>
            <p:cNvSpPr/>
            <p:nvPr/>
          </p:nvSpPr>
          <p:spPr>
            <a:xfrm>
              <a:off x="956205" y="3297681"/>
              <a:ext cx="184179" cy="184147"/>
            </a:xfrm>
            <a:custGeom>
              <a:rect b="b" l="l" r="r" t="t"/>
              <a:pathLst>
                <a:path extrusionOk="0" h="5799" w="580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65"/>
            <p:cNvSpPr/>
            <p:nvPr/>
          </p:nvSpPr>
          <p:spPr>
            <a:xfrm>
              <a:off x="1042039" y="3207306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3" name="Google Shape;10393;p65"/>
            <p:cNvSpPr/>
            <p:nvPr/>
          </p:nvSpPr>
          <p:spPr>
            <a:xfrm>
              <a:off x="1042039" y="3524538"/>
              <a:ext cx="12511" cy="47664"/>
            </a:xfrm>
            <a:custGeom>
              <a:rect b="b" l="l" r="r" t="t"/>
              <a:pathLst>
                <a:path extrusionOk="0" h="1501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4" name="Google Shape;10394;p65"/>
            <p:cNvSpPr/>
            <p:nvPr/>
          </p:nvSpPr>
          <p:spPr>
            <a:xfrm>
              <a:off x="953188" y="3230836"/>
              <a:ext cx="31406" cy="43441"/>
            </a:xfrm>
            <a:custGeom>
              <a:rect b="b" l="l" r="r" t="t"/>
              <a:pathLst>
                <a:path extrusionOk="0" h="1368" w="989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65"/>
            <p:cNvSpPr/>
            <p:nvPr/>
          </p:nvSpPr>
          <p:spPr>
            <a:xfrm>
              <a:off x="1111614" y="3505485"/>
              <a:ext cx="30644" cy="42520"/>
            </a:xfrm>
            <a:custGeom>
              <a:rect b="b" l="l" r="r" t="t"/>
              <a:pathLst>
                <a:path extrusionOk="0" h="1339" w="965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6" name="Google Shape;10396;p65"/>
            <p:cNvSpPr/>
            <p:nvPr/>
          </p:nvSpPr>
          <p:spPr>
            <a:xfrm>
              <a:off x="888916" y="3295998"/>
              <a:ext cx="44648" cy="29691"/>
            </a:xfrm>
            <a:custGeom>
              <a:rect b="b" l="l" r="r" t="t"/>
              <a:pathLst>
                <a:path extrusionOk="0" h="935" w="1406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65"/>
            <p:cNvSpPr/>
            <p:nvPr/>
          </p:nvSpPr>
          <p:spPr>
            <a:xfrm>
              <a:off x="1162644" y="3454106"/>
              <a:ext cx="45029" cy="30390"/>
            </a:xfrm>
            <a:custGeom>
              <a:rect b="b" l="l" r="r" t="t"/>
              <a:pathLst>
                <a:path extrusionOk="0" h="957" w="1418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65"/>
            <p:cNvSpPr/>
            <p:nvPr/>
          </p:nvSpPr>
          <p:spPr>
            <a:xfrm>
              <a:off x="865862" y="3383864"/>
              <a:ext cx="47664" cy="12130"/>
            </a:xfrm>
            <a:custGeom>
              <a:rect b="b" l="l" r="r" t="t"/>
              <a:pathLst>
                <a:path extrusionOk="0" h="382" w="1501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65"/>
            <p:cNvSpPr/>
            <p:nvPr/>
          </p:nvSpPr>
          <p:spPr>
            <a:xfrm>
              <a:off x="1182300" y="3383864"/>
              <a:ext cx="48045" cy="12130"/>
            </a:xfrm>
            <a:custGeom>
              <a:rect b="b" l="l" r="r" t="t"/>
              <a:pathLst>
                <a:path extrusionOk="0" h="382" w="1513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65"/>
            <p:cNvSpPr/>
            <p:nvPr/>
          </p:nvSpPr>
          <p:spPr>
            <a:xfrm>
              <a:off x="888916" y="3454011"/>
              <a:ext cx="43885" cy="30104"/>
            </a:xfrm>
            <a:custGeom>
              <a:rect b="b" l="l" r="r" t="t"/>
              <a:pathLst>
                <a:path extrusionOk="0" h="948" w="1382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65"/>
            <p:cNvSpPr/>
            <p:nvPr/>
          </p:nvSpPr>
          <p:spPr>
            <a:xfrm>
              <a:off x="1163025" y="3295648"/>
              <a:ext cx="44648" cy="30040"/>
            </a:xfrm>
            <a:custGeom>
              <a:rect b="b" l="l" r="r" t="t"/>
              <a:pathLst>
                <a:path extrusionOk="0" h="946" w="1406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65"/>
            <p:cNvSpPr/>
            <p:nvPr/>
          </p:nvSpPr>
          <p:spPr>
            <a:xfrm>
              <a:off x="953188" y="3505835"/>
              <a:ext cx="31787" cy="43282"/>
            </a:xfrm>
            <a:custGeom>
              <a:rect b="b" l="l" r="r" t="t"/>
              <a:pathLst>
                <a:path extrusionOk="0" h="1363" w="1001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65"/>
            <p:cNvSpPr/>
            <p:nvPr/>
          </p:nvSpPr>
          <p:spPr>
            <a:xfrm>
              <a:off x="1111614" y="3231726"/>
              <a:ext cx="31025" cy="42933"/>
            </a:xfrm>
            <a:custGeom>
              <a:rect b="b" l="l" r="r" t="t"/>
              <a:pathLst>
                <a:path extrusionOk="0" h="1352" w="977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4" name="Google Shape;10404;p65"/>
          <p:cNvGrpSpPr/>
          <p:nvPr/>
        </p:nvGrpSpPr>
        <p:grpSpPr>
          <a:xfrm>
            <a:off x="1404617" y="3226962"/>
            <a:ext cx="370168" cy="325965"/>
            <a:chOff x="1404617" y="3226962"/>
            <a:chExt cx="370168" cy="325965"/>
          </a:xfrm>
        </p:grpSpPr>
        <p:sp>
          <p:nvSpPr>
            <p:cNvPr id="10405" name="Google Shape;10405;p65"/>
            <p:cNvSpPr/>
            <p:nvPr/>
          </p:nvSpPr>
          <p:spPr>
            <a:xfrm>
              <a:off x="1535067" y="3226962"/>
              <a:ext cx="12130" cy="37090"/>
            </a:xfrm>
            <a:custGeom>
              <a:rect b="b" l="l" r="r" t="t"/>
              <a:pathLst>
                <a:path extrusionOk="0" h="1168" w="382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65"/>
            <p:cNvSpPr/>
            <p:nvPr/>
          </p:nvSpPr>
          <p:spPr>
            <a:xfrm>
              <a:off x="1472287" y="3243221"/>
              <a:ext cx="25753" cy="34073"/>
            </a:xfrm>
            <a:custGeom>
              <a:rect b="b" l="l" r="r" t="t"/>
              <a:pathLst>
                <a:path extrusionOk="0" h="1073" w="811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65"/>
            <p:cNvSpPr/>
            <p:nvPr/>
          </p:nvSpPr>
          <p:spPr>
            <a:xfrm>
              <a:off x="1426179" y="3289266"/>
              <a:ext cx="35947" cy="24705"/>
            </a:xfrm>
            <a:custGeom>
              <a:rect b="b" l="l" r="r" t="t"/>
              <a:pathLst>
                <a:path extrusionOk="0" h="778" w="1132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65"/>
            <p:cNvSpPr/>
            <p:nvPr/>
          </p:nvSpPr>
          <p:spPr>
            <a:xfrm>
              <a:off x="1410682" y="3350997"/>
              <a:ext cx="37439" cy="12511"/>
            </a:xfrm>
            <a:custGeom>
              <a:rect b="b" l="l" r="r" t="t"/>
              <a:pathLst>
                <a:path extrusionOk="0" h="394" w="1179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65"/>
            <p:cNvSpPr/>
            <p:nvPr/>
          </p:nvSpPr>
          <p:spPr>
            <a:xfrm>
              <a:off x="1426179" y="3400980"/>
              <a:ext cx="35566" cy="24896"/>
            </a:xfrm>
            <a:custGeom>
              <a:rect b="b" l="l" r="r" t="t"/>
              <a:pathLst>
                <a:path extrusionOk="0" h="784" w="112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65"/>
            <p:cNvSpPr/>
            <p:nvPr/>
          </p:nvSpPr>
          <p:spPr>
            <a:xfrm>
              <a:off x="1620138" y="3289043"/>
              <a:ext cx="35566" cy="24928"/>
            </a:xfrm>
            <a:custGeom>
              <a:rect b="b" l="l" r="r" t="t"/>
              <a:pathLst>
                <a:path extrusionOk="0" h="785" w="112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65"/>
            <p:cNvSpPr/>
            <p:nvPr/>
          </p:nvSpPr>
          <p:spPr>
            <a:xfrm>
              <a:off x="1584224" y="3243507"/>
              <a:ext cx="26103" cy="33787"/>
            </a:xfrm>
            <a:custGeom>
              <a:rect b="b" l="l" r="r" t="t"/>
              <a:pathLst>
                <a:path extrusionOk="0" h="1064" w="822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65"/>
            <p:cNvSpPr/>
            <p:nvPr/>
          </p:nvSpPr>
          <p:spPr>
            <a:xfrm>
              <a:off x="1404617" y="3271197"/>
              <a:ext cx="285859" cy="281349"/>
            </a:xfrm>
            <a:custGeom>
              <a:rect b="b" l="l" r="r" t="t"/>
              <a:pathLst>
                <a:path extrusionOk="0" h="8860" w="9002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65"/>
            <p:cNvSpPr/>
            <p:nvPr/>
          </p:nvSpPr>
          <p:spPr>
            <a:xfrm>
              <a:off x="1670026" y="3377672"/>
              <a:ext cx="104760" cy="175256"/>
            </a:xfrm>
            <a:custGeom>
              <a:rect b="b" l="l" r="r" t="t"/>
              <a:pathLst>
                <a:path extrusionOk="0" h="5519" w="3299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4" name="Google Shape;10414;p65"/>
          <p:cNvGrpSpPr/>
          <p:nvPr/>
        </p:nvGrpSpPr>
        <p:grpSpPr>
          <a:xfrm>
            <a:off x="1954741" y="3212419"/>
            <a:ext cx="366389" cy="354481"/>
            <a:chOff x="1954741" y="3212419"/>
            <a:chExt cx="366389" cy="354481"/>
          </a:xfrm>
        </p:grpSpPr>
        <p:sp>
          <p:nvSpPr>
            <p:cNvPr id="10415" name="Google Shape;10415;p65"/>
            <p:cNvSpPr/>
            <p:nvPr/>
          </p:nvSpPr>
          <p:spPr>
            <a:xfrm>
              <a:off x="1964204" y="3212419"/>
              <a:ext cx="356926" cy="354481"/>
            </a:xfrm>
            <a:custGeom>
              <a:rect b="b" l="l" r="r" t="t"/>
              <a:pathLst>
                <a:path extrusionOk="0" h="11163" w="1124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65"/>
            <p:cNvSpPr/>
            <p:nvPr/>
          </p:nvSpPr>
          <p:spPr>
            <a:xfrm>
              <a:off x="2127520" y="3279898"/>
              <a:ext cx="77546" cy="77546"/>
            </a:xfrm>
            <a:custGeom>
              <a:rect b="b" l="l" r="r" t="t"/>
              <a:pathLst>
                <a:path extrusionOk="0" h="2442" w="2442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65"/>
            <p:cNvSpPr/>
            <p:nvPr/>
          </p:nvSpPr>
          <p:spPr>
            <a:xfrm>
              <a:off x="2202747" y="3365732"/>
              <a:ext cx="38995" cy="38963"/>
            </a:xfrm>
            <a:custGeom>
              <a:rect b="b" l="l" r="r" t="t"/>
              <a:pathLst>
                <a:path extrusionOk="0" h="1227" w="1228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65"/>
            <p:cNvSpPr/>
            <p:nvPr/>
          </p:nvSpPr>
          <p:spPr>
            <a:xfrm>
              <a:off x="1964553" y="3518473"/>
              <a:ext cx="38995" cy="38614"/>
            </a:xfrm>
            <a:custGeom>
              <a:rect b="b" l="l" r="r" t="t"/>
              <a:pathLst>
                <a:path extrusionOk="0" h="1216" w="1228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65"/>
            <p:cNvSpPr/>
            <p:nvPr/>
          </p:nvSpPr>
          <p:spPr>
            <a:xfrm>
              <a:off x="2158894" y="3385007"/>
              <a:ext cx="15909" cy="16290"/>
            </a:xfrm>
            <a:custGeom>
              <a:rect b="b" l="l" r="r" t="t"/>
              <a:pathLst>
                <a:path extrusionOk="0" h="513" w="501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65"/>
            <p:cNvSpPr/>
            <p:nvPr/>
          </p:nvSpPr>
          <p:spPr>
            <a:xfrm>
              <a:off x="1954741" y="3478779"/>
              <a:ext cx="15909" cy="15909"/>
            </a:xfrm>
            <a:custGeom>
              <a:rect b="b" l="l" r="r" t="t"/>
              <a:pathLst>
                <a:path extrusionOk="0" h="501" w="501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65"/>
            <p:cNvSpPr/>
            <p:nvPr/>
          </p:nvSpPr>
          <p:spPr>
            <a:xfrm>
              <a:off x="2208813" y="3264020"/>
              <a:ext cx="16290" cy="16290"/>
            </a:xfrm>
            <a:custGeom>
              <a:rect b="b" l="l" r="r" t="t"/>
              <a:pathLst>
                <a:path extrusionOk="0" h="513" w="513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2" name="Google Shape;10422;p65"/>
          <p:cNvGrpSpPr/>
          <p:nvPr/>
        </p:nvGrpSpPr>
        <p:grpSpPr>
          <a:xfrm>
            <a:off x="3043239" y="3215626"/>
            <a:ext cx="366008" cy="348670"/>
            <a:chOff x="3043239" y="3215626"/>
            <a:chExt cx="366008" cy="348670"/>
          </a:xfrm>
        </p:grpSpPr>
        <p:sp>
          <p:nvSpPr>
            <p:cNvPr id="10423" name="Google Shape;10423;p65"/>
            <p:cNvSpPr/>
            <p:nvPr/>
          </p:nvSpPr>
          <p:spPr>
            <a:xfrm>
              <a:off x="3106749" y="3273198"/>
              <a:ext cx="302498" cy="291098"/>
            </a:xfrm>
            <a:custGeom>
              <a:rect b="b" l="l" r="r" t="t"/>
              <a:pathLst>
                <a:path extrusionOk="0" h="9167" w="9526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65"/>
            <p:cNvSpPr/>
            <p:nvPr/>
          </p:nvSpPr>
          <p:spPr>
            <a:xfrm>
              <a:off x="3043239" y="3215626"/>
              <a:ext cx="209869" cy="255628"/>
            </a:xfrm>
            <a:custGeom>
              <a:rect b="b" l="l" r="r" t="t"/>
              <a:pathLst>
                <a:path extrusionOk="0" h="8050" w="6609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5" name="Google Shape;10425;p65"/>
          <p:cNvGrpSpPr/>
          <p:nvPr/>
        </p:nvGrpSpPr>
        <p:grpSpPr>
          <a:xfrm>
            <a:off x="4218333" y="3184982"/>
            <a:ext cx="209107" cy="383442"/>
            <a:chOff x="4218333" y="3184982"/>
            <a:chExt cx="209107" cy="383442"/>
          </a:xfrm>
        </p:grpSpPr>
        <p:sp>
          <p:nvSpPr>
            <p:cNvPr id="10426" name="Google Shape;10426;p65"/>
            <p:cNvSpPr/>
            <p:nvPr/>
          </p:nvSpPr>
          <p:spPr>
            <a:xfrm>
              <a:off x="4218333" y="3184982"/>
              <a:ext cx="207963" cy="117652"/>
            </a:xfrm>
            <a:custGeom>
              <a:rect b="b" l="l" r="r" t="t"/>
              <a:pathLst>
                <a:path extrusionOk="0" h="3705" w="6549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65"/>
            <p:cNvSpPr/>
            <p:nvPr/>
          </p:nvSpPr>
          <p:spPr>
            <a:xfrm>
              <a:off x="4218333" y="3282946"/>
              <a:ext cx="209107" cy="285477"/>
            </a:xfrm>
            <a:custGeom>
              <a:rect b="b" l="l" r="r" t="t"/>
              <a:pathLst>
                <a:path extrusionOk="0" h="8990" w="6585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28" name="Google Shape;10428;p65"/>
          <p:cNvSpPr/>
          <p:nvPr/>
        </p:nvSpPr>
        <p:spPr>
          <a:xfrm>
            <a:off x="4816819" y="3186157"/>
            <a:ext cx="83230" cy="379536"/>
          </a:xfrm>
          <a:custGeom>
            <a:rect b="b" l="l" r="r" t="t"/>
            <a:pathLst>
              <a:path extrusionOk="0" h="11952" w="2621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29" name="Google Shape;10429;p65"/>
          <p:cNvGrpSpPr/>
          <p:nvPr/>
        </p:nvGrpSpPr>
        <p:grpSpPr>
          <a:xfrm>
            <a:off x="6896644" y="3216007"/>
            <a:ext cx="322917" cy="347876"/>
            <a:chOff x="6896644" y="3216007"/>
            <a:chExt cx="322917" cy="347876"/>
          </a:xfrm>
        </p:grpSpPr>
        <p:sp>
          <p:nvSpPr>
            <p:cNvPr id="10430" name="Google Shape;10430;p65"/>
            <p:cNvSpPr/>
            <p:nvPr/>
          </p:nvSpPr>
          <p:spPr>
            <a:xfrm>
              <a:off x="6896644" y="3216007"/>
              <a:ext cx="301387" cy="347876"/>
            </a:xfrm>
            <a:custGeom>
              <a:rect b="b" l="l" r="r" t="t"/>
              <a:pathLst>
                <a:path extrusionOk="0" h="10955" w="9491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65"/>
            <p:cNvSpPr/>
            <p:nvPr/>
          </p:nvSpPr>
          <p:spPr>
            <a:xfrm>
              <a:off x="6954883" y="3306382"/>
              <a:ext cx="42012" cy="41980"/>
            </a:xfrm>
            <a:custGeom>
              <a:rect b="b" l="l" r="r" t="t"/>
              <a:pathLst>
                <a:path extrusionOk="0" h="1322" w="1323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65"/>
            <p:cNvSpPr/>
            <p:nvPr/>
          </p:nvSpPr>
          <p:spPr>
            <a:xfrm>
              <a:off x="7013122" y="3306382"/>
              <a:ext cx="32168" cy="10225"/>
            </a:xfrm>
            <a:custGeom>
              <a:rect b="b" l="l" r="r" t="t"/>
              <a:pathLst>
                <a:path extrusionOk="0" h="322" w="1013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65"/>
            <p:cNvSpPr/>
            <p:nvPr/>
          </p:nvSpPr>
          <p:spPr>
            <a:xfrm>
              <a:off x="7013471" y="3333596"/>
              <a:ext cx="105903" cy="10606"/>
            </a:xfrm>
            <a:custGeom>
              <a:rect b="b" l="l" r="r" t="t"/>
              <a:pathLst>
                <a:path extrusionOk="0" h="334" w="3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65"/>
            <p:cNvSpPr/>
            <p:nvPr/>
          </p:nvSpPr>
          <p:spPr>
            <a:xfrm>
              <a:off x="6966982" y="3375576"/>
              <a:ext cx="63923" cy="10606"/>
            </a:xfrm>
            <a:custGeom>
              <a:rect b="b" l="l" r="r" t="t"/>
              <a:pathLst>
                <a:path extrusionOk="0" h="334" w="2013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65"/>
            <p:cNvSpPr/>
            <p:nvPr/>
          </p:nvSpPr>
          <p:spPr>
            <a:xfrm>
              <a:off x="6928781" y="3524157"/>
              <a:ext cx="52237" cy="10225"/>
            </a:xfrm>
            <a:custGeom>
              <a:rect b="b" l="l" r="r" t="t"/>
              <a:pathLst>
                <a:path extrusionOk="0" h="322" w="164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65"/>
            <p:cNvSpPr/>
            <p:nvPr/>
          </p:nvSpPr>
          <p:spPr>
            <a:xfrm>
              <a:off x="6945420" y="3314701"/>
              <a:ext cx="274141" cy="248800"/>
            </a:xfrm>
            <a:custGeom>
              <a:rect b="b" l="l" r="r" t="t"/>
              <a:pathLst>
                <a:path extrusionOk="0" h="7835" w="8633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7" name="Google Shape;10437;p65"/>
          <p:cNvGrpSpPr/>
          <p:nvPr/>
        </p:nvGrpSpPr>
        <p:grpSpPr>
          <a:xfrm>
            <a:off x="7429366" y="3223183"/>
            <a:ext cx="334634" cy="333904"/>
            <a:chOff x="7429366" y="3223183"/>
            <a:chExt cx="334634" cy="333904"/>
          </a:xfrm>
        </p:grpSpPr>
        <p:sp>
          <p:nvSpPr>
            <p:cNvPr id="10438" name="Google Shape;10438;p65"/>
            <p:cNvSpPr/>
            <p:nvPr/>
          </p:nvSpPr>
          <p:spPr>
            <a:xfrm>
              <a:off x="7429366" y="3223183"/>
              <a:ext cx="334634" cy="333904"/>
            </a:xfrm>
            <a:custGeom>
              <a:rect b="b" l="l" r="r" t="t"/>
              <a:pathLst>
                <a:path extrusionOk="0" h="10515" w="10538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65"/>
            <p:cNvSpPr/>
            <p:nvPr/>
          </p:nvSpPr>
          <p:spPr>
            <a:xfrm>
              <a:off x="7613514" y="3251541"/>
              <a:ext cx="74878" cy="74529"/>
            </a:xfrm>
            <a:custGeom>
              <a:rect b="b" l="l" r="r" t="t"/>
              <a:pathLst>
                <a:path extrusionOk="0" h="2347" w="2358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0" name="Google Shape;10440;p65"/>
          <p:cNvSpPr/>
          <p:nvPr/>
        </p:nvSpPr>
        <p:spPr>
          <a:xfrm>
            <a:off x="8079296" y="3207306"/>
            <a:ext cx="229906" cy="364135"/>
          </a:xfrm>
          <a:custGeom>
            <a:rect b="b" l="l" r="r" t="t"/>
            <a:pathLst>
              <a:path extrusionOk="0" h="11467" w="724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1" name="Google Shape;10441;p65"/>
          <p:cNvGrpSpPr/>
          <p:nvPr/>
        </p:nvGrpSpPr>
        <p:grpSpPr>
          <a:xfrm>
            <a:off x="5216456" y="3725484"/>
            <a:ext cx="356196" cy="265631"/>
            <a:chOff x="5216456" y="3725484"/>
            <a:chExt cx="356196" cy="265631"/>
          </a:xfrm>
        </p:grpSpPr>
        <p:sp>
          <p:nvSpPr>
            <p:cNvPr id="10442" name="Google Shape;10442;p65"/>
            <p:cNvSpPr/>
            <p:nvPr/>
          </p:nvSpPr>
          <p:spPr>
            <a:xfrm>
              <a:off x="5216456" y="3814335"/>
              <a:ext cx="296465" cy="176780"/>
            </a:xfrm>
            <a:custGeom>
              <a:rect b="b" l="l" r="r" t="t"/>
              <a:pathLst>
                <a:path extrusionOk="0" h="5567" w="9336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65"/>
            <p:cNvSpPr/>
            <p:nvPr/>
          </p:nvSpPr>
          <p:spPr>
            <a:xfrm>
              <a:off x="5304925" y="3725484"/>
              <a:ext cx="267726" cy="170715"/>
            </a:xfrm>
            <a:custGeom>
              <a:rect b="b" l="l" r="r" t="t"/>
              <a:pathLst>
                <a:path extrusionOk="0" h="5376" w="8431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44" name="Google Shape;10444;p65"/>
          <p:cNvGrpSpPr/>
          <p:nvPr/>
        </p:nvGrpSpPr>
        <p:grpSpPr>
          <a:xfrm>
            <a:off x="6849393" y="3733994"/>
            <a:ext cx="355053" cy="248038"/>
            <a:chOff x="6849393" y="3733994"/>
            <a:chExt cx="355053" cy="248038"/>
          </a:xfrm>
        </p:grpSpPr>
        <p:sp>
          <p:nvSpPr>
            <p:cNvPr id="10445" name="Google Shape;10445;p65"/>
            <p:cNvSpPr/>
            <p:nvPr/>
          </p:nvSpPr>
          <p:spPr>
            <a:xfrm>
              <a:off x="6849393" y="3733994"/>
              <a:ext cx="355053" cy="248038"/>
            </a:xfrm>
            <a:custGeom>
              <a:rect b="b" l="l" r="r" t="t"/>
              <a:pathLst>
                <a:path extrusionOk="0" h="7811" w="11181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65"/>
            <p:cNvSpPr/>
            <p:nvPr/>
          </p:nvSpPr>
          <p:spPr>
            <a:xfrm>
              <a:off x="7080411" y="3758192"/>
              <a:ext cx="100219" cy="129687"/>
            </a:xfrm>
            <a:custGeom>
              <a:rect b="b" l="l" r="r" t="t"/>
              <a:pathLst>
                <a:path extrusionOk="0" h="4084" w="315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65"/>
            <p:cNvSpPr/>
            <p:nvPr/>
          </p:nvSpPr>
          <p:spPr>
            <a:xfrm>
              <a:off x="6873209" y="3757811"/>
              <a:ext cx="100219" cy="130068"/>
            </a:xfrm>
            <a:custGeom>
              <a:rect b="b" l="l" r="r" t="t"/>
              <a:pathLst>
                <a:path extrusionOk="0" h="4096" w="3156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65"/>
            <p:cNvSpPr/>
            <p:nvPr/>
          </p:nvSpPr>
          <p:spPr>
            <a:xfrm>
              <a:off x="6962060" y="3758192"/>
              <a:ext cx="129338" cy="129338"/>
            </a:xfrm>
            <a:custGeom>
              <a:rect b="b" l="l" r="r" t="t"/>
              <a:pathLst>
                <a:path extrusionOk="0" h="4073" w="4073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65"/>
            <p:cNvSpPr/>
            <p:nvPr/>
          </p:nvSpPr>
          <p:spPr>
            <a:xfrm>
              <a:off x="6997244" y="3781627"/>
              <a:ext cx="59382" cy="82436"/>
            </a:xfrm>
            <a:custGeom>
              <a:rect b="b" l="l" r="r" t="t"/>
              <a:pathLst>
                <a:path extrusionOk="0" h="2596" w="187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0" name="Google Shape;10450;p65"/>
          <p:cNvGrpSpPr/>
          <p:nvPr/>
        </p:nvGrpSpPr>
        <p:grpSpPr>
          <a:xfrm>
            <a:off x="7918997" y="3714687"/>
            <a:ext cx="392111" cy="280206"/>
            <a:chOff x="7918997" y="3714687"/>
            <a:chExt cx="392111" cy="280206"/>
          </a:xfrm>
        </p:grpSpPr>
        <p:sp>
          <p:nvSpPr>
            <p:cNvPr id="10451" name="Google Shape;10451;p65"/>
            <p:cNvSpPr/>
            <p:nvPr/>
          </p:nvSpPr>
          <p:spPr>
            <a:xfrm>
              <a:off x="7918997" y="3781246"/>
              <a:ext cx="309675" cy="213648"/>
            </a:xfrm>
            <a:custGeom>
              <a:rect b="b" l="l" r="r" t="t"/>
              <a:pathLst>
                <a:path extrusionOk="0" h="6728" w="9752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65"/>
            <p:cNvSpPr/>
            <p:nvPr/>
          </p:nvSpPr>
          <p:spPr>
            <a:xfrm>
              <a:off x="8080439" y="3862920"/>
              <a:ext cx="68083" cy="68083"/>
            </a:xfrm>
            <a:custGeom>
              <a:rect b="b" l="l" r="r" t="t"/>
              <a:pathLst>
                <a:path extrusionOk="0" h="2144" w="2144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65"/>
            <p:cNvSpPr/>
            <p:nvPr/>
          </p:nvSpPr>
          <p:spPr>
            <a:xfrm>
              <a:off x="8000290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65"/>
            <p:cNvSpPr/>
            <p:nvPr/>
          </p:nvSpPr>
          <p:spPr>
            <a:xfrm>
              <a:off x="8006323" y="3714687"/>
              <a:ext cx="304784" cy="277920"/>
            </a:xfrm>
            <a:custGeom>
              <a:rect b="b" l="l" r="r" t="t"/>
              <a:pathLst>
                <a:path extrusionOk="0" h="8752" w="9598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65"/>
            <p:cNvSpPr/>
            <p:nvPr/>
          </p:nvSpPr>
          <p:spPr>
            <a:xfrm>
              <a:off x="8183643" y="3885593"/>
              <a:ext cx="45410" cy="45410"/>
            </a:xfrm>
            <a:custGeom>
              <a:rect b="b" l="l" r="r" t="t"/>
              <a:pathLst>
                <a:path extrusionOk="0" h="1430" w="143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56" name="Google Shape;10456;p65"/>
          <p:cNvSpPr/>
          <p:nvPr/>
        </p:nvSpPr>
        <p:spPr>
          <a:xfrm>
            <a:off x="867354" y="3694364"/>
            <a:ext cx="355434" cy="326981"/>
          </a:xfrm>
          <a:custGeom>
            <a:rect b="b" l="l" r="r" t="t"/>
            <a:pathLst>
              <a:path extrusionOk="0" h="10297" w="11193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57" name="Google Shape;10457;p65"/>
          <p:cNvGrpSpPr/>
          <p:nvPr/>
        </p:nvGrpSpPr>
        <p:grpSpPr>
          <a:xfrm>
            <a:off x="1408777" y="3680964"/>
            <a:ext cx="357720" cy="355148"/>
            <a:chOff x="1408777" y="3680964"/>
            <a:chExt cx="357720" cy="355148"/>
          </a:xfrm>
        </p:grpSpPr>
        <p:sp>
          <p:nvSpPr>
            <p:cNvPr id="10458" name="Google Shape;10458;p65"/>
            <p:cNvSpPr/>
            <p:nvPr/>
          </p:nvSpPr>
          <p:spPr>
            <a:xfrm>
              <a:off x="1510488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65"/>
            <p:cNvSpPr/>
            <p:nvPr/>
          </p:nvSpPr>
          <p:spPr>
            <a:xfrm>
              <a:off x="1627315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65"/>
            <p:cNvSpPr/>
            <p:nvPr/>
          </p:nvSpPr>
          <p:spPr>
            <a:xfrm>
              <a:off x="1525604" y="3908806"/>
              <a:ext cx="123305" cy="33152"/>
            </a:xfrm>
            <a:custGeom>
              <a:rect b="b" l="l" r="r" t="t"/>
              <a:pathLst>
                <a:path extrusionOk="0" h="1044" w="3883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65"/>
            <p:cNvSpPr/>
            <p:nvPr/>
          </p:nvSpPr>
          <p:spPr>
            <a:xfrm>
              <a:off x="1408777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65"/>
            <p:cNvSpPr/>
            <p:nvPr/>
          </p:nvSpPr>
          <p:spPr>
            <a:xfrm>
              <a:off x="1468508" y="3739075"/>
              <a:ext cx="297989" cy="297036"/>
            </a:xfrm>
            <a:custGeom>
              <a:rect b="b" l="l" r="r" t="t"/>
              <a:pathLst>
                <a:path extrusionOk="0" h="9354" w="9384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3" name="Google Shape;10463;p65"/>
          <p:cNvGrpSpPr/>
          <p:nvPr/>
        </p:nvGrpSpPr>
        <p:grpSpPr>
          <a:xfrm>
            <a:off x="1952836" y="3680964"/>
            <a:ext cx="357720" cy="355148"/>
            <a:chOff x="1952836" y="3680964"/>
            <a:chExt cx="357720" cy="355148"/>
          </a:xfrm>
        </p:grpSpPr>
        <p:sp>
          <p:nvSpPr>
            <p:cNvPr id="10464" name="Google Shape;10464;p65"/>
            <p:cNvSpPr/>
            <p:nvPr/>
          </p:nvSpPr>
          <p:spPr>
            <a:xfrm>
              <a:off x="2054166" y="3814144"/>
              <a:ext cx="38233" cy="49188"/>
            </a:xfrm>
            <a:custGeom>
              <a:rect b="b" l="l" r="r" t="t"/>
              <a:pathLst>
                <a:path extrusionOk="0" h="1549" w="1204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65"/>
            <p:cNvSpPr/>
            <p:nvPr/>
          </p:nvSpPr>
          <p:spPr>
            <a:xfrm>
              <a:off x="2170992" y="3814144"/>
              <a:ext cx="37852" cy="49188"/>
            </a:xfrm>
            <a:custGeom>
              <a:rect b="b" l="l" r="r" t="t"/>
              <a:pathLst>
                <a:path extrusionOk="0" h="1549" w="1192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65"/>
            <p:cNvSpPr/>
            <p:nvPr/>
          </p:nvSpPr>
          <p:spPr>
            <a:xfrm>
              <a:off x="2070043" y="3908647"/>
              <a:ext cx="122924" cy="33311"/>
            </a:xfrm>
            <a:custGeom>
              <a:rect b="b" l="l" r="r" t="t"/>
              <a:pathLst>
                <a:path extrusionOk="0" h="1049" w="3871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65"/>
            <p:cNvSpPr/>
            <p:nvPr/>
          </p:nvSpPr>
          <p:spPr>
            <a:xfrm>
              <a:off x="1952836" y="3680964"/>
              <a:ext cx="298338" cy="296528"/>
            </a:xfrm>
            <a:custGeom>
              <a:rect b="b" l="l" r="r" t="t"/>
              <a:pathLst>
                <a:path extrusionOk="0" h="9338" w="9395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65"/>
            <p:cNvSpPr/>
            <p:nvPr/>
          </p:nvSpPr>
          <p:spPr>
            <a:xfrm>
              <a:off x="2012217" y="3739075"/>
              <a:ext cx="298338" cy="297036"/>
            </a:xfrm>
            <a:custGeom>
              <a:rect b="b" l="l" r="r" t="t"/>
              <a:pathLst>
                <a:path extrusionOk="0" h="9354" w="9395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9" name="Google Shape;10469;p65"/>
          <p:cNvGrpSpPr/>
          <p:nvPr/>
        </p:nvGrpSpPr>
        <p:grpSpPr>
          <a:xfrm>
            <a:off x="2496894" y="3680964"/>
            <a:ext cx="357720" cy="355148"/>
            <a:chOff x="2496894" y="3680964"/>
            <a:chExt cx="357720" cy="355148"/>
          </a:xfrm>
        </p:grpSpPr>
        <p:sp>
          <p:nvSpPr>
            <p:cNvPr id="10470" name="Google Shape;10470;p65"/>
            <p:cNvSpPr/>
            <p:nvPr/>
          </p:nvSpPr>
          <p:spPr>
            <a:xfrm>
              <a:off x="2598224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65"/>
            <p:cNvSpPr/>
            <p:nvPr/>
          </p:nvSpPr>
          <p:spPr>
            <a:xfrm>
              <a:off x="2715051" y="3786549"/>
              <a:ext cx="37852" cy="59763"/>
            </a:xfrm>
            <a:custGeom>
              <a:rect b="b" l="l" r="r" t="t"/>
              <a:pathLst>
                <a:path extrusionOk="0" h="1882" w="1192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65"/>
            <p:cNvSpPr/>
            <p:nvPr/>
          </p:nvSpPr>
          <p:spPr>
            <a:xfrm>
              <a:off x="2496894" y="3680964"/>
              <a:ext cx="297989" cy="296528"/>
            </a:xfrm>
            <a:custGeom>
              <a:rect b="b" l="l" r="r" t="t"/>
              <a:pathLst>
                <a:path extrusionOk="0" h="9338" w="9384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65"/>
            <p:cNvSpPr/>
            <p:nvPr/>
          </p:nvSpPr>
          <p:spPr>
            <a:xfrm>
              <a:off x="2555895" y="3739075"/>
              <a:ext cx="298719" cy="297036"/>
            </a:xfrm>
            <a:custGeom>
              <a:rect b="b" l="l" r="r" t="t"/>
              <a:pathLst>
                <a:path extrusionOk="0" h="9354" w="9407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65"/>
            <p:cNvSpPr/>
            <p:nvPr/>
          </p:nvSpPr>
          <p:spPr>
            <a:xfrm>
              <a:off x="2569867" y="3875336"/>
              <a:ext cx="211393" cy="99139"/>
            </a:xfrm>
            <a:custGeom>
              <a:rect b="b" l="l" r="r" t="t"/>
              <a:pathLst>
                <a:path extrusionOk="0" h="3122" w="6657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5" name="Google Shape;10475;p65"/>
          <p:cNvGrpSpPr/>
          <p:nvPr/>
        </p:nvGrpSpPr>
        <p:grpSpPr>
          <a:xfrm>
            <a:off x="3040984" y="3681059"/>
            <a:ext cx="356164" cy="355815"/>
            <a:chOff x="3040984" y="3681059"/>
            <a:chExt cx="356164" cy="355815"/>
          </a:xfrm>
        </p:grpSpPr>
        <p:sp>
          <p:nvSpPr>
            <p:cNvPr id="10476" name="Google Shape;10476;p65"/>
            <p:cNvSpPr/>
            <p:nvPr/>
          </p:nvSpPr>
          <p:spPr>
            <a:xfrm>
              <a:off x="3040984" y="3681059"/>
              <a:ext cx="356164" cy="355815"/>
            </a:xfrm>
            <a:custGeom>
              <a:rect b="b" l="l" r="r" t="t"/>
              <a:pathLst>
                <a:path extrusionOk="0" h="11205" w="11216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65"/>
            <p:cNvSpPr/>
            <p:nvPr/>
          </p:nvSpPr>
          <p:spPr>
            <a:xfrm>
              <a:off x="3183120" y="3921508"/>
              <a:ext cx="59414" cy="59382"/>
            </a:xfrm>
            <a:custGeom>
              <a:rect b="b" l="l" r="r" t="t"/>
              <a:pathLst>
                <a:path extrusionOk="0" h="1870" w="1871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65"/>
            <p:cNvSpPr/>
            <p:nvPr/>
          </p:nvSpPr>
          <p:spPr>
            <a:xfrm>
              <a:off x="3149110" y="3735868"/>
              <a:ext cx="141056" cy="174716"/>
            </a:xfrm>
            <a:custGeom>
              <a:rect b="b" l="l" r="r" t="t"/>
              <a:pathLst>
                <a:path extrusionOk="0" h="5502" w="4442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79" name="Google Shape;10479;p65"/>
          <p:cNvGrpSpPr/>
          <p:nvPr/>
        </p:nvGrpSpPr>
        <p:grpSpPr>
          <a:xfrm>
            <a:off x="3584280" y="3699191"/>
            <a:ext cx="358069" cy="317995"/>
            <a:chOff x="3584280" y="3699191"/>
            <a:chExt cx="358069" cy="317995"/>
          </a:xfrm>
        </p:grpSpPr>
        <p:sp>
          <p:nvSpPr>
            <p:cNvPr id="10480" name="Google Shape;10480;p65"/>
            <p:cNvSpPr/>
            <p:nvPr/>
          </p:nvSpPr>
          <p:spPr>
            <a:xfrm>
              <a:off x="3584280" y="3699191"/>
              <a:ext cx="358069" cy="317995"/>
            </a:xfrm>
            <a:custGeom>
              <a:rect b="b" l="l" r="r" t="t"/>
              <a:pathLst>
                <a:path extrusionOk="0" h="10014" w="11276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65"/>
            <p:cNvSpPr/>
            <p:nvPr/>
          </p:nvSpPr>
          <p:spPr>
            <a:xfrm>
              <a:off x="3613400" y="3727167"/>
              <a:ext cx="299831" cy="261661"/>
            </a:xfrm>
            <a:custGeom>
              <a:rect b="b" l="l" r="r" t="t"/>
              <a:pathLst>
                <a:path extrusionOk="0" h="8240" w="9442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65"/>
            <p:cNvSpPr/>
            <p:nvPr/>
          </p:nvSpPr>
          <p:spPr>
            <a:xfrm>
              <a:off x="3735879" y="3910171"/>
              <a:ext cx="54873" cy="54841"/>
            </a:xfrm>
            <a:custGeom>
              <a:rect b="b" l="l" r="r" t="t"/>
              <a:pathLst>
                <a:path extrusionOk="0" h="1727" w="1728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65"/>
            <p:cNvSpPr/>
            <p:nvPr/>
          </p:nvSpPr>
          <p:spPr>
            <a:xfrm>
              <a:off x="3738896" y="3788422"/>
              <a:ext cx="49188" cy="114604"/>
            </a:xfrm>
            <a:custGeom>
              <a:rect b="b" l="l" r="r" t="t"/>
              <a:pathLst>
                <a:path extrusionOk="0" h="3609" w="1549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4" name="Google Shape;10484;p65"/>
          <p:cNvGrpSpPr/>
          <p:nvPr/>
        </p:nvGrpSpPr>
        <p:grpSpPr>
          <a:xfrm>
            <a:off x="4129482" y="3681059"/>
            <a:ext cx="355402" cy="354291"/>
            <a:chOff x="4129482" y="3681059"/>
            <a:chExt cx="355402" cy="354291"/>
          </a:xfrm>
        </p:grpSpPr>
        <p:sp>
          <p:nvSpPr>
            <p:cNvPr id="10485" name="Google Shape;10485;p65"/>
            <p:cNvSpPr/>
            <p:nvPr/>
          </p:nvSpPr>
          <p:spPr>
            <a:xfrm>
              <a:off x="4313979" y="3719578"/>
              <a:ext cx="133117" cy="225016"/>
            </a:xfrm>
            <a:custGeom>
              <a:rect b="b" l="l" r="r" t="t"/>
              <a:pathLst>
                <a:path extrusionOk="0" h="7086" w="4192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65"/>
            <p:cNvSpPr/>
            <p:nvPr/>
          </p:nvSpPr>
          <p:spPr>
            <a:xfrm>
              <a:off x="4220968" y="3719197"/>
              <a:ext cx="106284" cy="132387"/>
            </a:xfrm>
            <a:custGeom>
              <a:rect b="b" l="l" r="r" t="t"/>
              <a:pathLst>
                <a:path extrusionOk="0" h="4169" w="3347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65"/>
            <p:cNvSpPr/>
            <p:nvPr/>
          </p:nvSpPr>
          <p:spPr>
            <a:xfrm>
              <a:off x="4167270" y="3772545"/>
              <a:ext cx="226127" cy="225746"/>
            </a:xfrm>
            <a:custGeom>
              <a:rect b="b" l="l" r="r" t="t"/>
              <a:pathLst>
                <a:path extrusionOk="0" h="7109" w="7121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65"/>
            <p:cNvSpPr/>
            <p:nvPr/>
          </p:nvSpPr>
          <p:spPr>
            <a:xfrm>
              <a:off x="4129482" y="3681059"/>
              <a:ext cx="355402" cy="354291"/>
            </a:xfrm>
            <a:custGeom>
              <a:rect b="b" l="l" r="r" t="t"/>
              <a:pathLst>
                <a:path extrusionOk="0" h="11157" w="11192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9" name="Google Shape;10489;p65"/>
          <p:cNvGrpSpPr/>
          <p:nvPr/>
        </p:nvGrpSpPr>
        <p:grpSpPr>
          <a:xfrm>
            <a:off x="4673540" y="3680297"/>
            <a:ext cx="355434" cy="355815"/>
            <a:chOff x="4673540" y="3680297"/>
            <a:chExt cx="355434" cy="355815"/>
          </a:xfrm>
        </p:grpSpPr>
        <p:sp>
          <p:nvSpPr>
            <p:cNvPr id="10490" name="Google Shape;10490;p65"/>
            <p:cNvSpPr/>
            <p:nvPr/>
          </p:nvSpPr>
          <p:spPr>
            <a:xfrm>
              <a:off x="4673540" y="3680297"/>
              <a:ext cx="355434" cy="355815"/>
            </a:xfrm>
            <a:custGeom>
              <a:rect b="b" l="l" r="r" t="t"/>
              <a:pathLst>
                <a:path extrusionOk="0" h="11205" w="11193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65"/>
            <p:cNvSpPr/>
            <p:nvPr/>
          </p:nvSpPr>
          <p:spPr>
            <a:xfrm>
              <a:off x="4805864" y="3736630"/>
              <a:ext cx="93042" cy="92661"/>
            </a:xfrm>
            <a:custGeom>
              <a:rect b="b" l="l" r="r" t="t"/>
              <a:pathLst>
                <a:path extrusionOk="0" h="2918" w="293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65"/>
            <p:cNvSpPr/>
            <p:nvPr/>
          </p:nvSpPr>
          <p:spPr>
            <a:xfrm>
              <a:off x="4779380" y="3841358"/>
              <a:ext cx="143723" cy="138801"/>
            </a:xfrm>
            <a:custGeom>
              <a:rect b="b" l="l" r="r" t="t"/>
              <a:pathLst>
                <a:path extrusionOk="0" h="4371" w="4526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3" name="Google Shape;10493;p65"/>
          <p:cNvGrpSpPr/>
          <p:nvPr/>
        </p:nvGrpSpPr>
        <p:grpSpPr>
          <a:xfrm>
            <a:off x="5779408" y="3699191"/>
            <a:ext cx="317645" cy="318757"/>
            <a:chOff x="5779408" y="3699191"/>
            <a:chExt cx="317645" cy="318757"/>
          </a:xfrm>
        </p:grpSpPr>
        <p:sp>
          <p:nvSpPr>
            <p:cNvPr id="10494" name="Google Shape;10494;p65"/>
            <p:cNvSpPr/>
            <p:nvPr/>
          </p:nvSpPr>
          <p:spPr>
            <a:xfrm>
              <a:off x="5892837" y="3700334"/>
              <a:ext cx="204216" cy="317614"/>
            </a:xfrm>
            <a:custGeom>
              <a:rect b="b" l="l" r="r" t="t"/>
              <a:pathLst>
                <a:path extrusionOk="0" h="10002" w="6431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65"/>
            <p:cNvSpPr/>
            <p:nvPr/>
          </p:nvSpPr>
          <p:spPr>
            <a:xfrm>
              <a:off x="5779408" y="3699191"/>
              <a:ext cx="195134" cy="316883"/>
            </a:xfrm>
            <a:custGeom>
              <a:rect b="b" l="l" r="r" t="t"/>
              <a:pathLst>
                <a:path extrusionOk="0" h="9979" w="6145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96" name="Google Shape;10496;p65"/>
          <p:cNvSpPr/>
          <p:nvPr/>
        </p:nvSpPr>
        <p:spPr>
          <a:xfrm>
            <a:off x="6304573" y="3694459"/>
            <a:ext cx="356196" cy="328410"/>
          </a:xfrm>
          <a:custGeom>
            <a:rect b="b" l="l" r="r" t="t"/>
            <a:pathLst>
              <a:path extrusionOk="0" h="10342" w="11217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97" name="Google Shape;10497;p65"/>
          <p:cNvGrpSpPr/>
          <p:nvPr/>
        </p:nvGrpSpPr>
        <p:grpSpPr>
          <a:xfrm>
            <a:off x="7390435" y="3680868"/>
            <a:ext cx="372073" cy="355243"/>
            <a:chOff x="7390435" y="3680868"/>
            <a:chExt cx="372073" cy="355243"/>
          </a:xfrm>
        </p:grpSpPr>
        <p:sp>
          <p:nvSpPr>
            <p:cNvPr id="10498" name="Google Shape;10498;p65"/>
            <p:cNvSpPr/>
            <p:nvPr/>
          </p:nvSpPr>
          <p:spPr>
            <a:xfrm>
              <a:off x="7390435" y="3744950"/>
              <a:ext cx="294178" cy="291162"/>
            </a:xfrm>
            <a:custGeom>
              <a:rect b="b" l="l" r="r" t="t"/>
              <a:pathLst>
                <a:path extrusionOk="0" h="9169" w="9264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9" name="Google Shape;10499;p65"/>
            <p:cNvSpPr/>
            <p:nvPr/>
          </p:nvSpPr>
          <p:spPr>
            <a:xfrm>
              <a:off x="7408948" y="3772259"/>
              <a:ext cx="259407" cy="236257"/>
            </a:xfrm>
            <a:custGeom>
              <a:rect b="b" l="l" r="r" t="t"/>
              <a:pathLst>
                <a:path extrusionOk="0" h="7440" w="8169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0" name="Google Shape;10500;p65"/>
            <p:cNvSpPr/>
            <p:nvPr/>
          </p:nvSpPr>
          <p:spPr>
            <a:xfrm>
              <a:off x="7487986" y="3680868"/>
              <a:ext cx="274522" cy="259565"/>
            </a:xfrm>
            <a:custGeom>
              <a:rect b="b" l="l" r="r" t="t"/>
              <a:pathLst>
                <a:path extrusionOk="0" h="8174" w="8645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1" name="Google Shape;10501;p65"/>
            <p:cNvSpPr/>
            <p:nvPr/>
          </p:nvSpPr>
          <p:spPr>
            <a:xfrm>
              <a:off x="7691758" y="3789502"/>
              <a:ext cx="34073" cy="102918"/>
            </a:xfrm>
            <a:custGeom>
              <a:rect b="b" l="l" r="r" t="t"/>
              <a:pathLst>
                <a:path extrusionOk="0" h="3241" w="1073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65"/>
            <p:cNvSpPr/>
            <p:nvPr/>
          </p:nvSpPr>
          <p:spPr>
            <a:xfrm>
              <a:off x="7536000" y="3708082"/>
              <a:ext cx="173192" cy="72052"/>
            </a:xfrm>
            <a:custGeom>
              <a:rect b="b" l="l" r="r" t="t"/>
              <a:pathLst>
                <a:path extrusionOk="0" h="2269" w="5454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65"/>
            <p:cNvSpPr/>
            <p:nvPr/>
          </p:nvSpPr>
          <p:spPr>
            <a:xfrm>
              <a:off x="7501228" y="3819415"/>
              <a:ext cx="75640" cy="141437"/>
            </a:xfrm>
            <a:custGeom>
              <a:rect b="b" l="l" r="r" t="t"/>
              <a:pathLst>
                <a:path extrusionOk="0" h="4454" w="2382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4" name="Google Shape;10504;p65"/>
          <p:cNvGrpSpPr/>
          <p:nvPr/>
        </p:nvGrpSpPr>
        <p:grpSpPr>
          <a:xfrm>
            <a:off x="1421638" y="4125629"/>
            <a:ext cx="374709" cy="374010"/>
            <a:chOff x="1421638" y="4125629"/>
            <a:chExt cx="374709" cy="374010"/>
          </a:xfrm>
        </p:grpSpPr>
        <p:sp>
          <p:nvSpPr>
            <p:cNvPr id="10505" name="Google Shape;10505;p65"/>
            <p:cNvSpPr/>
            <p:nvPr/>
          </p:nvSpPr>
          <p:spPr>
            <a:xfrm>
              <a:off x="1421638" y="4265954"/>
              <a:ext cx="374709" cy="233685"/>
            </a:xfrm>
            <a:custGeom>
              <a:rect b="b" l="l" r="r" t="t"/>
              <a:pathLst>
                <a:path extrusionOk="0" h="7359" w="1180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65"/>
            <p:cNvSpPr/>
            <p:nvPr/>
          </p:nvSpPr>
          <p:spPr>
            <a:xfrm>
              <a:off x="1428052" y="4125629"/>
              <a:ext cx="356958" cy="215585"/>
            </a:xfrm>
            <a:custGeom>
              <a:rect b="b" l="l" r="r" t="t"/>
              <a:pathLst>
                <a:path extrusionOk="0" h="6789" w="11241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7" name="Google Shape;10507;p65"/>
          <p:cNvGrpSpPr/>
          <p:nvPr/>
        </p:nvGrpSpPr>
        <p:grpSpPr>
          <a:xfrm>
            <a:off x="1973254" y="4156304"/>
            <a:ext cx="357720" cy="342192"/>
            <a:chOff x="1973254" y="4156304"/>
            <a:chExt cx="357720" cy="342192"/>
          </a:xfrm>
        </p:grpSpPr>
        <p:sp>
          <p:nvSpPr>
            <p:cNvPr id="10508" name="Google Shape;10508;p65"/>
            <p:cNvSpPr/>
            <p:nvPr/>
          </p:nvSpPr>
          <p:spPr>
            <a:xfrm>
              <a:off x="2129044" y="4156304"/>
              <a:ext cx="18926" cy="97964"/>
            </a:xfrm>
            <a:custGeom>
              <a:rect b="b" l="l" r="r" t="t"/>
              <a:pathLst>
                <a:path extrusionOk="0" h="3085" w="596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9" name="Google Shape;10509;p65"/>
            <p:cNvSpPr/>
            <p:nvPr/>
          </p:nvSpPr>
          <p:spPr>
            <a:xfrm>
              <a:off x="2174771" y="4156304"/>
              <a:ext cx="18958" cy="97964"/>
            </a:xfrm>
            <a:custGeom>
              <a:rect b="b" l="l" r="r" t="t"/>
              <a:pathLst>
                <a:path extrusionOk="0" h="3085" w="597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65"/>
            <p:cNvSpPr/>
            <p:nvPr/>
          </p:nvSpPr>
          <p:spPr>
            <a:xfrm>
              <a:off x="1992529" y="4460644"/>
              <a:ext cx="338445" cy="37852"/>
            </a:xfrm>
            <a:custGeom>
              <a:rect b="b" l="l" r="r" t="t"/>
              <a:pathLst>
                <a:path extrusionOk="0" h="1192" w="10658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65"/>
            <p:cNvSpPr/>
            <p:nvPr/>
          </p:nvSpPr>
          <p:spPr>
            <a:xfrm>
              <a:off x="1996340" y="4288627"/>
              <a:ext cx="60525" cy="69226"/>
            </a:xfrm>
            <a:custGeom>
              <a:rect b="b" l="l" r="r" t="t"/>
              <a:pathLst>
                <a:path extrusionOk="0" h="2180" w="1906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65"/>
            <p:cNvSpPr/>
            <p:nvPr/>
          </p:nvSpPr>
          <p:spPr>
            <a:xfrm>
              <a:off x="1973254" y="4265954"/>
              <a:ext cx="306658" cy="184147"/>
            </a:xfrm>
            <a:custGeom>
              <a:rect b="b" l="l" r="r" t="t"/>
              <a:pathLst>
                <a:path extrusionOk="0" h="5799" w="9657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3" name="Google Shape;10513;p65"/>
            <p:cNvSpPr/>
            <p:nvPr/>
          </p:nvSpPr>
          <p:spPr>
            <a:xfrm>
              <a:off x="2155877" y="4319620"/>
              <a:ext cx="93423" cy="99488"/>
            </a:xfrm>
            <a:custGeom>
              <a:rect b="b" l="l" r="r" t="t"/>
              <a:pathLst>
                <a:path extrusionOk="0" h="3133" w="2942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4" name="Google Shape;10514;p65"/>
          <p:cNvGrpSpPr/>
          <p:nvPr/>
        </p:nvGrpSpPr>
        <p:grpSpPr>
          <a:xfrm>
            <a:off x="2523759" y="4135505"/>
            <a:ext cx="341049" cy="340318"/>
            <a:chOff x="2523759" y="4135505"/>
            <a:chExt cx="341049" cy="340318"/>
          </a:xfrm>
        </p:grpSpPr>
        <p:sp>
          <p:nvSpPr>
            <p:cNvPr id="10515" name="Google Shape;10515;p65"/>
            <p:cNvSpPr/>
            <p:nvPr/>
          </p:nvSpPr>
          <p:spPr>
            <a:xfrm>
              <a:off x="2523759" y="4135505"/>
              <a:ext cx="341049" cy="340318"/>
            </a:xfrm>
            <a:custGeom>
              <a:rect b="b" l="l" r="r" t="t"/>
              <a:pathLst>
                <a:path extrusionOk="0" h="10717" w="1074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65"/>
            <p:cNvSpPr/>
            <p:nvPr/>
          </p:nvSpPr>
          <p:spPr>
            <a:xfrm>
              <a:off x="2561547" y="4278815"/>
              <a:ext cx="36709" cy="37058"/>
            </a:xfrm>
            <a:custGeom>
              <a:rect b="b" l="l" r="r" t="t"/>
              <a:pathLst>
                <a:path extrusionOk="0" h="1167" w="1156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7" name="Google Shape;10517;p65"/>
          <p:cNvGrpSpPr/>
          <p:nvPr/>
        </p:nvGrpSpPr>
        <p:grpSpPr>
          <a:xfrm>
            <a:off x="3040603" y="4130360"/>
            <a:ext cx="392079" cy="350353"/>
            <a:chOff x="3040603" y="4130360"/>
            <a:chExt cx="392079" cy="350353"/>
          </a:xfrm>
        </p:grpSpPr>
        <p:sp>
          <p:nvSpPr>
            <p:cNvPr id="10518" name="Google Shape;10518;p65"/>
            <p:cNvSpPr/>
            <p:nvPr/>
          </p:nvSpPr>
          <p:spPr>
            <a:xfrm>
              <a:off x="3081059" y="4144523"/>
              <a:ext cx="62780" cy="66241"/>
            </a:xfrm>
            <a:custGeom>
              <a:rect b="b" l="l" r="r" t="t"/>
              <a:pathLst>
                <a:path extrusionOk="0" h="2086" w="1977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65"/>
            <p:cNvSpPr/>
            <p:nvPr/>
          </p:nvSpPr>
          <p:spPr>
            <a:xfrm>
              <a:off x="3040603" y="4192981"/>
              <a:ext cx="58620" cy="55222"/>
            </a:xfrm>
            <a:custGeom>
              <a:rect b="b" l="l" r="r" t="t"/>
              <a:pathLst>
                <a:path extrusionOk="0" h="1739" w="1846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65"/>
            <p:cNvSpPr/>
            <p:nvPr/>
          </p:nvSpPr>
          <p:spPr>
            <a:xfrm>
              <a:off x="3147967" y="4130360"/>
              <a:ext cx="55984" cy="69067"/>
            </a:xfrm>
            <a:custGeom>
              <a:rect b="b" l="l" r="r" t="t"/>
              <a:pathLst>
                <a:path extrusionOk="0" h="2175" w="1763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1" name="Google Shape;10521;p65"/>
            <p:cNvSpPr/>
            <p:nvPr/>
          </p:nvSpPr>
          <p:spPr>
            <a:xfrm>
              <a:off x="3205443" y="4158082"/>
              <a:ext cx="52586" cy="59890"/>
            </a:xfrm>
            <a:custGeom>
              <a:rect b="b" l="l" r="r" t="t"/>
              <a:pathLst>
                <a:path extrusionOk="0" h="1886" w="1656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2" name="Google Shape;10522;p65"/>
            <p:cNvSpPr/>
            <p:nvPr/>
          </p:nvSpPr>
          <p:spPr>
            <a:xfrm>
              <a:off x="3092777" y="4212002"/>
              <a:ext cx="144453" cy="102759"/>
            </a:xfrm>
            <a:custGeom>
              <a:rect b="b" l="l" r="r" t="t"/>
              <a:pathLst>
                <a:path extrusionOk="0" h="3236" w="4549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3" name="Google Shape;10523;p65"/>
            <p:cNvSpPr/>
            <p:nvPr/>
          </p:nvSpPr>
          <p:spPr>
            <a:xfrm>
              <a:off x="3283307" y="4290469"/>
              <a:ext cx="55254" cy="70782"/>
            </a:xfrm>
            <a:custGeom>
              <a:rect b="b" l="l" r="r" t="t"/>
              <a:pathLst>
                <a:path extrusionOk="0" h="2229" w="174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65"/>
            <p:cNvSpPr/>
            <p:nvPr/>
          </p:nvSpPr>
          <p:spPr>
            <a:xfrm>
              <a:off x="3221702" y="4306728"/>
              <a:ext cx="54460" cy="62462"/>
            </a:xfrm>
            <a:custGeom>
              <a:rect b="b" l="l" r="r" t="t"/>
              <a:pathLst>
                <a:path extrusionOk="0" h="1967" w="1715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65"/>
            <p:cNvSpPr/>
            <p:nvPr/>
          </p:nvSpPr>
          <p:spPr>
            <a:xfrm>
              <a:off x="3333606" y="4316667"/>
              <a:ext cx="66940" cy="62748"/>
            </a:xfrm>
            <a:custGeom>
              <a:rect b="b" l="l" r="r" t="t"/>
              <a:pathLst>
                <a:path extrusionOk="0" h="1976" w="2108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65"/>
            <p:cNvSpPr/>
            <p:nvPr/>
          </p:nvSpPr>
          <p:spPr>
            <a:xfrm>
              <a:off x="3371046" y="4372587"/>
              <a:ext cx="61636" cy="51792"/>
            </a:xfrm>
            <a:custGeom>
              <a:rect b="b" l="l" r="r" t="t"/>
              <a:pathLst>
                <a:path extrusionOk="0" h="1631" w="1941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65"/>
            <p:cNvSpPr/>
            <p:nvPr/>
          </p:nvSpPr>
          <p:spPr>
            <a:xfrm>
              <a:off x="3227735" y="4370904"/>
              <a:ext cx="142961" cy="109809"/>
            </a:xfrm>
            <a:custGeom>
              <a:rect b="b" l="l" r="r" t="t"/>
              <a:pathLst>
                <a:path extrusionOk="0" h="3458" w="4502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28" name="Google Shape;10528;p65"/>
          <p:cNvGrpSpPr/>
          <p:nvPr/>
        </p:nvGrpSpPr>
        <p:grpSpPr>
          <a:xfrm>
            <a:off x="3662144" y="4135505"/>
            <a:ext cx="232955" cy="340318"/>
            <a:chOff x="3662144" y="4135505"/>
            <a:chExt cx="232955" cy="340318"/>
          </a:xfrm>
        </p:grpSpPr>
        <p:sp>
          <p:nvSpPr>
            <p:cNvPr id="10529" name="Google Shape;10529;p65"/>
            <p:cNvSpPr/>
            <p:nvPr/>
          </p:nvSpPr>
          <p:spPr>
            <a:xfrm>
              <a:off x="3662144" y="4135505"/>
              <a:ext cx="163761" cy="340318"/>
            </a:xfrm>
            <a:custGeom>
              <a:rect b="b" l="l" r="r" t="t"/>
              <a:pathLst>
                <a:path extrusionOk="0" h="10717" w="5157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65"/>
            <p:cNvSpPr/>
            <p:nvPr/>
          </p:nvSpPr>
          <p:spPr>
            <a:xfrm>
              <a:off x="3689771" y="4162719"/>
              <a:ext cx="109650" cy="285859"/>
            </a:xfrm>
            <a:custGeom>
              <a:rect b="b" l="l" r="r" t="t"/>
              <a:pathLst>
                <a:path extrusionOk="0" h="9002" w="3453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1" name="Google Shape;10531;p65"/>
            <p:cNvSpPr/>
            <p:nvPr/>
          </p:nvSpPr>
          <p:spPr>
            <a:xfrm>
              <a:off x="3838352" y="4182375"/>
              <a:ext cx="56746" cy="94947"/>
            </a:xfrm>
            <a:custGeom>
              <a:rect b="b" l="l" r="r" t="t"/>
              <a:pathLst>
                <a:path extrusionOk="0" h="2990" w="1787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2" name="Google Shape;10532;p65"/>
            <p:cNvSpPr/>
            <p:nvPr/>
          </p:nvSpPr>
          <p:spPr>
            <a:xfrm>
              <a:off x="3813012" y="4151763"/>
              <a:ext cx="32930" cy="32930"/>
            </a:xfrm>
            <a:custGeom>
              <a:rect b="b" l="l" r="r" t="t"/>
              <a:pathLst>
                <a:path extrusionOk="0" h="1037" w="1037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3" name="Google Shape;10533;p65"/>
          <p:cNvGrpSpPr/>
          <p:nvPr/>
        </p:nvGrpSpPr>
        <p:grpSpPr>
          <a:xfrm>
            <a:off x="4149138" y="4121151"/>
            <a:ext cx="344065" cy="368644"/>
            <a:chOff x="4149138" y="4121151"/>
            <a:chExt cx="344065" cy="368644"/>
          </a:xfrm>
        </p:grpSpPr>
        <p:sp>
          <p:nvSpPr>
            <p:cNvPr id="10534" name="Google Shape;10534;p65"/>
            <p:cNvSpPr/>
            <p:nvPr/>
          </p:nvSpPr>
          <p:spPr>
            <a:xfrm>
              <a:off x="4205853" y="4182724"/>
              <a:ext cx="225746" cy="307071"/>
            </a:xfrm>
            <a:custGeom>
              <a:rect b="b" l="l" r="r" t="t"/>
              <a:pathLst>
                <a:path extrusionOk="0" h="9670" w="7109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65"/>
            <p:cNvSpPr/>
            <p:nvPr/>
          </p:nvSpPr>
          <p:spPr>
            <a:xfrm>
              <a:off x="4444777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65"/>
            <p:cNvSpPr/>
            <p:nvPr/>
          </p:nvSpPr>
          <p:spPr>
            <a:xfrm>
              <a:off x="4149138" y="4287484"/>
              <a:ext cx="48426" cy="11400"/>
            </a:xfrm>
            <a:custGeom>
              <a:rect b="b" l="l" r="r" t="t"/>
              <a:pathLst>
                <a:path extrusionOk="0" h="359" w="1525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7" name="Google Shape;10537;p65"/>
            <p:cNvSpPr/>
            <p:nvPr/>
          </p:nvSpPr>
          <p:spPr>
            <a:xfrm>
              <a:off x="4315471" y="4121151"/>
              <a:ext cx="11400" cy="48045"/>
            </a:xfrm>
            <a:custGeom>
              <a:rect b="b" l="l" r="r" t="t"/>
              <a:pathLst>
                <a:path extrusionOk="0" h="1513" w="359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8" name="Google Shape;10538;p65"/>
            <p:cNvSpPr/>
            <p:nvPr/>
          </p:nvSpPr>
          <p:spPr>
            <a:xfrm>
              <a:off x="4378632" y="4159575"/>
              <a:ext cx="22705" cy="27754"/>
            </a:xfrm>
            <a:custGeom>
              <a:rect b="b" l="l" r="r" t="t"/>
              <a:pathLst>
                <a:path extrusionOk="0" h="874" w="715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65"/>
            <p:cNvSpPr/>
            <p:nvPr/>
          </p:nvSpPr>
          <p:spPr>
            <a:xfrm>
              <a:off x="4240243" y="4399103"/>
              <a:ext cx="22705" cy="27563"/>
            </a:xfrm>
            <a:custGeom>
              <a:rect b="b" l="l" r="r" t="t"/>
              <a:pathLst>
                <a:path extrusionOk="0" h="868" w="715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65"/>
            <p:cNvSpPr/>
            <p:nvPr/>
          </p:nvSpPr>
          <p:spPr>
            <a:xfrm>
              <a:off x="4240243" y="41591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65"/>
            <p:cNvSpPr/>
            <p:nvPr/>
          </p:nvSpPr>
          <p:spPr>
            <a:xfrm>
              <a:off x="4378632" y="4399230"/>
              <a:ext cx="22705" cy="28198"/>
            </a:xfrm>
            <a:custGeom>
              <a:rect b="b" l="l" r="r" t="t"/>
              <a:pathLst>
                <a:path extrusionOk="0" h="888" w="715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65"/>
            <p:cNvSpPr/>
            <p:nvPr/>
          </p:nvSpPr>
          <p:spPr>
            <a:xfrm>
              <a:off x="4426264" y="4351851"/>
              <a:ext cx="29532" cy="21117"/>
            </a:xfrm>
            <a:custGeom>
              <a:rect b="b" l="l" r="r" t="t"/>
              <a:pathLst>
                <a:path extrusionOk="0" h="665" w="93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65"/>
            <p:cNvSpPr/>
            <p:nvPr/>
          </p:nvSpPr>
          <p:spPr>
            <a:xfrm>
              <a:off x="4186196" y="4213463"/>
              <a:ext cx="29500" cy="21117"/>
            </a:xfrm>
            <a:custGeom>
              <a:rect b="b" l="l" r="r" t="t"/>
              <a:pathLst>
                <a:path extrusionOk="0" h="665" w="929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65"/>
            <p:cNvSpPr/>
            <p:nvPr/>
          </p:nvSpPr>
          <p:spPr>
            <a:xfrm>
              <a:off x="4425883" y="4213590"/>
              <a:ext cx="29913" cy="21371"/>
            </a:xfrm>
            <a:custGeom>
              <a:rect b="b" l="l" r="r" t="t"/>
              <a:pathLst>
                <a:path extrusionOk="0" h="673" w="942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5" name="Google Shape;10545;p65"/>
            <p:cNvSpPr/>
            <p:nvPr/>
          </p:nvSpPr>
          <p:spPr>
            <a:xfrm>
              <a:off x="4186196" y="4351978"/>
              <a:ext cx="29500" cy="21371"/>
            </a:xfrm>
            <a:custGeom>
              <a:rect b="b" l="l" r="r" t="t"/>
              <a:pathLst>
                <a:path extrusionOk="0" h="673" w="929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6" name="Google Shape;10546;p65"/>
          <p:cNvSpPr/>
          <p:nvPr/>
        </p:nvSpPr>
        <p:spPr>
          <a:xfrm>
            <a:off x="4692054" y="4135409"/>
            <a:ext cx="344097" cy="340033"/>
          </a:xfrm>
          <a:custGeom>
            <a:rect b="b" l="l" r="r" t="t"/>
            <a:pathLst>
              <a:path extrusionOk="0" h="10708" w="10836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7" name="Google Shape;10547;p65"/>
          <p:cNvGrpSpPr/>
          <p:nvPr/>
        </p:nvGrpSpPr>
        <p:grpSpPr>
          <a:xfrm>
            <a:off x="5206262" y="4174817"/>
            <a:ext cx="397763" cy="262804"/>
            <a:chOff x="5206262" y="4174817"/>
            <a:chExt cx="397763" cy="262804"/>
          </a:xfrm>
        </p:grpSpPr>
        <p:sp>
          <p:nvSpPr>
            <p:cNvPr id="10548" name="Google Shape;10548;p65"/>
            <p:cNvSpPr/>
            <p:nvPr/>
          </p:nvSpPr>
          <p:spPr>
            <a:xfrm>
              <a:off x="5206262" y="4177104"/>
              <a:ext cx="397763" cy="260518"/>
            </a:xfrm>
            <a:custGeom>
              <a:rect b="b" l="l" r="r" t="t"/>
              <a:pathLst>
                <a:path extrusionOk="0" h="8204" w="12526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65"/>
            <p:cNvSpPr/>
            <p:nvPr/>
          </p:nvSpPr>
          <p:spPr>
            <a:xfrm>
              <a:off x="5434231" y="4174817"/>
              <a:ext cx="167539" cy="70369"/>
            </a:xfrm>
            <a:custGeom>
              <a:rect b="b" l="l" r="r" t="t"/>
              <a:pathLst>
                <a:path extrusionOk="0" h="2216" w="5276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65"/>
            <p:cNvSpPr/>
            <p:nvPr/>
          </p:nvSpPr>
          <p:spPr>
            <a:xfrm>
              <a:off x="536087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1" name="Google Shape;10551;p65"/>
            <p:cNvSpPr/>
            <p:nvPr/>
          </p:nvSpPr>
          <p:spPr>
            <a:xfrm>
              <a:off x="5329503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2" name="Google Shape;10552;p65"/>
            <p:cNvSpPr/>
            <p:nvPr/>
          </p:nvSpPr>
          <p:spPr>
            <a:xfrm>
              <a:off x="5298511" y="4299202"/>
              <a:ext cx="14766" cy="15179"/>
            </a:xfrm>
            <a:custGeom>
              <a:rect b="b" l="l" r="r" t="t"/>
              <a:pathLst>
                <a:path extrusionOk="0" h="478" w="465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65"/>
            <p:cNvSpPr/>
            <p:nvPr/>
          </p:nvSpPr>
          <p:spPr>
            <a:xfrm>
              <a:off x="5267137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65"/>
            <p:cNvSpPr/>
            <p:nvPr/>
          </p:nvSpPr>
          <p:spPr>
            <a:xfrm>
              <a:off x="5492470" y="4298852"/>
              <a:ext cx="15147" cy="15147"/>
            </a:xfrm>
            <a:custGeom>
              <a:rect b="b" l="l" r="r" t="t"/>
              <a:pathLst>
                <a:path extrusionOk="0" h="477" w="477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5" name="Google Shape;10555;p65"/>
          <p:cNvGrpSpPr/>
          <p:nvPr/>
        </p:nvGrpSpPr>
        <p:grpSpPr>
          <a:xfrm>
            <a:off x="5727616" y="4204699"/>
            <a:ext cx="440505" cy="290018"/>
            <a:chOff x="5727616" y="4204699"/>
            <a:chExt cx="440505" cy="290018"/>
          </a:xfrm>
        </p:grpSpPr>
        <p:sp>
          <p:nvSpPr>
            <p:cNvPr id="10556" name="Google Shape;10556;p65"/>
            <p:cNvSpPr/>
            <p:nvPr/>
          </p:nvSpPr>
          <p:spPr>
            <a:xfrm>
              <a:off x="5727616" y="4204699"/>
              <a:ext cx="440505" cy="290018"/>
            </a:xfrm>
            <a:custGeom>
              <a:rect b="b" l="l" r="r" t="t"/>
              <a:pathLst>
                <a:path extrusionOk="0" h="9133" w="13872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7" name="Google Shape;10557;p65"/>
            <p:cNvSpPr/>
            <p:nvPr/>
          </p:nvSpPr>
          <p:spPr>
            <a:xfrm>
              <a:off x="5779789" y="4416409"/>
              <a:ext cx="52205" cy="51475"/>
            </a:xfrm>
            <a:custGeom>
              <a:rect b="b" l="l" r="r" t="t"/>
              <a:pathLst>
                <a:path extrusionOk="0" h="1621" w="1644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8" name="Google Shape;10558;p65"/>
            <p:cNvSpPr/>
            <p:nvPr/>
          </p:nvSpPr>
          <p:spPr>
            <a:xfrm>
              <a:off x="6048627" y="4416409"/>
              <a:ext cx="52205" cy="51856"/>
            </a:xfrm>
            <a:custGeom>
              <a:rect b="b" l="l" r="r" t="t"/>
              <a:pathLst>
                <a:path extrusionOk="0" h="1633" w="1644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65"/>
            <p:cNvSpPr/>
            <p:nvPr/>
          </p:nvSpPr>
          <p:spPr>
            <a:xfrm>
              <a:off x="6000995" y="4365379"/>
              <a:ext cx="122892" cy="58016"/>
            </a:xfrm>
            <a:custGeom>
              <a:rect b="b" l="l" r="r" t="t"/>
              <a:pathLst>
                <a:path extrusionOk="0" h="1827" w="387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65"/>
            <p:cNvSpPr/>
            <p:nvPr/>
          </p:nvSpPr>
          <p:spPr>
            <a:xfrm>
              <a:off x="5816847" y="4230039"/>
              <a:ext cx="124797" cy="193610"/>
            </a:xfrm>
            <a:custGeom>
              <a:rect b="b" l="l" r="r" t="t"/>
              <a:pathLst>
                <a:path extrusionOk="0" h="6097" w="393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1" name="Google Shape;10561;p65"/>
            <p:cNvSpPr/>
            <p:nvPr/>
          </p:nvSpPr>
          <p:spPr>
            <a:xfrm>
              <a:off x="5954474" y="4230039"/>
              <a:ext cx="120256" cy="102854"/>
            </a:xfrm>
            <a:custGeom>
              <a:rect b="b" l="l" r="r" t="t"/>
              <a:pathLst>
                <a:path extrusionOk="0" h="3239" w="3787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2" name="Google Shape;10562;p65"/>
            <p:cNvSpPr/>
            <p:nvPr/>
          </p:nvSpPr>
          <p:spPr>
            <a:xfrm>
              <a:off x="5876198" y="4333243"/>
              <a:ext cx="39376" cy="13274"/>
            </a:xfrm>
            <a:custGeom>
              <a:rect b="b" l="l" r="r" t="t"/>
              <a:pathLst>
                <a:path extrusionOk="0" h="418" w="124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3" name="Google Shape;10563;p65"/>
            <p:cNvSpPr/>
            <p:nvPr/>
          </p:nvSpPr>
          <p:spPr>
            <a:xfrm>
              <a:off x="5979433" y="4333243"/>
              <a:ext cx="39344" cy="13274"/>
            </a:xfrm>
            <a:custGeom>
              <a:rect b="b" l="l" r="r" t="t"/>
              <a:pathLst>
                <a:path extrusionOk="0" h="418" w="1239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4" name="Google Shape;10564;p65"/>
          <p:cNvGrpSpPr/>
          <p:nvPr/>
        </p:nvGrpSpPr>
        <p:grpSpPr>
          <a:xfrm>
            <a:off x="6410063" y="4135124"/>
            <a:ext cx="159950" cy="364516"/>
            <a:chOff x="6410063" y="4135124"/>
            <a:chExt cx="159950" cy="364516"/>
          </a:xfrm>
        </p:grpSpPr>
        <p:sp>
          <p:nvSpPr>
            <p:cNvPr id="10565" name="Google Shape;10565;p65"/>
            <p:cNvSpPr/>
            <p:nvPr/>
          </p:nvSpPr>
          <p:spPr>
            <a:xfrm>
              <a:off x="6493991" y="4299202"/>
              <a:ext cx="36328" cy="200438"/>
            </a:xfrm>
            <a:custGeom>
              <a:rect b="b" l="l" r="r" t="t"/>
              <a:pathLst>
                <a:path extrusionOk="0" h="6312" w="1144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65"/>
            <p:cNvSpPr/>
            <p:nvPr/>
          </p:nvSpPr>
          <p:spPr>
            <a:xfrm>
              <a:off x="6454297" y="4135124"/>
              <a:ext cx="71099" cy="71131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65"/>
            <p:cNvSpPr/>
            <p:nvPr/>
          </p:nvSpPr>
          <p:spPr>
            <a:xfrm>
              <a:off x="6410063" y="4252712"/>
              <a:ext cx="94566" cy="246927"/>
            </a:xfrm>
            <a:custGeom>
              <a:rect b="b" l="l" r="r" t="t"/>
              <a:pathLst>
                <a:path extrusionOk="0" h="7776" w="2978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8" name="Google Shape;10568;p65"/>
            <p:cNvSpPr/>
            <p:nvPr/>
          </p:nvSpPr>
          <p:spPr>
            <a:xfrm>
              <a:off x="6410063" y="4212638"/>
              <a:ext cx="159950" cy="150519"/>
            </a:xfrm>
            <a:custGeom>
              <a:rect b="b" l="l" r="r" t="t"/>
              <a:pathLst>
                <a:path extrusionOk="0" h="4740" w="5037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9" name="Google Shape;10569;p65"/>
          <p:cNvGrpSpPr/>
          <p:nvPr/>
        </p:nvGrpSpPr>
        <p:grpSpPr>
          <a:xfrm>
            <a:off x="6924652" y="4135505"/>
            <a:ext cx="214378" cy="364135"/>
            <a:chOff x="6924652" y="4135505"/>
            <a:chExt cx="214378" cy="364135"/>
          </a:xfrm>
        </p:grpSpPr>
        <p:sp>
          <p:nvSpPr>
            <p:cNvPr id="10570" name="Google Shape;10570;p65"/>
            <p:cNvSpPr/>
            <p:nvPr/>
          </p:nvSpPr>
          <p:spPr>
            <a:xfrm>
              <a:off x="6996482" y="4135505"/>
              <a:ext cx="70718" cy="71099"/>
            </a:xfrm>
            <a:custGeom>
              <a:rect b="b" l="l" r="r" t="t"/>
              <a:pathLst>
                <a:path extrusionOk="0" h="2239" w="2227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65"/>
            <p:cNvSpPr/>
            <p:nvPr/>
          </p:nvSpPr>
          <p:spPr>
            <a:xfrm>
              <a:off x="7018012" y="4345183"/>
              <a:ext cx="88882" cy="154456"/>
            </a:xfrm>
            <a:custGeom>
              <a:rect b="b" l="l" r="r" t="t"/>
              <a:pathLst>
                <a:path extrusionOk="0" h="4864" w="2799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65"/>
            <p:cNvSpPr/>
            <p:nvPr/>
          </p:nvSpPr>
          <p:spPr>
            <a:xfrm>
              <a:off x="6948850" y="4212638"/>
              <a:ext cx="190181" cy="149884"/>
            </a:xfrm>
            <a:custGeom>
              <a:rect b="b" l="l" r="r" t="t"/>
              <a:pathLst>
                <a:path extrusionOk="0" h="4720" w="5989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65"/>
            <p:cNvSpPr/>
            <p:nvPr/>
          </p:nvSpPr>
          <p:spPr>
            <a:xfrm>
              <a:off x="6924652" y="4252331"/>
              <a:ext cx="103617" cy="245815"/>
            </a:xfrm>
            <a:custGeom>
              <a:rect b="b" l="l" r="r" t="t"/>
              <a:pathLst>
                <a:path extrusionOk="0" h="7741" w="3263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74" name="Google Shape;10574;p65"/>
          <p:cNvGrpSpPr/>
          <p:nvPr/>
        </p:nvGrpSpPr>
        <p:grpSpPr>
          <a:xfrm>
            <a:off x="7384751" y="4147984"/>
            <a:ext cx="380012" cy="351274"/>
            <a:chOff x="7384751" y="4147984"/>
            <a:chExt cx="380012" cy="351274"/>
          </a:xfrm>
        </p:grpSpPr>
        <p:sp>
          <p:nvSpPr>
            <p:cNvPr id="10575" name="Google Shape;10575;p65"/>
            <p:cNvSpPr/>
            <p:nvPr/>
          </p:nvSpPr>
          <p:spPr>
            <a:xfrm>
              <a:off x="7385513" y="4225879"/>
              <a:ext cx="379250" cy="273379"/>
            </a:xfrm>
            <a:custGeom>
              <a:rect b="b" l="l" r="r" t="t"/>
              <a:pathLst>
                <a:path extrusionOk="0" h="8609" w="11943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6" name="Google Shape;10576;p65"/>
            <p:cNvSpPr/>
            <p:nvPr/>
          </p:nvSpPr>
          <p:spPr>
            <a:xfrm>
              <a:off x="7384751" y="4147984"/>
              <a:ext cx="380012" cy="228382"/>
            </a:xfrm>
            <a:custGeom>
              <a:rect b="b" l="l" r="r" t="t"/>
              <a:pathLst>
                <a:path extrusionOk="0" h="7192" w="11967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7" name="Google Shape;10577;p65"/>
            <p:cNvSpPr/>
            <p:nvPr/>
          </p:nvSpPr>
          <p:spPr>
            <a:xfrm>
              <a:off x="7507642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65"/>
            <p:cNvSpPr/>
            <p:nvPr/>
          </p:nvSpPr>
          <p:spPr>
            <a:xfrm>
              <a:off x="7573820" y="4228134"/>
              <a:ext cx="37820" cy="37852"/>
            </a:xfrm>
            <a:custGeom>
              <a:rect b="b" l="l" r="r" t="t"/>
              <a:pathLst>
                <a:path extrusionOk="0" h="1192" w="1191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65"/>
            <p:cNvSpPr/>
            <p:nvPr/>
          </p:nvSpPr>
          <p:spPr>
            <a:xfrm>
              <a:off x="7640728" y="4228134"/>
              <a:ext cx="37852" cy="37852"/>
            </a:xfrm>
            <a:custGeom>
              <a:rect b="b" l="l" r="r" t="t"/>
              <a:pathLst>
                <a:path extrusionOk="0" h="1192" w="1192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0583" name="Shape 10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4" name="Google Shape;10584;p66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585" name="Google Shape;10585;p66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586" name="Google Shape;10586;p66"/>
          <p:cNvGrpSpPr/>
          <p:nvPr/>
        </p:nvGrpSpPr>
        <p:grpSpPr>
          <a:xfrm>
            <a:off x="1989449" y="4282269"/>
            <a:ext cx="374774" cy="346073"/>
            <a:chOff x="1989449" y="4282269"/>
            <a:chExt cx="374774" cy="346073"/>
          </a:xfrm>
        </p:grpSpPr>
        <p:sp>
          <p:nvSpPr>
            <p:cNvPr id="10587" name="Google Shape;10587;p66"/>
            <p:cNvSpPr/>
            <p:nvPr/>
          </p:nvSpPr>
          <p:spPr>
            <a:xfrm>
              <a:off x="2067590" y="4506432"/>
              <a:ext cx="78172" cy="70941"/>
            </a:xfrm>
            <a:custGeom>
              <a:rect b="b" l="l" r="r" t="t"/>
              <a:pathLst>
                <a:path extrusionOk="0" h="2227" w="2454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8" name="Google Shape;10588;p66"/>
            <p:cNvSpPr/>
            <p:nvPr/>
          </p:nvSpPr>
          <p:spPr>
            <a:xfrm>
              <a:off x="2036117" y="4422972"/>
              <a:ext cx="77790" cy="70973"/>
            </a:xfrm>
            <a:custGeom>
              <a:rect b="b" l="l" r="r" t="t"/>
              <a:pathLst>
                <a:path extrusionOk="0" h="2228" w="2442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9" name="Google Shape;10589;p66"/>
            <p:cNvSpPr/>
            <p:nvPr/>
          </p:nvSpPr>
          <p:spPr>
            <a:xfrm>
              <a:off x="2073292" y="4336327"/>
              <a:ext cx="77758" cy="71419"/>
            </a:xfrm>
            <a:custGeom>
              <a:rect b="b" l="l" r="r" t="t"/>
              <a:pathLst>
                <a:path extrusionOk="0" h="2242" w="2441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66"/>
            <p:cNvSpPr/>
            <p:nvPr/>
          </p:nvSpPr>
          <p:spPr>
            <a:xfrm>
              <a:off x="2181376" y="4334606"/>
              <a:ext cx="126719" cy="117449"/>
            </a:xfrm>
            <a:custGeom>
              <a:rect b="b" l="l" r="r" t="t"/>
              <a:pathLst>
                <a:path extrusionOk="0" h="3687" w="3978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66"/>
            <p:cNvSpPr/>
            <p:nvPr/>
          </p:nvSpPr>
          <p:spPr>
            <a:xfrm>
              <a:off x="1989449" y="4282269"/>
              <a:ext cx="374774" cy="346073"/>
            </a:xfrm>
            <a:custGeom>
              <a:rect b="b" l="l" r="r" t="t"/>
              <a:pathLst>
                <a:path extrusionOk="0" h="10864" w="11765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2" name="Google Shape;10592;p66"/>
          <p:cNvGrpSpPr/>
          <p:nvPr/>
        </p:nvGrpSpPr>
        <p:grpSpPr>
          <a:xfrm>
            <a:off x="2487439" y="4280740"/>
            <a:ext cx="198775" cy="348972"/>
            <a:chOff x="2487439" y="4280740"/>
            <a:chExt cx="198775" cy="348972"/>
          </a:xfrm>
        </p:grpSpPr>
        <p:sp>
          <p:nvSpPr>
            <p:cNvPr id="10593" name="Google Shape;10593;p66"/>
            <p:cNvSpPr/>
            <p:nvPr/>
          </p:nvSpPr>
          <p:spPr>
            <a:xfrm>
              <a:off x="2487439" y="4280740"/>
              <a:ext cx="198775" cy="348972"/>
            </a:xfrm>
            <a:custGeom>
              <a:rect b="b" l="l" r="r" t="t"/>
              <a:pathLst>
                <a:path extrusionOk="0" h="10955" w="624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66"/>
            <p:cNvSpPr/>
            <p:nvPr/>
          </p:nvSpPr>
          <p:spPr>
            <a:xfrm>
              <a:off x="2516267" y="4511784"/>
              <a:ext cx="139620" cy="95565"/>
            </a:xfrm>
            <a:custGeom>
              <a:rect b="b" l="l" r="r" t="t"/>
              <a:pathLst>
                <a:path extrusionOk="0" h="3000" w="4383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66"/>
            <p:cNvSpPr/>
            <p:nvPr/>
          </p:nvSpPr>
          <p:spPr>
            <a:xfrm>
              <a:off x="2518911" y="4385065"/>
              <a:ext cx="134683" cy="105090"/>
            </a:xfrm>
            <a:custGeom>
              <a:rect b="b" l="l" r="r" t="t"/>
              <a:pathLst>
                <a:path extrusionOk="0" h="3299" w="4228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66"/>
            <p:cNvSpPr/>
            <p:nvPr/>
          </p:nvSpPr>
          <p:spPr>
            <a:xfrm>
              <a:off x="2580742" y="4501113"/>
              <a:ext cx="11786" cy="13315"/>
            </a:xfrm>
            <a:custGeom>
              <a:rect b="b" l="l" r="r" t="t"/>
              <a:pathLst>
                <a:path extrusionOk="0" h="418" w="37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7" name="Google Shape;10597;p66"/>
          <p:cNvGrpSpPr/>
          <p:nvPr/>
        </p:nvGrpSpPr>
        <p:grpSpPr>
          <a:xfrm>
            <a:off x="2810958" y="4273923"/>
            <a:ext cx="353145" cy="361873"/>
            <a:chOff x="2810958" y="4273923"/>
            <a:chExt cx="353145" cy="361873"/>
          </a:xfrm>
        </p:grpSpPr>
        <p:sp>
          <p:nvSpPr>
            <p:cNvPr id="10598" name="Google Shape;10598;p66"/>
            <p:cNvSpPr/>
            <p:nvPr/>
          </p:nvSpPr>
          <p:spPr>
            <a:xfrm>
              <a:off x="2886837" y="4273923"/>
              <a:ext cx="53867" cy="169946"/>
            </a:xfrm>
            <a:custGeom>
              <a:rect b="b" l="l" r="r" t="t"/>
              <a:pathLst>
                <a:path extrusionOk="0" h="5335" w="1691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66"/>
            <p:cNvSpPr/>
            <p:nvPr/>
          </p:nvSpPr>
          <p:spPr>
            <a:xfrm>
              <a:off x="2815131" y="4273923"/>
              <a:ext cx="57307" cy="279942"/>
            </a:xfrm>
            <a:custGeom>
              <a:rect b="b" l="l" r="r" t="t"/>
              <a:pathLst>
                <a:path extrusionOk="0" h="8788" w="1799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66"/>
            <p:cNvSpPr/>
            <p:nvPr/>
          </p:nvSpPr>
          <p:spPr>
            <a:xfrm>
              <a:off x="2883396" y="4463173"/>
              <a:ext cx="60333" cy="90691"/>
            </a:xfrm>
            <a:custGeom>
              <a:rect b="b" l="l" r="r" t="t"/>
              <a:pathLst>
                <a:path extrusionOk="0" h="2847" w="1894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66"/>
            <p:cNvSpPr/>
            <p:nvPr/>
          </p:nvSpPr>
          <p:spPr>
            <a:xfrm>
              <a:off x="2955835" y="4273923"/>
              <a:ext cx="202948" cy="281439"/>
            </a:xfrm>
            <a:custGeom>
              <a:rect b="b" l="l" r="r" t="t"/>
              <a:pathLst>
                <a:path extrusionOk="0" h="8835" w="6371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66"/>
            <p:cNvSpPr/>
            <p:nvPr/>
          </p:nvSpPr>
          <p:spPr>
            <a:xfrm>
              <a:off x="3098067" y="4511720"/>
              <a:ext cx="29243" cy="10289"/>
            </a:xfrm>
            <a:custGeom>
              <a:rect b="b" l="l" r="r" t="t"/>
              <a:pathLst>
                <a:path extrusionOk="0" h="323" w="918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66"/>
            <p:cNvSpPr/>
            <p:nvPr/>
          </p:nvSpPr>
          <p:spPr>
            <a:xfrm>
              <a:off x="3115906" y="4497704"/>
              <a:ext cx="10257" cy="10640"/>
            </a:xfrm>
            <a:custGeom>
              <a:rect b="b" l="l" r="r" t="t"/>
              <a:pathLst>
                <a:path extrusionOk="0" h="334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66"/>
            <p:cNvSpPr/>
            <p:nvPr/>
          </p:nvSpPr>
          <p:spPr>
            <a:xfrm>
              <a:off x="2810958" y="4563676"/>
              <a:ext cx="353145" cy="72120"/>
            </a:xfrm>
            <a:custGeom>
              <a:rect b="b" l="l" r="r" t="t"/>
              <a:pathLst>
                <a:path extrusionOk="0" h="2264" w="11086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5" name="Google Shape;10605;p66"/>
          <p:cNvGrpSpPr/>
          <p:nvPr/>
        </p:nvGrpSpPr>
        <p:grpSpPr>
          <a:xfrm>
            <a:off x="6275635" y="4282651"/>
            <a:ext cx="209383" cy="366778"/>
            <a:chOff x="6275635" y="4282651"/>
            <a:chExt cx="209383" cy="366778"/>
          </a:xfrm>
        </p:grpSpPr>
        <p:sp>
          <p:nvSpPr>
            <p:cNvPr id="10606" name="Google Shape;10606;p66"/>
            <p:cNvSpPr/>
            <p:nvPr/>
          </p:nvSpPr>
          <p:spPr>
            <a:xfrm>
              <a:off x="6275635" y="4282651"/>
              <a:ext cx="89162" cy="366778"/>
            </a:xfrm>
            <a:custGeom>
              <a:rect b="b" l="l" r="r" t="t"/>
              <a:pathLst>
                <a:path extrusionOk="0" h="11514" w="2799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66"/>
            <p:cNvSpPr/>
            <p:nvPr/>
          </p:nvSpPr>
          <p:spPr>
            <a:xfrm>
              <a:off x="6395474" y="4282651"/>
              <a:ext cx="89544" cy="366778"/>
            </a:xfrm>
            <a:custGeom>
              <a:rect b="b" l="l" r="r" t="t"/>
              <a:pathLst>
                <a:path extrusionOk="0" h="11514" w="2811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66"/>
          <p:cNvGrpSpPr/>
          <p:nvPr/>
        </p:nvGrpSpPr>
        <p:grpSpPr>
          <a:xfrm>
            <a:off x="6701186" y="4283033"/>
            <a:ext cx="280292" cy="366396"/>
            <a:chOff x="6701186" y="4283033"/>
            <a:chExt cx="280292" cy="366396"/>
          </a:xfrm>
        </p:grpSpPr>
        <p:sp>
          <p:nvSpPr>
            <p:cNvPr id="10609" name="Google Shape;10609;p66"/>
            <p:cNvSpPr/>
            <p:nvPr/>
          </p:nvSpPr>
          <p:spPr>
            <a:xfrm>
              <a:off x="6772095" y="4345979"/>
              <a:ext cx="209383" cy="302686"/>
            </a:xfrm>
            <a:custGeom>
              <a:rect b="b" l="l" r="r" t="t"/>
              <a:pathLst>
                <a:path extrusionOk="0" h="9502" w="6573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66"/>
            <p:cNvSpPr/>
            <p:nvPr/>
          </p:nvSpPr>
          <p:spPr>
            <a:xfrm>
              <a:off x="6701186" y="4283033"/>
              <a:ext cx="217347" cy="366396"/>
            </a:xfrm>
            <a:custGeom>
              <a:rect b="b" l="l" r="r" t="t"/>
              <a:pathLst>
                <a:path extrusionOk="0" h="11502" w="6823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1" name="Google Shape;10611;p66"/>
          <p:cNvGrpSpPr/>
          <p:nvPr/>
        </p:nvGrpSpPr>
        <p:grpSpPr>
          <a:xfrm>
            <a:off x="2609571" y="3824958"/>
            <a:ext cx="373627" cy="347347"/>
            <a:chOff x="2609571" y="3824958"/>
            <a:chExt cx="373627" cy="347347"/>
          </a:xfrm>
        </p:grpSpPr>
        <p:sp>
          <p:nvSpPr>
            <p:cNvPr id="10612" name="Google Shape;10612;p66"/>
            <p:cNvSpPr/>
            <p:nvPr/>
          </p:nvSpPr>
          <p:spPr>
            <a:xfrm>
              <a:off x="2609571" y="3824958"/>
              <a:ext cx="373627" cy="347347"/>
            </a:xfrm>
            <a:custGeom>
              <a:rect b="b" l="l" r="r" t="t"/>
              <a:pathLst>
                <a:path extrusionOk="0" h="10904" w="11729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66"/>
            <p:cNvSpPr/>
            <p:nvPr/>
          </p:nvSpPr>
          <p:spPr>
            <a:xfrm>
              <a:off x="2735494" y="3933329"/>
              <a:ext cx="72088" cy="72088"/>
            </a:xfrm>
            <a:custGeom>
              <a:rect b="b" l="l" r="r" t="t"/>
              <a:pathLst>
                <a:path extrusionOk="0" h="2263" w="2263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4" name="Google Shape;10614;p66"/>
          <p:cNvSpPr/>
          <p:nvPr/>
        </p:nvSpPr>
        <p:spPr>
          <a:xfrm>
            <a:off x="1288576" y="3822410"/>
            <a:ext cx="363370" cy="351456"/>
          </a:xfrm>
          <a:custGeom>
            <a:rect b="b" l="l" r="r" t="t"/>
            <a:pathLst>
              <a:path extrusionOk="0" h="11033" w="11407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5" name="Google Shape;10615;p66"/>
          <p:cNvGrpSpPr/>
          <p:nvPr/>
        </p:nvGrpSpPr>
        <p:grpSpPr>
          <a:xfrm>
            <a:off x="916127" y="3807056"/>
            <a:ext cx="221902" cy="380795"/>
            <a:chOff x="916127" y="3807056"/>
            <a:chExt cx="221902" cy="380795"/>
          </a:xfrm>
        </p:grpSpPr>
        <p:sp>
          <p:nvSpPr>
            <p:cNvPr id="10616" name="Google Shape;10616;p66"/>
            <p:cNvSpPr/>
            <p:nvPr/>
          </p:nvSpPr>
          <p:spPr>
            <a:xfrm>
              <a:off x="916127" y="3807056"/>
              <a:ext cx="221902" cy="380795"/>
            </a:xfrm>
            <a:custGeom>
              <a:rect b="b" l="l" r="r" t="t"/>
              <a:pathLst>
                <a:path extrusionOk="0" h="11954" w="6966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66"/>
            <p:cNvSpPr/>
            <p:nvPr/>
          </p:nvSpPr>
          <p:spPr>
            <a:xfrm>
              <a:off x="969580" y="3869746"/>
              <a:ext cx="110792" cy="102955"/>
            </a:xfrm>
            <a:custGeom>
              <a:rect b="b" l="l" r="r" t="t"/>
              <a:pathLst>
                <a:path extrusionOk="0" h="3232" w="3478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66"/>
            <p:cNvSpPr/>
            <p:nvPr/>
          </p:nvSpPr>
          <p:spPr>
            <a:xfrm>
              <a:off x="982863" y="4127517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66"/>
            <p:cNvSpPr/>
            <p:nvPr/>
          </p:nvSpPr>
          <p:spPr>
            <a:xfrm>
              <a:off x="982863" y="4152173"/>
              <a:ext cx="88015" cy="11404"/>
            </a:xfrm>
            <a:custGeom>
              <a:rect b="b" l="l" r="r" t="t"/>
              <a:pathLst>
                <a:path extrusionOk="0" h="358" w="2763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0" name="Google Shape;10620;p66"/>
          <p:cNvSpPr/>
          <p:nvPr/>
        </p:nvSpPr>
        <p:spPr>
          <a:xfrm>
            <a:off x="3136771" y="3823174"/>
            <a:ext cx="224928" cy="349131"/>
          </a:xfrm>
          <a:custGeom>
            <a:rect b="b" l="l" r="r" t="t"/>
            <a:pathLst>
              <a:path extrusionOk="0" h="10960" w="7061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21" name="Google Shape;10621;p66"/>
          <p:cNvSpPr/>
          <p:nvPr/>
        </p:nvSpPr>
        <p:spPr>
          <a:xfrm>
            <a:off x="2179465" y="3851048"/>
            <a:ext cx="362255" cy="292811"/>
          </a:xfrm>
          <a:custGeom>
            <a:rect b="b" l="l" r="r" t="t"/>
            <a:pathLst>
              <a:path extrusionOk="0" h="9192" w="11372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2" name="Google Shape;10622;p66"/>
          <p:cNvGrpSpPr/>
          <p:nvPr/>
        </p:nvGrpSpPr>
        <p:grpSpPr>
          <a:xfrm>
            <a:off x="3513010" y="3816134"/>
            <a:ext cx="362223" cy="361108"/>
            <a:chOff x="3513010" y="3816134"/>
            <a:chExt cx="362223" cy="361108"/>
          </a:xfrm>
        </p:grpSpPr>
        <p:sp>
          <p:nvSpPr>
            <p:cNvPr id="10623" name="Google Shape;10623;p66"/>
            <p:cNvSpPr/>
            <p:nvPr/>
          </p:nvSpPr>
          <p:spPr>
            <a:xfrm>
              <a:off x="3513010" y="3816134"/>
              <a:ext cx="362223" cy="361108"/>
            </a:xfrm>
            <a:custGeom>
              <a:rect b="b" l="l" r="r" t="t"/>
              <a:pathLst>
                <a:path extrusionOk="0" h="11336" w="11371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66"/>
            <p:cNvSpPr/>
            <p:nvPr/>
          </p:nvSpPr>
          <p:spPr>
            <a:xfrm>
              <a:off x="3618450" y="3879112"/>
              <a:ext cx="157045" cy="24688"/>
            </a:xfrm>
            <a:custGeom>
              <a:rect b="b" l="l" r="r" t="t"/>
              <a:pathLst>
                <a:path extrusionOk="0" h="775" w="493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66"/>
            <p:cNvSpPr/>
            <p:nvPr/>
          </p:nvSpPr>
          <p:spPr>
            <a:xfrm>
              <a:off x="3618450" y="3921192"/>
              <a:ext cx="127834" cy="24688"/>
            </a:xfrm>
            <a:custGeom>
              <a:rect b="b" l="l" r="r" t="t"/>
              <a:pathLst>
                <a:path extrusionOk="0" h="775" w="4013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66"/>
            <p:cNvSpPr/>
            <p:nvPr/>
          </p:nvSpPr>
          <p:spPr>
            <a:xfrm>
              <a:off x="3617304" y="3962922"/>
              <a:ext cx="98655" cy="24688"/>
            </a:xfrm>
            <a:custGeom>
              <a:rect b="b" l="l" r="r" t="t"/>
              <a:pathLst>
                <a:path extrusionOk="0" h="775" w="309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27" name="Google Shape;10627;p66"/>
          <p:cNvGrpSpPr/>
          <p:nvPr/>
        </p:nvGrpSpPr>
        <p:grpSpPr>
          <a:xfrm>
            <a:off x="3950316" y="3820307"/>
            <a:ext cx="369805" cy="353782"/>
            <a:chOff x="3950316" y="3820307"/>
            <a:chExt cx="369805" cy="353782"/>
          </a:xfrm>
        </p:grpSpPr>
        <p:sp>
          <p:nvSpPr>
            <p:cNvPr id="10628" name="Google Shape;10628;p66"/>
            <p:cNvSpPr/>
            <p:nvPr/>
          </p:nvSpPr>
          <p:spPr>
            <a:xfrm>
              <a:off x="4040561" y="3880991"/>
              <a:ext cx="99802" cy="28383"/>
            </a:xfrm>
            <a:custGeom>
              <a:rect b="b" l="l" r="r" t="t"/>
              <a:pathLst>
                <a:path extrusionOk="0" h="891" w="3133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66"/>
            <p:cNvSpPr/>
            <p:nvPr/>
          </p:nvSpPr>
          <p:spPr>
            <a:xfrm>
              <a:off x="3950316" y="3820307"/>
              <a:ext cx="369805" cy="353782"/>
            </a:xfrm>
            <a:custGeom>
              <a:rect b="b" l="l" r="r" t="t"/>
              <a:pathLst>
                <a:path extrusionOk="0" h="11106" w="11609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66"/>
            <p:cNvSpPr/>
            <p:nvPr/>
          </p:nvSpPr>
          <p:spPr>
            <a:xfrm>
              <a:off x="4098219" y="3850602"/>
              <a:ext cx="101299" cy="195781"/>
            </a:xfrm>
            <a:custGeom>
              <a:rect b="b" l="l" r="r" t="t"/>
              <a:pathLst>
                <a:path extrusionOk="0" h="6146" w="318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66"/>
            <p:cNvSpPr/>
            <p:nvPr/>
          </p:nvSpPr>
          <p:spPr>
            <a:xfrm>
              <a:off x="3981789" y="3849136"/>
              <a:ext cx="103178" cy="198011"/>
            </a:xfrm>
            <a:custGeom>
              <a:rect b="b" l="l" r="r" t="t"/>
              <a:pathLst>
                <a:path extrusionOk="0" h="6216" w="3239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2" name="Google Shape;10632;p66"/>
          <p:cNvGrpSpPr/>
          <p:nvPr/>
        </p:nvGrpSpPr>
        <p:grpSpPr>
          <a:xfrm>
            <a:off x="1761909" y="3811961"/>
            <a:ext cx="307974" cy="371716"/>
            <a:chOff x="1761909" y="3811961"/>
            <a:chExt cx="307974" cy="371716"/>
          </a:xfrm>
        </p:grpSpPr>
        <p:sp>
          <p:nvSpPr>
            <p:cNvPr id="10633" name="Google Shape;10633;p66"/>
            <p:cNvSpPr/>
            <p:nvPr/>
          </p:nvSpPr>
          <p:spPr>
            <a:xfrm>
              <a:off x="1761909" y="3811961"/>
              <a:ext cx="307974" cy="371716"/>
            </a:xfrm>
            <a:custGeom>
              <a:rect b="b" l="l" r="r" t="t"/>
              <a:pathLst>
                <a:path extrusionOk="0" h="11669" w="9668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66"/>
            <p:cNvSpPr/>
            <p:nvPr/>
          </p:nvSpPr>
          <p:spPr>
            <a:xfrm>
              <a:off x="1921566" y="3855953"/>
              <a:ext cx="105854" cy="271213"/>
            </a:xfrm>
            <a:custGeom>
              <a:rect b="b" l="l" r="r" t="t"/>
              <a:pathLst>
                <a:path extrusionOk="0" h="8514" w="3323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66"/>
            <p:cNvSpPr/>
            <p:nvPr/>
          </p:nvSpPr>
          <p:spPr>
            <a:xfrm>
              <a:off x="1803990" y="3855953"/>
              <a:ext cx="106619" cy="165773"/>
            </a:xfrm>
            <a:custGeom>
              <a:rect b="b" l="l" r="r" t="t"/>
              <a:pathLst>
                <a:path extrusionOk="0" h="5204" w="3347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66"/>
            <p:cNvSpPr/>
            <p:nvPr/>
          </p:nvSpPr>
          <p:spPr>
            <a:xfrm>
              <a:off x="1824472" y="3932565"/>
              <a:ext cx="63360" cy="11436"/>
            </a:xfrm>
            <a:custGeom>
              <a:rect b="b" l="l" r="r" t="t"/>
              <a:pathLst>
                <a:path extrusionOk="0" h="359" w="1989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66"/>
            <p:cNvSpPr/>
            <p:nvPr/>
          </p:nvSpPr>
          <p:spPr>
            <a:xfrm>
              <a:off x="1824472" y="3907941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66"/>
            <p:cNvSpPr/>
            <p:nvPr/>
          </p:nvSpPr>
          <p:spPr>
            <a:xfrm>
              <a:off x="1824472" y="388290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66"/>
            <p:cNvSpPr/>
            <p:nvPr/>
          </p:nvSpPr>
          <p:spPr>
            <a:xfrm>
              <a:off x="1824472" y="3957603"/>
              <a:ext cx="63360" cy="11786"/>
            </a:xfrm>
            <a:custGeom>
              <a:rect b="b" l="l" r="r" t="t"/>
              <a:pathLst>
                <a:path extrusionOk="0" h="370" w="198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66"/>
            <p:cNvSpPr/>
            <p:nvPr/>
          </p:nvSpPr>
          <p:spPr>
            <a:xfrm>
              <a:off x="1824472" y="3983023"/>
              <a:ext cx="63360" cy="11404"/>
            </a:xfrm>
            <a:custGeom>
              <a:rect b="b" l="l" r="r" t="t"/>
              <a:pathLst>
                <a:path extrusionOk="0" h="358" w="1989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66"/>
            <p:cNvSpPr/>
            <p:nvPr/>
          </p:nvSpPr>
          <p:spPr>
            <a:xfrm>
              <a:off x="1852919" y="4057372"/>
              <a:ext cx="32269" cy="32269"/>
            </a:xfrm>
            <a:custGeom>
              <a:rect b="b" l="l" r="r" t="t"/>
              <a:pathLst>
                <a:path extrusionOk="0" h="1013" w="1013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66"/>
            <p:cNvSpPr/>
            <p:nvPr/>
          </p:nvSpPr>
          <p:spPr>
            <a:xfrm>
              <a:off x="1803607" y="4031188"/>
              <a:ext cx="34563" cy="88398"/>
            </a:xfrm>
            <a:custGeom>
              <a:rect b="b" l="l" r="r" t="t"/>
              <a:pathLst>
                <a:path extrusionOk="0" h="2775" w="1085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3" name="Google Shape;10643;p66"/>
          <p:cNvGrpSpPr/>
          <p:nvPr/>
        </p:nvGrpSpPr>
        <p:grpSpPr>
          <a:xfrm>
            <a:off x="5373342" y="3808935"/>
            <a:ext cx="231395" cy="353145"/>
            <a:chOff x="5373342" y="3808935"/>
            <a:chExt cx="231395" cy="353145"/>
          </a:xfrm>
        </p:grpSpPr>
        <p:sp>
          <p:nvSpPr>
            <p:cNvPr id="10644" name="Google Shape;10644;p66"/>
            <p:cNvSpPr/>
            <p:nvPr/>
          </p:nvSpPr>
          <p:spPr>
            <a:xfrm>
              <a:off x="5422654" y="3832827"/>
              <a:ext cx="132772" cy="114200"/>
            </a:xfrm>
            <a:custGeom>
              <a:rect b="b" l="l" r="r" t="t"/>
              <a:pathLst>
                <a:path extrusionOk="0" h="3585" w="4168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66"/>
            <p:cNvSpPr/>
            <p:nvPr/>
          </p:nvSpPr>
          <p:spPr>
            <a:xfrm>
              <a:off x="5394590" y="3972415"/>
              <a:ext cx="45139" cy="37557"/>
            </a:xfrm>
            <a:custGeom>
              <a:rect b="b" l="l" r="r" t="t"/>
              <a:pathLst>
                <a:path extrusionOk="0" h="1179" w="1417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66"/>
            <p:cNvSpPr/>
            <p:nvPr/>
          </p:nvSpPr>
          <p:spPr>
            <a:xfrm>
              <a:off x="5460179" y="3972415"/>
              <a:ext cx="58072" cy="37557"/>
            </a:xfrm>
            <a:custGeom>
              <a:rect b="b" l="l" r="r" t="t"/>
              <a:pathLst>
                <a:path extrusionOk="0" h="1179" w="1823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66"/>
            <p:cNvSpPr/>
            <p:nvPr/>
          </p:nvSpPr>
          <p:spPr>
            <a:xfrm>
              <a:off x="5538319" y="3972415"/>
              <a:ext cx="45170" cy="37557"/>
            </a:xfrm>
            <a:custGeom>
              <a:rect b="b" l="l" r="r" t="t"/>
              <a:pathLst>
                <a:path extrusionOk="0" h="1179" w="1418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66"/>
            <p:cNvSpPr/>
            <p:nvPr/>
          </p:nvSpPr>
          <p:spPr>
            <a:xfrm>
              <a:off x="5373342" y="3808935"/>
              <a:ext cx="231395" cy="353145"/>
            </a:xfrm>
            <a:custGeom>
              <a:rect b="b" l="l" r="r" t="t"/>
              <a:pathLst>
                <a:path extrusionOk="0" h="11086" w="7264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66"/>
            <p:cNvSpPr/>
            <p:nvPr/>
          </p:nvSpPr>
          <p:spPr>
            <a:xfrm>
              <a:off x="5481426" y="4125255"/>
              <a:ext cx="15195" cy="15195"/>
            </a:xfrm>
            <a:custGeom>
              <a:rect b="b" l="l" r="r" t="t"/>
              <a:pathLst>
                <a:path extrusionOk="0" h="477" w="477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66"/>
            <p:cNvSpPr/>
            <p:nvPr/>
          </p:nvSpPr>
          <p:spPr>
            <a:xfrm>
              <a:off x="5447692" y="3873792"/>
              <a:ext cx="29593" cy="48579"/>
            </a:xfrm>
            <a:custGeom>
              <a:rect b="b" l="l" r="r" t="t"/>
              <a:pathLst>
                <a:path extrusionOk="0" h="1525" w="929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66"/>
            <p:cNvSpPr/>
            <p:nvPr/>
          </p:nvSpPr>
          <p:spPr>
            <a:xfrm>
              <a:off x="5500762" y="3873792"/>
              <a:ext cx="29625" cy="48579"/>
            </a:xfrm>
            <a:custGeom>
              <a:rect b="b" l="l" r="r" t="t"/>
              <a:pathLst>
                <a:path extrusionOk="0" h="1525" w="93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66"/>
            <p:cNvSpPr/>
            <p:nvPr/>
          </p:nvSpPr>
          <p:spPr>
            <a:xfrm>
              <a:off x="5482573" y="3909533"/>
              <a:ext cx="15959" cy="17998"/>
            </a:xfrm>
            <a:custGeom>
              <a:rect b="b" l="l" r="r" t="t"/>
              <a:pathLst>
                <a:path extrusionOk="0" h="565" w="501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3" name="Google Shape;10653;p66"/>
          <p:cNvSpPr/>
          <p:nvPr/>
        </p:nvSpPr>
        <p:spPr>
          <a:xfrm>
            <a:off x="6738361" y="3809700"/>
            <a:ext cx="205210" cy="353399"/>
          </a:xfrm>
          <a:custGeom>
            <a:rect b="b" l="l" r="r" t="t"/>
            <a:pathLst>
              <a:path extrusionOk="0" h="11094" w="6442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4" name="Google Shape;10654;p66"/>
          <p:cNvGrpSpPr/>
          <p:nvPr/>
        </p:nvGrpSpPr>
        <p:grpSpPr>
          <a:xfrm>
            <a:off x="5833775" y="3809445"/>
            <a:ext cx="235185" cy="352253"/>
            <a:chOff x="5833775" y="3809445"/>
            <a:chExt cx="235185" cy="352253"/>
          </a:xfrm>
        </p:grpSpPr>
        <p:sp>
          <p:nvSpPr>
            <p:cNvPr id="10655" name="Google Shape;10655;p66"/>
            <p:cNvSpPr/>
            <p:nvPr/>
          </p:nvSpPr>
          <p:spPr>
            <a:xfrm>
              <a:off x="5859195" y="3855953"/>
              <a:ext cx="168417" cy="206866"/>
            </a:xfrm>
            <a:custGeom>
              <a:rect b="b" l="l" r="r" t="t"/>
              <a:pathLst>
                <a:path extrusionOk="0" h="6494" w="5287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66"/>
            <p:cNvSpPr/>
            <p:nvPr/>
          </p:nvSpPr>
          <p:spPr>
            <a:xfrm>
              <a:off x="5833775" y="4034946"/>
              <a:ext cx="128981" cy="126751"/>
            </a:xfrm>
            <a:custGeom>
              <a:rect b="b" l="l" r="r" t="t"/>
              <a:pathLst>
                <a:path extrusionOk="0" h="3979" w="4049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66"/>
            <p:cNvSpPr/>
            <p:nvPr/>
          </p:nvSpPr>
          <p:spPr>
            <a:xfrm>
              <a:off x="5836068" y="3809445"/>
              <a:ext cx="232892" cy="278285"/>
            </a:xfrm>
            <a:custGeom>
              <a:rect b="b" l="l" r="r" t="t"/>
              <a:pathLst>
                <a:path extrusionOk="0" h="8736" w="7311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8" name="Google Shape;10658;p66"/>
          <p:cNvGrpSpPr/>
          <p:nvPr/>
        </p:nvGrpSpPr>
        <p:grpSpPr>
          <a:xfrm>
            <a:off x="4942472" y="3809318"/>
            <a:ext cx="238976" cy="352762"/>
            <a:chOff x="4942472" y="3809318"/>
            <a:chExt cx="238976" cy="352762"/>
          </a:xfrm>
        </p:grpSpPr>
        <p:sp>
          <p:nvSpPr>
            <p:cNvPr id="10659" name="Google Shape;10659;p66"/>
            <p:cNvSpPr/>
            <p:nvPr/>
          </p:nvSpPr>
          <p:spPr>
            <a:xfrm>
              <a:off x="4975473" y="3837159"/>
              <a:ext cx="77790" cy="77790"/>
            </a:xfrm>
            <a:custGeom>
              <a:rect b="b" l="l" r="r" t="t"/>
              <a:pathLst>
                <a:path extrusionOk="0" h="2442" w="2442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66"/>
            <p:cNvSpPr/>
            <p:nvPr/>
          </p:nvSpPr>
          <p:spPr>
            <a:xfrm>
              <a:off x="5056640" y="3837000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66"/>
            <p:cNvSpPr/>
            <p:nvPr/>
          </p:nvSpPr>
          <p:spPr>
            <a:xfrm>
              <a:off x="4962572" y="3943969"/>
              <a:ext cx="90691" cy="77662"/>
            </a:xfrm>
            <a:custGeom>
              <a:rect b="b" l="l" r="r" t="t"/>
              <a:pathLst>
                <a:path extrusionOk="0" h="2438" w="2847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66"/>
            <p:cNvSpPr/>
            <p:nvPr/>
          </p:nvSpPr>
          <p:spPr>
            <a:xfrm>
              <a:off x="5056640" y="3943969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66"/>
            <p:cNvSpPr/>
            <p:nvPr/>
          </p:nvSpPr>
          <p:spPr>
            <a:xfrm>
              <a:off x="4975473" y="4050492"/>
              <a:ext cx="77790" cy="78300"/>
            </a:xfrm>
            <a:custGeom>
              <a:rect b="b" l="l" r="r" t="t"/>
              <a:pathLst>
                <a:path extrusionOk="0" h="2458" w="2442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66"/>
            <p:cNvSpPr/>
            <p:nvPr/>
          </p:nvSpPr>
          <p:spPr>
            <a:xfrm>
              <a:off x="5056640" y="4051288"/>
              <a:ext cx="90691" cy="77949"/>
            </a:xfrm>
            <a:custGeom>
              <a:rect b="b" l="l" r="r" t="t"/>
              <a:pathLst>
                <a:path extrusionOk="0" h="2447" w="2847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66"/>
            <p:cNvSpPr/>
            <p:nvPr/>
          </p:nvSpPr>
          <p:spPr>
            <a:xfrm>
              <a:off x="4942472" y="3809318"/>
              <a:ext cx="238976" cy="352762"/>
            </a:xfrm>
            <a:custGeom>
              <a:rect b="b" l="l" r="r" t="t"/>
              <a:pathLst>
                <a:path extrusionOk="0" h="11074" w="7502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6" name="Google Shape;10666;p66"/>
          <p:cNvGrpSpPr/>
          <p:nvPr/>
        </p:nvGrpSpPr>
        <p:grpSpPr>
          <a:xfrm>
            <a:off x="6266525" y="3807788"/>
            <a:ext cx="260223" cy="353527"/>
            <a:chOff x="6266525" y="3807788"/>
            <a:chExt cx="260223" cy="353527"/>
          </a:xfrm>
        </p:grpSpPr>
        <p:sp>
          <p:nvSpPr>
            <p:cNvPr id="10667" name="Google Shape;10667;p66"/>
            <p:cNvSpPr/>
            <p:nvPr/>
          </p:nvSpPr>
          <p:spPr>
            <a:xfrm>
              <a:off x="6266525" y="3807788"/>
              <a:ext cx="260223" cy="353527"/>
            </a:xfrm>
            <a:custGeom>
              <a:rect b="b" l="l" r="r" t="t"/>
              <a:pathLst>
                <a:path extrusionOk="0" h="11098" w="8169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66"/>
            <p:cNvSpPr/>
            <p:nvPr/>
          </p:nvSpPr>
          <p:spPr>
            <a:xfrm>
              <a:off x="6370085" y="4004652"/>
              <a:ext cx="13284" cy="13284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66"/>
            <p:cNvSpPr/>
            <p:nvPr/>
          </p:nvSpPr>
          <p:spPr>
            <a:xfrm>
              <a:off x="6423156" y="4017904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66"/>
            <p:cNvSpPr/>
            <p:nvPr/>
          </p:nvSpPr>
          <p:spPr>
            <a:xfrm>
              <a:off x="6364766" y="4050906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71" name="Google Shape;10671;p66"/>
          <p:cNvSpPr/>
          <p:nvPr/>
        </p:nvSpPr>
        <p:spPr>
          <a:xfrm>
            <a:off x="7972870" y="3808967"/>
            <a:ext cx="348749" cy="353877"/>
          </a:xfrm>
          <a:custGeom>
            <a:rect b="b" l="l" r="r" t="t"/>
            <a:pathLst>
              <a:path extrusionOk="0" h="11109" w="10948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72" name="Google Shape;10672;p66"/>
          <p:cNvGrpSpPr/>
          <p:nvPr/>
        </p:nvGrpSpPr>
        <p:grpSpPr>
          <a:xfrm>
            <a:off x="7184363" y="3809604"/>
            <a:ext cx="202184" cy="352762"/>
            <a:chOff x="7184363" y="3809604"/>
            <a:chExt cx="202184" cy="352762"/>
          </a:xfrm>
        </p:grpSpPr>
        <p:sp>
          <p:nvSpPr>
            <p:cNvPr id="10673" name="Google Shape;10673;p66"/>
            <p:cNvSpPr/>
            <p:nvPr/>
          </p:nvSpPr>
          <p:spPr>
            <a:xfrm>
              <a:off x="7273111" y="3823716"/>
              <a:ext cx="23541" cy="23573"/>
            </a:xfrm>
            <a:custGeom>
              <a:rect b="b" l="l" r="r" t="t"/>
              <a:pathLst>
                <a:path extrusionOk="0" h="740" w="739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66"/>
            <p:cNvSpPr/>
            <p:nvPr/>
          </p:nvSpPr>
          <p:spPr>
            <a:xfrm>
              <a:off x="7184363" y="3809604"/>
              <a:ext cx="202184" cy="352762"/>
            </a:xfrm>
            <a:custGeom>
              <a:rect b="b" l="l" r="r" t="t"/>
              <a:pathLst>
                <a:path extrusionOk="0" h="11074" w="6347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5" name="Google Shape;10675;p66"/>
          <p:cNvGrpSpPr/>
          <p:nvPr/>
        </p:nvGrpSpPr>
        <p:grpSpPr>
          <a:xfrm>
            <a:off x="7571624" y="3808935"/>
            <a:ext cx="292047" cy="352762"/>
            <a:chOff x="7571624" y="3808935"/>
            <a:chExt cx="292047" cy="352762"/>
          </a:xfrm>
        </p:grpSpPr>
        <p:sp>
          <p:nvSpPr>
            <p:cNvPr id="10676" name="Google Shape;10676;p66"/>
            <p:cNvSpPr/>
            <p:nvPr/>
          </p:nvSpPr>
          <p:spPr>
            <a:xfrm>
              <a:off x="7802955" y="4057755"/>
              <a:ext cx="15227" cy="15195"/>
            </a:xfrm>
            <a:custGeom>
              <a:rect b="b" l="l" r="r" t="t"/>
              <a:pathLst>
                <a:path extrusionOk="0" h="477" w="478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66"/>
            <p:cNvSpPr/>
            <p:nvPr/>
          </p:nvSpPr>
          <p:spPr>
            <a:xfrm>
              <a:off x="7764665" y="4115763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66"/>
            <p:cNvSpPr/>
            <p:nvPr/>
          </p:nvSpPr>
          <p:spPr>
            <a:xfrm>
              <a:off x="7653141" y="4048262"/>
              <a:ext cx="13315" cy="13315"/>
            </a:xfrm>
            <a:custGeom>
              <a:rect b="b" l="l" r="r" t="t"/>
              <a:pathLst>
                <a:path extrusionOk="0" h="418" w="41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66"/>
            <p:cNvSpPr/>
            <p:nvPr/>
          </p:nvSpPr>
          <p:spPr>
            <a:xfrm>
              <a:off x="7675917" y="4115763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66"/>
            <p:cNvSpPr/>
            <p:nvPr/>
          </p:nvSpPr>
          <p:spPr>
            <a:xfrm>
              <a:off x="7715736" y="4062660"/>
              <a:ext cx="16342" cy="15959"/>
            </a:xfrm>
            <a:custGeom>
              <a:rect b="b" l="l" r="r" t="t"/>
              <a:pathLst>
                <a:path extrusionOk="0" h="501" w="513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66"/>
            <p:cNvSpPr/>
            <p:nvPr/>
          </p:nvSpPr>
          <p:spPr>
            <a:xfrm>
              <a:off x="7571624" y="3808935"/>
              <a:ext cx="292047" cy="352762"/>
            </a:xfrm>
            <a:custGeom>
              <a:rect b="b" l="l" r="r" t="t"/>
              <a:pathLst>
                <a:path extrusionOk="0" h="11074" w="9168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2" name="Google Shape;10682;p66"/>
          <p:cNvGrpSpPr/>
          <p:nvPr/>
        </p:nvGrpSpPr>
        <p:grpSpPr>
          <a:xfrm>
            <a:off x="2174559" y="3356116"/>
            <a:ext cx="364135" cy="359930"/>
            <a:chOff x="2174559" y="3356116"/>
            <a:chExt cx="364135" cy="359930"/>
          </a:xfrm>
        </p:grpSpPr>
        <p:sp>
          <p:nvSpPr>
            <p:cNvPr id="10683" name="Google Shape;10683;p66"/>
            <p:cNvSpPr/>
            <p:nvPr/>
          </p:nvSpPr>
          <p:spPr>
            <a:xfrm>
              <a:off x="2273915" y="3452414"/>
              <a:ext cx="166920" cy="166920"/>
            </a:xfrm>
            <a:custGeom>
              <a:rect b="b" l="l" r="r" t="t"/>
              <a:pathLst>
                <a:path extrusionOk="0" h="5240" w="524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66"/>
            <p:cNvSpPr/>
            <p:nvPr/>
          </p:nvSpPr>
          <p:spPr>
            <a:xfrm>
              <a:off x="2174559" y="3356116"/>
              <a:ext cx="364135" cy="359930"/>
            </a:xfrm>
            <a:custGeom>
              <a:rect b="b" l="l" r="r" t="t"/>
              <a:pathLst>
                <a:path extrusionOk="0" h="11299" w="11431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5" name="Google Shape;10685;p66"/>
          <p:cNvGrpSpPr/>
          <p:nvPr/>
        </p:nvGrpSpPr>
        <p:grpSpPr>
          <a:xfrm>
            <a:off x="1731934" y="3355639"/>
            <a:ext cx="368371" cy="361554"/>
            <a:chOff x="1731934" y="3355639"/>
            <a:chExt cx="368371" cy="361554"/>
          </a:xfrm>
        </p:grpSpPr>
        <p:sp>
          <p:nvSpPr>
            <p:cNvPr id="10686" name="Google Shape;10686;p66"/>
            <p:cNvSpPr/>
            <p:nvPr/>
          </p:nvSpPr>
          <p:spPr>
            <a:xfrm>
              <a:off x="1812336" y="3533963"/>
              <a:ext cx="41762" cy="41762"/>
            </a:xfrm>
            <a:custGeom>
              <a:rect b="b" l="l" r="r" t="t"/>
              <a:pathLst>
                <a:path extrusionOk="0" h="1311" w="1311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66"/>
            <p:cNvSpPr/>
            <p:nvPr/>
          </p:nvSpPr>
          <p:spPr>
            <a:xfrm>
              <a:off x="1731934" y="3355639"/>
              <a:ext cx="368371" cy="361554"/>
            </a:xfrm>
            <a:custGeom>
              <a:rect b="b" l="l" r="r" t="t"/>
              <a:pathLst>
                <a:path extrusionOk="0" h="11350" w="11564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8" name="Google Shape;10688;p66"/>
          <p:cNvGrpSpPr/>
          <p:nvPr/>
        </p:nvGrpSpPr>
        <p:grpSpPr>
          <a:xfrm>
            <a:off x="3990517" y="3354173"/>
            <a:ext cx="279559" cy="363402"/>
            <a:chOff x="3990517" y="3354173"/>
            <a:chExt cx="279559" cy="363402"/>
          </a:xfrm>
        </p:grpSpPr>
        <p:sp>
          <p:nvSpPr>
            <p:cNvPr id="10689" name="Google Shape;10689;p66"/>
            <p:cNvSpPr/>
            <p:nvPr/>
          </p:nvSpPr>
          <p:spPr>
            <a:xfrm>
              <a:off x="3990517" y="3354173"/>
              <a:ext cx="279559" cy="363402"/>
            </a:xfrm>
            <a:custGeom>
              <a:rect b="b" l="l" r="r" t="t"/>
              <a:pathLst>
                <a:path extrusionOk="0" h="11408" w="8776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66"/>
            <p:cNvSpPr/>
            <p:nvPr/>
          </p:nvSpPr>
          <p:spPr>
            <a:xfrm>
              <a:off x="4102009" y="3418680"/>
              <a:ext cx="36824" cy="37175"/>
            </a:xfrm>
            <a:custGeom>
              <a:rect b="b" l="l" r="r" t="t"/>
              <a:pathLst>
                <a:path extrusionOk="0" h="1167" w="1156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66"/>
            <p:cNvSpPr/>
            <p:nvPr/>
          </p:nvSpPr>
          <p:spPr>
            <a:xfrm>
              <a:off x="4083820" y="3615129"/>
              <a:ext cx="37175" cy="36824"/>
            </a:xfrm>
            <a:custGeom>
              <a:rect b="b" l="l" r="r" t="t"/>
              <a:pathLst>
                <a:path extrusionOk="0" h="1156" w="1167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2" name="Google Shape;10692;p66"/>
          <p:cNvGrpSpPr/>
          <p:nvPr/>
        </p:nvGrpSpPr>
        <p:grpSpPr>
          <a:xfrm>
            <a:off x="3497847" y="3417374"/>
            <a:ext cx="379680" cy="237606"/>
            <a:chOff x="3497847" y="3417374"/>
            <a:chExt cx="379680" cy="237606"/>
          </a:xfrm>
        </p:grpSpPr>
        <p:sp>
          <p:nvSpPr>
            <p:cNvPr id="10693" name="Google Shape;10693;p66"/>
            <p:cNvSpPr/>
            <p:nvPr/>
          </p:nvSpPr>
          <p:spPr>
            <a:xfrm>
              <a:off x="3557767" y="3444833"/>
              <a:ext cx="113818" cy="113818"/>
            </a:xfrm>
            <a:custGeom>
              <a:rect b="b" l="l" r="r" t="t"/>
              <a:pathLst>
                <a:path extrusionOk="0" h="3573" w="3573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66"/>
            <p:cNvSpPr/>
            <p:nvPr/>
          </p:nvSpPr>
          <p:spPr>
            <a:xfrm>
              <a:off x="3706434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66"/>
            <p:cNvSpPr/>
            <p:nvPr/>
          </p:nvSpPr>
          <p:spPr>
            <a:xfrm>
              <a:off x="3780019" y="3518418"/>
              <a:ext cx="62595" cy="62595"/>
            </a:xfrm>
            <a:custGeom>
              <a:rect b="b" l="l" r="r" t="t"/>
              <a:pathLst>
                <a:path extrusionOk="0" h="1965" w="1965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66"/>
            <p:cNvSpPr/>
            <p:nvPr/>
          </p:nvSpPr>
          <p:spPr>
            <a:xfrm>
              <a:off x="3497847" y="3417374"/>
              <a:ext cx="379680" cy="237606"/>
            </a:xfrm>
            <a:custGeom>
              <a:rect b="b" l="l" r="r" t="t"/>
              <a:pathLst>
                <a:path extrusionOk="0" h="7459" w="11919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7" name="Google Shape;10697;p66"/>
          <p:cNvGrpSpPr/>
          <p:nvPr/>
        </p:nvGrpSpPr>
        <p:grpSpPr>
          <a:xfrm>
            <a:off x="2612597" y="3367075"/>
            <a:ext cx="376271" cy="337982"/>
            <a:chOff x="2612597" y="3367075"/>
            <a:chExt cx="376271" cy="337982"/>
          </a:xfrm>
        </p:grpSpPr>
        <p:sp>
          <p:nvSpPr>
            <p:cNvPr id="10698" name="Google Shape;10698;p66"/>
            <p:cNvSpPr/>
            <p:nvPr/>
          </p:nvSpPr>
          <p:spPr>
            <a:xfrm>
              <a:off x="2612597" y="3367075"/>
              <a:ext cx="376271" cy="337982"/>
            </a:xfrm>
            <a:custGeom>
              <a:rect b="b" l="l" r="r" t="t"/>
              <a:pathLst>
                <a:path extrusionOk="0" h="10610" w="11812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66"/>
            <p:cNvSpPr/>
            <p:nvPr/>
          </p:nvSpPr>
          <p:spPr>
            <a:xfrm>
              <a:off x="2784805" y="3588212"/>
              <a:ext cx="31505" cy="47432"/>
            </a:xfrm>
            <a:custGeom>
              <a:rect b="b" l="l" r="r" t="t"/>
              <a:pathLst>
                <a:path extrusionOk="0" h="1489" w="989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0" name="Google Shape;10700;p66"/>
          <p:cNvGrpSpPr/>
          <p:nvPr/>
        </p:nvGrpSpPr>
        <p:grpSpPr>
          <a:xfrm>
            <a:off x="3071914" y="3364431"/>
            <a:ext cx="343652" cy="342505"/>
            <a:chOff x="3071914" y="3364431"/>
            <a:chExt cx="343652" cy="342505"/>
          </a:xfrm>
        </p:grpSpPr>
        <p:sp>
          <p:nvSpPr>
            <p:cNvPr id="10701" name="Google Shape;10701;p66"/>
            <p:cNvSpPr/>
            <p:nvPr/>
          </p:nvSpPr>
          <p:spPr>
            <a:xfrm>
              <a:off x="3157636" y="3408390"/>
              <a:ext cx="12519" cy="11054"/>
            </a:xfrm>
            <a:custGeom>
              <a:rect b="b" l="l" r="r" t="t"/>
              <a:pathLst>
                <a:path extrusionOk="0" h="347" w="393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66"/>
            <p:cNvSpPr/>
            <p:nvPr/>
          </p:nvSpPr>
          <p:spPr>
            <a:xfrm>
              <a:off x="3072679" y="3696678"/>
              <a:ext cx="11404" cy="10257"/>
            </a:xfrm>
            <a:custGeom>
              <a:rect b="b" l="l" r="r" t="t"/>
              <a:pathLst>
                <a:path extrusionOk="0" h="322" w="35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66"/>
            <p:cNvSpPr/>
            <p:nvPr/>
          </p:nvSpPr>
          <p:spPr>
            <a:xfrm>
              <a:off x="3231571" y="3530937"/>
              <a:ext cx="11404" cy="10640"/>
            </a:xfrm>
            <a:custGeom>
              <a:rect b="b" l="l" r="r" t="t"/>
              <a:pathLst>
                <a:path extrusionOk="0" h="334" w="358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66"/>
            <p:cNvSpPr/>
            <p:nvPr/>
          </p:nvSpPr>
          <p:spPr>
            <a:xfrm>
              <a:off x="3317293" y="3653005"/>
              <a:ext cx="12933" cy="10703"/>
            </a:xfrm>
            <a:custGeom>
              <a:rect b="b" l="l" r="r" t="t"/>
              <a:pathLst>
                <a:path extrusionOk="0" h="336" w="406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66"/>
            <p:cNvSpPr/>
            <p:nvPr/>
          </p:nvSpPr>
          <p:spPr>
            <a:xfrm>
              <a:off x="3071914" y="3364431"/>
              <a:ext cx="343652" cy="342505"/>
            </a:xfrm>
            <a:custGeom>
              <a:rect b="b" l="l" r="r" t="t"/>
              <a:pathLst>
                <a:path extrusionOk="0" h="10752" w="10788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6" name="Google Shape;10706;p66"/>
          <p:cNvGrpSpPr/>
          <p:nvPr/>
        </p:nvGrpSpPr>
        <p:grpSpPr>
          <a:xfrm>
            <a:off x="897141" y="3359875"/>
            <a:ext cx="257962" cy="352762"/>
            <a:chOff x="897141" y="3359875"/>
            <a:chExt cx="257962" cy="352762"/>
          </a:xfrm>
        </p:grpSpPr>
        <p:sp>
          <p:nvSpPr>
            <p:cNvPr id="10707" name="Google Shape;10707;p66"/>
            <p:cNvSpPr/>
            <p:nvPr/>
          </p:nvSpPr>
          <p:spPr>
            <a:xfrm>
              <a:off x="897141" y="3359875"/>
              <a:ext cx="257962" cy="352762"/>
            </a:xfrm>
            <a:custGeom>
              <a:rect b="b" l="l" r="r" t="t"/>
              <a:pathLst>
                <a:path extrusionOk="0" h="11074" w="8098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66"/>
            <p:cNvSpPr/>
            <p:nvPr/>
          </p:nvSpPr>
          <p:spPr>
            <a:xfrm>
              <a:off x="945688" y="3593691"/>
              <a:ext cx="160485" cy="89736"/>
            </a:xfrm>
            <a:custGeom>
              <a:rect b="b" l="l" r="r" t="t"/>
              <a:pathLst>
                <a:path extrusionOk="0" h="2817" w="5038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66"/>
            <p:cNvSpPr/>
            <p:nvPr/>
          </p:nvSpPr>
          <p:spPr>
            <a:xfrm>
              <a:off x="1045076" y="3638256"/>
              <a:ext cx="27332" cy="27714"/>
            </a:xfrm>
            <a:custGeom>
              <a:rect b="b" l="l" r="r" t="t"/>
              <a:pathLst>
                <a:path extrusionOk="0" h="870" w="858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66"/>
            <p:cNvSpPr/>
            <p:nvPr/>
          </p:nvSpPr>
          <p:spPr>
            <a:xfrm>
              <a:off x="976046" y="3643194"/>
              <a:ext cx="28096" cy="27332"/>
            </a:xfrm>
            <a:custGeom>
              <a:rect b="b" l="l" r="r" t="t"/>
              <a:pathLst>
                <a:path extrusionOk="0" h="858" w="882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66"/>
            <p:cNvSpPr/>
            <p:nvPr/>
          </p:nvSpPr>
          <p:spPr>
            <a:xfrm>
              <a:off x="1004493" y="3613218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66"/>
            <p:cNvSpPr/>
            <p:nvPr/>
          </p:nvSpPr>
          <p:spPr>
            <a:xfrm>
              <a:off x="991209" y="3555975"/>
              <a:ext cx="31505" cy="31122"/>
            </a:xfrm>
            <a:custGeom>
              <a:rect b="b" l="l" r="r" t="t"/>
              <a:pathLst>
                <a:path extrusionOk="0" h="977" w="989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66"/>
            <p:cNvSpPr/>
            <p:nvPr/>
          </p:nvSpPr>
          <p:spPr>
            <a:xfrm>
              <a:off x="1023447" y="3528261"/>
              <a:ext cx="31505" cy="31154"/>
            </a:xfrm>
            <a:custGeom>
              <a:rect b="b" l="l" r="r" t="t"/>
              <a:pathLst>
                <a:path extrusionOk="0" h="978" w="989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66"/>
            <p:cNvSpPr/>
            <p:nvPr/>
          </p:nvSpPr>
          <p:spPr>
            <a:xfrm>
              <a:off x="1008284" y="3488442"/>
              <a:ext cx="28096" cy="27714"/>
            </a:xfrm>
            <a:custGeom>
              <a:rect b="b" l="l" r="r" t="t"/>
              <a:pathLst>
                <a:path extrusionOk="0" h="870" w="882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15" name="Google Shape;10715;p66"/>
          <p:cNvGrpSpPr/>
          <p:nvPr/>
        </p:nvGrpSpPr>
        <p:grpSpPr>
          <a:xfrm>
            <a:off x="1333682" y="3344330"/>
            <a:ext cx="271213" cy="383088"/>
            <a:chOff x="1333682" y="3344330"/>
            <a:chExt cx="271213" cy="383088"/>
          </a:xfrm>
        </p:grpSpPr>
        <p:sp>
          <p:nvSpPr>
            <p:cNvPr id="10716" name="Google Shape;10716;p66"/>
            <p:cNvSpPr/>
            <p:nvPr/>
          </p:nvSpPr>
          <p:spPr>
            <a:xfrm>
              <a:off x="1334065" y="3377332"/>
              <a:ext cx="270831" cy="350086"/>
            </a:xfrm>
            <a:custGeom>
              <a:rect b="b" l="l" r="r" t="t"/>
              <a:pathLst>
                <a:path extrusionOk="0" h="10990" w="8502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66"/>
            <p:cNvSpPr/>
            <p:nvPr/>
          </p:nvSpPr>
          <p:spPr>
            <a:xfrm>
              <a:off x="1333682" y="3344330"/>
              <a:ext cx="189697" cy="292461"/>
            </a:xfrm>
            <a:custGeom>
              <a:rect b="b" l="l" r="r" t="t"/>
              <a:pathLst>
                <a:path extrusionOk="0" h="9181" w="5955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66"/>
            <p:cNvSpPr/>
            <p:nvPr/>
          </p:nvSpPr>
          <p:spPr>
            <a:xfrm>
              <a:off x="1444060" y="346948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66"/>
            <p:cNvSpPr/>
            <p:nvPr/>
          </p:nvSpPr>
          <p:spPr>
            <a:xfrm>
              <a:off x="1444060" y="3493762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66"/>
            <p:cNvSpPr/>
            <p:nvPr/>
          </p:nvSpPr>
          <p:spPr>
            <a:xfrm>
              <a:off x="1444060" y="354192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66"/>
            <p:cNvSpPr/>
            <p:nvPr/>
          </p:nvSpPr>
          <p:spPr>
            <a:xfrm>
              <a:off x="1444060" y="3565818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66"/>
            <p:cNvSpPr/>
            <p:nvPr/>
          </p:nvSpPr>
          <p:spPr>
            <a:xfrm>
              <a:off x="1444060" y="3614747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66"/>
            <p:cNvSpPr/>
            <p:nvPr/>
          </p:nvSpPr>
          <p:spPr>
            <a:xfrm>
              <a:off x="1444060" y="3638256"/>
              <a:ext cx="100917" cy="11404"/>
            </a:xfrm>
            <a:custGeom>
              <a:rect b="b" l="l" r="r" t="t"/>
              <a:pathLst>
                <a:path extrusionOk="0" h="358" w="316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66"/>
            <p:cNvSpPr/>
            <p:nvPr/>
          </p:nvSpPr>
          <p:spPr>
            <a:xfrm>
              <a:off x="1371622" y="3459454"/>
              <a:ext cx="70208" cy="57084"/>
            </a:xfrm>
            <a:custGeom>
              <a:rect b="b" l="l" r="r" t="t"/>
              <a:pathLst>
                <a:path extrusionOk="0" h="1792" w="2204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66"/>
            <p:cNvSpPr/>
            <p:nvPr/>
          </p:nvSpPr>
          <p:spPr>
            <a:xfrm>
              <a:off x="1371622" y="3532434"/>
              <a:ext cx="70208" cy="56543"/>
            </a:xfrm>
            <a:custGeom>
              <a:rect b="b" l="l" r="r" t="t"/>
              <a:pathLst>
                <a:path extrusionOk="0" h="1775" w="2204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66"/>
            <p:cNvSpPr/>
            <p:nvPr/>
          </p:nvSpPr>
          <p:spPr>
            <a:xfrm>
              <a:off x="1371622" y="3605254"/>
              <a:ext cx="70208" cy="55810"/>
            </a:xfrm>
            <a:custGeom>
              <a:rect b="b" l="l" r="r" t="t"/>
              <a:pathLst>
                <a:path extrusionOk="0" h="1752" w="2204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27" name="Google Shape;10727;p66"/>
          <p:cNvGrpSpPr/>
          <p:nvPr/>
        </p:nvGrpSpPr>
        <p:grpSpPr>
          <a:xfrm>
            <a:off x="6664394" y="3346974"/>
            <a:ext cx="353113" cy="351998"/>
            <a:chOff x="6664394" y="3346974"/>
            <a:chExt cx="353113" cy="351998"/>
          </a:xfrm>
        </p:grpSpPr>
        <p:sp>
          <p:nvSpPr>
            <p:cNvPr id="10728" name="Google Shape;10728;p66"/>
            <p:cNvSpPr/>
            <p:nvPr/>
          </p:nvSpPr>
          <p:spPr>
            <a:xfrm>
              <a:off x="6788023" y="3450917"/>
              <a:ext cx="37207" cy="37175"/>
            </a:xfrm>
            <a:custGeom>
              <a:rect b="b" l="l" r="r" t="t"/>
              <a:pathLst>
                <a:path extrusionOk="0" h="1167" w="1168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66"/>
            <p:cNvSpPr/>
            <p:nvPr/>
          </p:nvSpPr>
          <p:spPr>
            <a:xfrm>
              <a:off x="6874892" y="3495641"/>
              <a:ext cx="36824" cy="36824"/>
            </a:xfrm>
            <a:custGeom>
              <a:rect b="b" l="l" r="r" t="t"/>
              <a:pathLst>
                <a:path extrusionOk="0" h="1156" w="1156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66"/>
            <p:cNvSpPr/>
            <p:nvPr/>
          </p:nvSpPr>
          <p:spPr>
            <a:xfrm>
              <a:off x="6780059" y="3538136"/>
              <a:ext cx="53134" cy="53134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66"/>
            <p:cNvSpPr/>
            <p:nvPr/>
          </p:nvSpPr>
          <p:spPr>
            <a:xfrm>
              <a:off x="6664394" y="3346974"/>
              <a:ext cx="353113" cy="351998"/>
            </a:xfrm>
            <a:custGeom>
              <a:rect b="b" l="l" r="r" t="t"/>
              <a:pathLst>
                <a:path extrusionOk="0" h="11050" w="11085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66"/>
            <p:cNvSpPr/>
            <p:nvPr/>
          </p:nvSpPr>
          <p:spPr>
            <a:xfrm>
              <a:off x="6938984" y="3622042"/>
              <a:ext cx="53899" cy="51605"/>
            </a:xfrm>
            <a:custGeom>
              <a:rect b="b" l="l" r="r" t="t"/>
              <a:pathLst>
                <a:path extrusionOk="0" h="1620" w="1692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3" name="Google Shape;10733;p66"/>
          <p:cNvGrpSpPr/>
          <p:nvPr/>
        </p:nvGrpSpPr>
        <p:grpSpPr>
          <a:xfrm>
            <a:off x="849741" y="1959307"/>
            <a:ext cx="399398" cy="375443"/>
            <a:chOff x="849741" y="1959307"/>
            <a:chExt cx="399398" cy="375443"/>
          </a:xfrm>
        </p:grpSpPr>
        <p:sp>
          <p:nvSpPr>
            <p:cNvPr id="10734" name="Google Shape;10734;p66"/>
            <p:cNvSpPr/>
            <p:nvPr/>
          </p:nvSpPr>
          <p:spPr>
            <a:xfrm>
              <a:off x="849741" y="1959307"/>
              <a:ext cx="399398" cy="375443"/>
            </a:xfrm>
            <a:custGeom>
              <a:rect b="b" l="l" r="r" t="t"/>
              <a:pathLst>
                <a:path extrusionOk="0" h="11786" w="12538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66"/>
            <p:cNvSpPr/>
            <p:nvPr/>
          </p:nvSpPr>
          <p:spPr>
            <a:xfrm>
              <a:off x="986654" y="2041588"/>
              <a:ext cx="180204" cy="177082"/>
            </a:xfrm>
            <a:custGeom>
              <a:rect b="b" l="l" r="r" t="t"/>
              <a:pathLst>
                <a:path extrusionOk="0" h="5559" w="5657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6" name="Google Shape;10736;p66"/>
          <p:cNvGrpSpPr/>
          <p:nvPr/>
        </p:nvGrpSpPr>
        <p:grpSpPr>
          <a:xfrm>
            <a:off x="1284212" y="1963766"/>
            <a:ext cx="379489" cy="366046"/>
            <a:chOff x="1284212" y="1963766"/>
            <a:chExt cx="379489" cy="366046"/>
          </a:xfrm>
        </p:grpSpPr>
        <p:sp>
          <p:nvSpPr>
            <p:cNvPr id="10737" name="Google Shape;10737;p66"/>
            <p:cNvSpPr/>
            <p:nvPr/>
          </p:nvSpPr>
          <p:spPr>
            <a:xfrm>
              <a:off x="1436861" y="2112975"/>
              <a:ext cx="69444" cy="68902"/>
            </a:xfrm>
            <a:custGeom>
              <a:rect b="b" l="l" r="r" t="t"/>
              <a:pathLst>
                <a:path extrusionOk="0" h="2163" w="218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66"/>
            <p:cNvSpPr/>
            <p:nvPr/>
          </p:nvSpPr>
          <p:spPr>
            <a:xfrm>
              <a:off x="1284212" y="1963766"/>
              <a:ext cx="379489" cy="366046"/>
            </a:xfrm>
            <a:custGeom>
              <a:rect b="b" l="l" r="r" t="t"/>
              <a:pathLst>
                <a:path extrusionOk="0" h="11491" w="11913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39" name="Google Shape;10739;p66"/>
          <p:cNvGrpSpPr/>
          <p:nvPr/>
        </p:nvGrpSpPr>
        <p:grpSpPr>
          <a:xfrm>
            <a:off x="3037766" y="1969564"/>
            <a:ext cx="370219" cy="354928"/>
            <a:chOff x="3037766" y="1969564"/>
            <a:chExt cx="370219" cy="354928"/>
          </a:xfrm>
        </p:grpSpPr>
        <p:sp>
          <p:nvSpPr>
            <p:cNvPr id="10740" name="Google Shape;10740;p66"/>
            <p:cNvSpPr/>
            <p:nvPr/>
          </p:nvSpPr>
          <p:spPr>
            <a:xfrm>
              <a:off x="3037766" y="1969564"/>
              <a:ext cx="370219" cy="354928"/>
            </a:xfrm>
            <a:custGeom>
              <a:rect b="b" l="l" r="r" t="t"/>
              <a:pathLst>
                <a:path extrusionOk="0" h="11142" w="11622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66"/>
            <p:cNvSpPr/>
            <p:nvPr/>
          </p:nvSpPr>
          <p:spPr>
            <a:xfrm>
              <a:off x="3081757" y="2197136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66"/>
            <p:cNvSpPr/>
            <p:nvPr/>
          </p:nvSpPr>
          <p:spPr>
            <a:xfrm>
              <a:off x="3081375" y="2168689"/>
              <a:ext cx="11436" cy="10448"/>
            </a:xfrm>
            <a:custGeom>
              <a:rect b="b" l="l" r="r" t="t"/>
              <a:pathLst>
                <a:path extrusionOk="0" h="328" w="359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66"/>
            <p:cNvSpPr/>
            <p:nvPr/>
          </p:nvSpPr>
          <p:spPr>
            <a:xfrm>
              <a:off x="3298340" y="2210770"/>
              <a:ext cx="11404" cy="10480"/>
            </a:xfrm>
            <a:custGeom>
              <a:rect b="b" l="l" r="r" t="t"/>
              <a:pathLst>
                <a:path extrusionOk="0" h="329" w="358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4" name="Google Shape;10744;p66"/>
          <p:cNvGrpSpPr/>
          <p:nvPr/>
        </p:nvGrpSpPr>
        <p:grpSpPr>
          <a:xfrm>
            <a:off x="3982553" y="1971730"/>
            <a:ext cx="304566" cy="350501"/>
            <a:chOff x="3982553" y="1971730"/>
            <a:chExt cx="304566" cy="350501"/>
          </a:xfrm>
        </p:grpSpPr>
        <p:sp>
          <p:nvSpPr>
            <p:cNvPr id="10745" name="Google Shape;10745;p66"/>
            <p:cNvSpPr/>
            <p:nvPr/>
          </p:nvSpPr>
          <p:spPr>
            <a:xfrm>
              <a:off x="4037535" y="2176558"/>
              <a:ext cx="196513" cy="145673"/>
            </a:xfrm>
            <a:custGeom>
              <a:rect b="b" l="l" r="r" t="t"/>
              <a:pathLst>
                <a:path extrusionOk="0" h="4573" w="6169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66"/>
            <p:cNvSpPr/>
            <p:nvPr/>
          </p:nvSpPr>
          <p:spPr>
            <a:xfrm>
              <a:off x="3982553" y="1971730"/>
              <a:ext cx="304566" cy="272360"/>
            </a:xfrm>
            <a:custGeom>
              <a:rect b="b" l="l" r="r" t="t"/>
              <a:pathLst>
                <a:path extrusionOk="0" h="8550" w="9561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7" name="Google Shape;10747;p66"/>
          <p:cNvGrpSpPr/>
          <p:nvPr/>
        </p:nvGrpSpPr>
        <p:grpSpPr>
          <a:xfrm>
            <a:off x="2567841" y="1994124"/>
            <a:ext cx="399812" cy="306477"/>
            <a:chOff x="2567841" y="1994124"/>
            <a:chExt cx="399812" cy="306477"/>
          </a:xfrm>
        </p:grpSpPr>
        <p:sp>
          <p:nvSpPr>
            <p:cNvPr id="10748" name="Google Shape;10748;p66"/>
            <p:cNvSpPr/>
            <p:nvPr/>
          </p:nvSpPr>
          <p:spPr>
            <a:xfrm>
              <a:off x="2567841" y="1994124"/>
              <a:ext cx="399812" cy="306477"/>
            </a:xfrm>
            <a:custGeom>
              <a:rect b="b" l="l" r="r" t="t"/>
              <a:pathLst>
                <a:path extrusionOk="0" h="9621" w="12551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66"/>
            <p:cNvSpPr/>
            <p:nvPr/>
          </p:nvSpPr>
          <p:spPr>
            <a:xfrm>
              <a:off x="2623237" y="2113963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66"/>
            <p:cNvSpPr/>
            <p:nvPr/>
          </p:nvSpPr>
          <p:spPr>
            <a:xfrm>
              <a:off x="2623237" y="2017251"/>
              <a:ext cx="287523" cy="77025"/>
            </a:xfrm>
            <a:custGeom>
              <a:rect b="b" l="l" r="r" t="t"/>
              <a:pathLst>
                <a:path extrusionOk="0" h="2418" w="9026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1" name="Google Shape;10751;p66"/>
          <p:cNvGrpSpPr/>
          <p:nvPr/>
        </p:nvGrpSpPr>
        <p:grpSpPr>
          <a:xfrm>
            <a:off x="2212084" y="1960358"/>
            <a:ext cx="324698" cy="372863"/>
            <a:chOff x="2212084" y="1960358"/>
            <a:chExt cx="324698" cy="372863"/>
          </a:xfrm>
        </p:grpSpPr>
        <p:sp>
          <p:nvSpPr>
            <p:cNvPr id="10752" name="Google Shape;10752;p66"/>
            <p:cNvSpPr/>
            <p:nvPr/>
          </p:nvSpPr>
          <p:spPr>
            <a:xfrm>
              <a:off x="2291371" y="2128011"/>
              <a:ext cx="166888" cy="166888"/>
            </a:xfrm>
            <a:custGeom>
              <a:rect b="b" l="l" r="r" t="t"/>
              <a:pathLst>
                <a:path extrusionOk="0" h="5239" w="5239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66"/>
            <p:cNvSpPr/>
            <p:nvPr/>
          </p:nvSpPr>
          <p:spPr>
            <a:xfrm>
              <a:off x="2212084" y="1960358"/>
              <a:ext cx="324698" cy="372863"/>
            </a:xfrm>
            <a:custGeom>
              <a:rect b="b" l="l" r="r" t="t"/>
              <a:pathLst>
                <a:path extrusionOk="0" h="11705" w="10193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66"/>
            <p:cNvSpPr/>
            <p:nvPr/>
          </p:nvSpPr>
          <p:spPr>
            <a:xfrm>
              <a:off x="2319435" y="2157190"/>
              <a:ext cx="108880" cy="103210"/>
            </a:xfrm>
            <a:custGeom>
              <a:rect b="b" l="l" r="r" t="t"/>
              <a:pathLst>
                <a:path extrusionOk="0" h="3240" w="3418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55" name="Google Shape;10755;p66"/>
          <p:cNvGrpSpPr/>
          <p:nvPr/>
        </p:nvGrpSpPr>
        <p:grpSpPr>
          <a:xfrm>
            <a:off x="1805901" y="1960358"/>
            <a:ext cx="284847" cy="373627"/>
            <a:chOff x="1805901" y="1960358"/>
            <a:chExt cx="284847" cy="373627"/>
          </a:xfrm>
        </p:grpSpPr>
        <p:sp>
          <p:nvSpPr>
            <p:cNvPr id="10756" name="Google Shape;10756;p66"/>
            <p:cNvSpPr/>
            <p:nvPr/>
          </p:nvSpPr>
          <p:spPr>
            <a:xfrm>
              <a:off x="1805901" y="1960358"/>
              <a:ext cx="284847" cy="373627"/>
            </a:xfrm>
            <a:custGeom>
              <a:rect b="b" l="l" r="r" t="t"/>
              <a:pathLst>
                <a:path extrusionOk="0" h="11729" w="8942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66"/>
            <p:cNvSpPr/>
            <p:nvPr/>
          </p:nvSpPr>
          <p:spPr>
            <a:xfrm>
              <a:off x="1841929" y="2295249"/>
              <a:ext cx="165773" cy="13315"/>
            </a:xfrm>
            <a:custGeom>
              <a:rect b="b" l="l" r="r" t="t"/>
              <a:pathLst>
                <a:path extrusionOk="0" h="418" w="5204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8" name="Google Shape;10758;p66"/>
          <p:cNvSpPr/>
          <p:nvPr/>
        </p:nvSpPr>
        <p:spPr>
          <a:xfrm>
            <a:off x="3505429" y="1980076"/>
            <a:ext cx="342505" cy="334191"/>
          </a:xfrm>
          <a:custGeom>
            <a:rect b="b" l="l" r="r" t="t"/>
            <a:pathLst>
              <a:path extrusionOk="0" h="10491" w="10752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9" name="Google Shape;10759;p66"/>
          <p:cNvSpPr/>
          <p:nvPr/>
        </p:nvSpPr>
        <p:spPr>
          <a:xfrm>
            <a:off x="7100552" y="1984249"/>
            <a:ext cx="368690" cy="334541"/>
          </a:xfrm>
          <a:custGeom>
            <a:rect b="b" l="l" r="r" t="t"/>
            <a:pathLst>
              <a:path extrusionOk="0" h="10502" w="11574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60" name="Google Shape;10760;p66"/>
          <p:cNvSpPr/>
          <p:nvPr/>
        </p:nvSpPr>
        <p:spPr>
          <a:xfrm>
            <a:off x="7955445" y="2011198"/>
            <a:ext cx="383088" cy="286472"/>
          </a:xfrm>
          <a:custGeom>
            <a:rect b="b" l="l" r="r" t="t"/>
            <a:pathLst>
              <a:path extrusionOk="0" h="8993" w="12026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61" name="Google Shape;10761;p66"/>
          <p:cNvGrpSpPr/>
          <p:nvPr/>
        </p:nvGrpSpPr>
        <p:grpSpPr>
          <a:xfrm>
            <a:off x="6656812" y="2029388"/>
            <a:ext cx="368690" cy="245793"/>
            <a:chOff x="6656812" y="2029388"/>
            <a:chExt cx="368690" cy="245793"/>
          </a:xfrm>
        </p:grpSpPr>
        <p:sp>
          <p:nvSpPr>
            <p:cNvPr id="10762" name="Google Shape;10762;p66"/>
            <p:cNvSpPr/>
            <p:nvPr/>
          </p:nvSpPr>
          <p:spPr>
            <a:xfrm>
              <a:off x="6915475" y="2164007"/>
              <a:ext cx="73967" cy="73999"/>
            </a:xfrm>
            <a:custGeom>
              <a:rect b="b" l="l" r="r" t="t"/>
              <a:pathLst>
                <a:path extrusionOk="0" h="2323" w="2322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66"/>
            <p:cNvSpPr/>
            <p:nvPr/>
          </p:nvSpPr>
          <p:spPr>
            <a:xfrm>
              <a:off x="6901427" y="2057070"/>
              <a:ext cx="51605" cy="31154"/>
            </a:xfrm>
            <a:custGeom>
              <a:rect b="b" l="l" r="r" t="t"/>
              <a:pathLst>
                <a:path extrusionOk="0" h="978" w="162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66"/>
            <p:cNvSpPr/>
            <p:nvPr/>
          </p:nvSpPr>
          <p:spPr>
            <a:xfrm>
              <a:off x="6901809" y="2091983"/>
              <a:ext cx="51605" cy="30358"/>
            </a:xfrm>
            <a:custGeom>
              <a:rect b="b" l="l" r="r" t="t"/>
              <a:pathLst>
                <a:path extrusionOk="0" h="953" w="162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66"/>
            <p:cNvSpPr/>
            <p:nvPr/>
          </p:nvSpPr>
          <p:spPr>
            <a:xfrm>
              <a:off x="6901809" y="2126099"/>
              <a:ext cx="51605" cy="30772"/>
            </a:xfrm>
            <a:custGeom>
              <a:rect b="b" l="l" r="r" t="t"/>
              <a:pathLst>
                <a:path extrusionOk="0" h="966" w="162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66"/>
            <p:cNvSpPr/>
            <p:nvPr/>
          </p:nvSpPr>
          <p:spPr>
            <a:xfrm>
              <a:off x="6959849" y="2057452"/>
              <a:ext cx="43641" cy="99419"/>
            </a:xfrm>
            <a:custGeom>
              <a:rect b="b" l="l" r="r" t="t"/>
              <a:pathLst>
                <a:path extrusionOk="0" h="3121" w="137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66"/>
            <p:cNvSpPr/>
            <p:nvPr/>
          </p:nvSpPr>
          <p:spPr>
            <a:xfrm>
              <a:off x="6835805" y="2075291"/>
              <a:ext cx="29243" cy="10257"/>
            </a:xfrm>
            <a:custGeom>
              <a:rect b="b" l="l" r="r" t="t"/>
              <a:pathLst>
                <a:path extrusionOk="0" h="322" w="918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66"/>
            <p:cNvSpPr/>
            <p:nvPr/>
          </p:nvSpPr>
          <p:spPr>
            <a:xfrm>
              <a:off x="6700422" y="2074908"/>
              <a:ext cx="11022" cy="10257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66"/>
            <p:cNvSpPr/>
            <p:nvPr/>
          </p:nvSpPr>
          <p:spPr>
            <a:xfrm>
              <a:off x="6706092" y="2098417"/>
              <a:ext cx="151375" cy="89162"/>
            </a:xfrm>
            <a:custGeom>
              <a:rect b="b" l="l" r="r" t="t"/>
              <a:pathLst>
                <a:path extrusionOk="0" h="2799" w="4752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66"/>
            <p:cNvSpPr/>
            <p:nvPr/>
          </p:nvSpPr>
          <p:spPr>
            <a:xfrm>
              <a:off x="6656812" y="2029388"/>
              <a:ext cx="368690" cy="245793"/>
            </a:xfrm>
            <a:custGeom>
              <a:rect b="b" l="l" r="r" t="t"/>
              <a:pathLst>
                <a:path extrusionOk="0" h="7716" w="11574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66"/>
            <p:cNvSpPr/>
            <p:nvPr/>
          </p:nvSpPr>
          <p:spPr>
            <a:xfrm>
              <a:off x="6681818" y="2057070"/>
              <a:ext cx="199540" cy="172622"/>
            </a:xfrm>
            <a:custGeom>
              <a:rect b="b" l="l" r="r" t="t"/>
              <a:pathLst>
                <a:path extrusionOk="0" h="5419" w="6264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2" name="Google Shape;10772;p66"/>
          <p:cNvGrpSpPr/>
          <p:nvPr/>
        </p:nvGrpSpPr>
        <p:grpSpPr>
          <a:xfrm>
            <a:off x="4869651" y="2012218"/>
            <a:ext cx="376654" cy="281566"/>
            <a:chOff x="4869651" y="2012218"/>
            <a:chExt cx="376654" cy="281566"/>
          </a:xfrm>
        </p:grpSpPr>
        <p:sp>
          <p:nvSpPr>
            <p:cNvPr id="10773" name="Google Shape;10773;p66"/>
            <p:cNvSpPr/>
            <p:nvPr/>
          </p:nvSpPr>
          <p:spPr>
            <a:xfrm>
              <a:off x="4869651" y="2012218"/>
              <a:ext cx="376654" cy="281566"/>
            </a:xfrm>
            <a:custGeom>
              <a:rect b="b" l="l" r="r" t="t"/>
              <a:pathLst>
                <a:path extrusionOk="0" h="8839" w="11824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66"/>
            <p:cNvSpPr/>
            <p:nvPr/>
          </p:nvSpPr>
          <p:spPr>
            <a:xfrm>
              <a:off x="5073332" y="2140402"/>
              <a:ext cx="44788" cy="20260"/>
            </a:xfrm>
            <a:custGeom>
              <a:rect b="b" l="l" r="r" t="t"/>
              <a:pathLst>
                <a:path extrusionOk="0" h="636" w="1406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66"/>
            <p:cNvSpPr/>
            <p:nvPr/>
          </p:nvSpPr>
          <p:spPr>
            <a:xfrm>
              <a:off x="5048294" y="2037988"/>
              <a:ext cx="73617" cy="43705"/>
            </a:xfrm>
            <a:custGeom>
              <a:rect b="b" l="l" r="r" t="t"/>
              <a:pathLst>
                <a:path extrusionOk="0" h="1372" w="2311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66"/>
            <p:cNvSpPr/>
            <p:nvPr/>
          </p:nvSpPr>
          <p:spPr>
            <a:xfrm>
              <a:off x="5026314" y="2238484"/>
              <a:ext cx="59187" cy="30645"/>
            </a:xfrm>
            <a:custGeom>
              <a:rect b="b" l="l" r="r" t="t"/>
              <a:pathLst>
                <a:path extrusionOk="0" h="962" w="1858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7" name="Google Shape;10777;p66"/>
          <p:cNvGrpSpPr/>
          <p:nvPr/>
        </p:nvGrpSpPr>
        <p:grpSpPr>
          <a:xfrm>
            <a:off x="5306224" y="2012313"/>
            <a:ext cx="367925" cy="281694"/>
            <a:chOff x="5306224" y="2012313"/>
            <a:chExt cx="367925" cy="281694"/>
          </a:xfrm>
        </p:grpSpPr>
        <p:sp>
          <p:nvSpPr>
            <p:cNvPr id="10778" name="Google Shape;10778;p66"/>
            <p:cNvSpPr/>
            <p:nvPr/>
          </p:nvSpPr>
          <p:spPr>
            <a:xfrm>
              <a:off x="5483720" y="2123073"/>
              <a:ext cx="47814" cy="73617"/>
            </a:xfrm>
            <a:custGeom>
              <a:rect b="b" l="l" r="r" t="t"/>
              <a:pathLst>
                <a:path extrusionOk="0" h="2311" w="1501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66"/>
            <p:cNvSpPr/>
            <p:nvPr/>
          </p:nvSpPr>
          <p:spPr>
            <a:xfrm>
              <a:off x="5306224" y="2012313"/>
              <a:ext cx="367925" cy="281694"/>
            </a:xfrm>
            <a:custGeom>
              <a:rect b="b" l="l" r="r" t="t"/>
              <a:pathLst>
                <a:path extrusionOk="0" h="8843" w="1155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80" name="Google Shape;10780;p66"/>
          <p:cNvSpPr/>
          <p:nvPr/>
        </p:nvSpPr>
        <p:spPr>
          <a:xfrm>
            <a:off x="5754137" y="2005815"/>
            <a:ext cx="370569" cy="293958"/>
          </a:xfrm>
          <a:custGeom>
            <a:rect b="b" l="l" r="r" t="t"/>
            <a:pathLst>
              <a:path extrusionOk="0" h="9228" w="11633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81" name="Google Shape;10781;p66"/>
          <p:cNvGrpSpPr/>
          <p:nvPr/>
        </p:nvGrpSpPr>
        <p:grpSpPr>
          <a:xfrm>
            <a:off x="6195998" y="1983102"/>
            <a:ext cx="368308" cy="338746"/>
            <a:chOff x="6195998" y="1983102"/>
            <a:chExt cx="368308" cy="338746"/>
          </a:xfrm>
        </p:grpSpPr>
        <p:sp>
          <p:nvSpPr>
            <p:cNvPr id="10782" name="Google Shape;10782;p66"/>
            <p:cNvSpPr/>
            <p:nvPr/>
          </p:nvSpPr>
          <p:spPr>
            <a:xfrm>
              <a:off x="6267289" y="2161012"/>
              <a:ext cx="67533" cy="67150"/>
            </a:xfrm>
            <a:custGeom>
              <a:rect b="b" l="l" r="r" t="t"/>
              <a:pathLst>
                <a:path extrusionOk="0" h="2108" w="212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66"/>
            <p:cNvSpPr/>
            <p:nvPr/>
          </p:nvSpPr>
          <p:spPr>
            <a:xfrm>
              <a:off x="6235052" y="2128393"/>
              <a:ext cx="132007" cy="131625"/>
            </a:xfrm>
            <a:custGeom>
              <a:rect b="b" l="l" r="r" t="t"/>
              <a:pathLst>
                <a:path extrusionOk="0" h="4132" w="4144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66"/>
            <p:cNvSpPr/>
            <p:nvPr/>
          </p:nvSpPr>
          <p:spPr>
            <a:xfrm>
              <a:off x="6195998" y="1983102"/>
              <a:ext cx="368308" cy="338746"/>
            </a:xfrm>
            <a:custGeom>
              <a:rect b="b" l="l" r="r" t="t"/>
              <a:pathLst>
                <a:path extrusionOk="0" h="10634" w="11562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5" name="Google Shape;10785;p66"/>
          <p:cNvGrpSpPr/>
          <p:nvPr/>
        </p:nvGrpSpPr>
        <p:grpSpPr>
          <a:xfrm>
            <a:off x="7542031" y="2011835"/>
            <a:ext cx="369072" cy="280037"/>
            <a:chOff x="7542031" y="2011835"/>
            <a:chExt cx="369072" cy="280037"/>
          </a:xfrm>
        </p:grpSpPr>
        <p:sp>
          <p:nvSpPr>
            <p:cNvPr id="10786" name="Google Shape;10786;p66"/>
            <p:cNvSpPr/>
            <p:nvPr/>
          </p:nvSpPr>
          <p:spPr>
            <a:xfrm>
              <a:off x="7542413" y="2281615"/>
              <a:ext cx="368308" cy="10257"/>
            </a:xfrm>
            <a:custGeom>
              <a:rect b="b" l="l" r="r" t="t"/>
              <a:pathLst>
                <a:path extrusionOk="0" h="322" w="1156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66"/>
            <p:cNvSpPr/>
            <p:nvPr/>
          </p:nvSpPr>
          <p:spPr>
            <a:xfrm>
              <a:off x="7542031" y="2117753"/>
              <a:ext cx="369072" cy="108753"/>
            </a:xfrm>
            <a:custGeom>
              <a:rect b="b" l="l" r="r" t="t"/>
              <a:pathLst>
                <a:path extrusionOk="0" h="3414" w="11586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66"/>
            <p:cNvSpPr/>
            <p:nvPr/>
          </p:nvSpPr>
          <p:spPr>
            <a:xfrm>
              <a:off x="7636099" y="2216376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66"/>
            <p:cNvSpPr/>
            <p:nvPr/>
          </p:nvSpPr>
          <p:spPr>
            <a:xfrm>
              <a:off x="7559105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66"/>
            <p:cNvSpPr/>
            <p:nvPr/>
          </p:nvSpPr>
          <p:spPr>
            <a:xfrm>
              <a:off x="7582614" y="2194365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66"/>
            <p:cNvSpPr/>
            <p:nvPr/>
          </p:nvSpPr>
          <p:spPr>
            <a:xfrm>
              <a:off x="7798400" y="2216376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66"/>
            <p:cNvSpPr/>
            <p:nvPr/>
          </p:nvSpPr>
          <p:spPr>
            <a:xfrm>
              <a:off x="7875043" y="2240268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66"/>
            <p:cNvSpPr/>
            <p:nvPr/>
          </p:nvSpPr>
          <p:spPr>
            <a:xfrm>
              <a:off x="7851502" y="2194365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66"/>
            <p:cNvSpPr/>
            <p:nvPr/>
          </p:nvSpPr>
          <p:spPr>
            <a:xfrm>
              <a:off x="7680090" y="2011835"/>
              <a:ext cx="106205" cy="189028"/>
            </a:xfrm>
            <a:custGeom>
              <a:rect b="b" l="l" r="r" t="t"/>
              <a:pathLst>
                <a:path extrusionOk="0" h="5934" w="3334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5" name="Google Shape;10795;p66"/>
          <p:cNvGrpSpPr/>
          <p:nvPr/>
        </p:nvGrpSpPr>
        <p:grpSpPr>
          <a:xfrm>
            <a:off x="8010427" y="3348503"/>
            <a:ext cx="278795" cy="351615"/>
            <a:chOff x="8010427" y="3348503"/>
            <a:chExt cx="278795" cy="351615"/>
          </a:xfrm>
        </p:grpSpPr>
        <p:sp>
          <p:nvSpPr>
            <p:cNvPr id="10796" name="Google Shape;10796;p66"/>
            <p:cNvSpPr/>
            <p:nvPr/>
          </p:nvSpPr>
          <p:spPr>
            <a:xfrm>
              <a:off x="8010427" y="3348503"/>
              <a:ext cx="278795" cy="351615"/>
            </a:xfrm>
            <a:custGeom>
              <a:rect b="b" l="l" r="r" t="t"/>
              <a:pathLst>
                <a:path extrusionOk="0" h="11038" w="8752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66"/>
            <p:cNvSpPr/>
            <p:nvPr/>
          </p:nvSpPr>
          <p:spPr>
            <a:xfrm>
              <a:off x="8078692" y="3438653"/>
              <a:ext cx="142264" cy="100216"/>
            </a:xfrm>
            <a:custGeom>
              <a:rect b="b" l="l" r="r" t="t"/>
              <a:pathLst>
                <a:path extrusionOk="0" h="3146" w="4466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66"/>
            <p:cNvSpPr/>
            <p:nvPr/>
          </p:nvSpPr>
          <p:spPr>
            <a:xfrm>
              <a:off x="8079074" y="3574928"/>
              <a:ext cx="141882" cy="10257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66"/>
            <p:cNvSpPr/>
            <p:nvPr/>
          </p:nvSpPr>
          <p:spPr>
            <a:xfrm>
              <a:off x="8079074" y="3619685"/>
              <a:ext cx="141882" cy="10640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0" name="Google Shape;10800;p66"/>
          <p:cNvSpPr/>
          <p:nvPr/>
        </p:nvSpPr>
        <p:spPr>
          <a:xfrm>
            <a:off x="7615138" y="3348917"/>
            <a:ext cx="223304" cy="351201"/>
          </a:xfrm>
          <a:custGeom>
            <a:rect b="b" l="l" r="r" t="t"/>
            <a:pathLst>
              <a:path extrusionOk="0" h="11025" w="701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01" name="Google Shape;10801;p66"/>
          <p:cNvGrpSpPr/>
          <p:nvPr/>
        </p:nvGrpSpPr>
        <p:grpSpPr>
          <a:xfrm>
            <a:off x="7141900" y="3349204"/>
            <a:ext cx="281057" cy="351010"/>
            <a:chOff x="7141900" y="3349204"/>
            <a:chExt cx="281057" cy="351010"/>
          </a:xfrm>
        </p:grpSpPr>
        <p:sp>
          <p:nvSpPr>
            <p:cNvPr id="10802" name="Google Shape;10802;p66"/>
            <p:cNvSpPr/>
            <p:nvPr/>
          </p:nvSpPr>
          <p:spPr>
            <a:xfrm>
              <a:off x="7191944" y="3636186"/>
              <a:ext cx="66418" cy="37111"/>
            </a:xfrm>
            <a:custGeom>
              <a:rect b="b" l="l" r="r" t="t"/>
              <a:pathLst>
                <a:path extrusionOk="0" h="1165" w="2085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66"/>
            <p:cNvSpPr/>
            <p:nvPr/>
          </p:nvSpPr>
          <p:spPr>
            <a:xfrm>
              <a:off x="7311432" y="3636886"/>
              <a:ext cx="66386" cy="36538"/>
            </a:xfrm>
            <a:custGeom>
              <a:rect b="b" l="l" r="r" t="t"/>
              <a:pathLst>
                <a:path extrusionOk="0" h="1147" w="2084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66"/>
            <p:cNvSpPr/>
            <p:nvPr/>
          </p:nvSpPr>
          <p:spPr>
            <a:xfrm>
              <a:off x="7141900" y="3349204"/>
              <a:ext cx="281057" cy="351010"/>
            </a:xfrm>
            <a:custGeom>
              <a:rect b="b" l="l" r="r" t="t"/>
              <a:pathLst>
                <a:path extrusionOk="0" h="11019" w="8823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5" name="Google Shape;10805;p66"/>
          <p:cNvGrpSpPr/>
          <p:nvPr/>
        </p:nvGrpSpPr>
        <p:grpSpPr>
          <a:xfrm>
            <a:off x="5314188" y="3350032"/>
            <a:ext cx="363752" cy="353113"/>
            <a:chOff x="5314188" y="3350032"/>
            <a:chExt cx="363752" cy="353113"/>
          </a:xfrm>
        </p:grpSpPr>
        <p:sp>
          <p:nvSpPr>
            <p:cNvPr id="10806" name="Google Shape;10806;p66"/>
            <p:cNvSpPr/>
            <p:nvPr/>
          </p:nvSpPr>
          <p:spPr>
            <a:xfrm>
              <a:off x="5314188" y="3350032"/>
              <a:ext cx="363752" cy="353113"/>
            </a:xfrm>
            <a:custGeom>
              <a:rect b="b" l="l" r="r" t="t"/>
              <a:pathLst>
                <a:path extrusionOk="0" h="11085" w="11419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66"/>
            <p:cNvSpPr/>
            <p:nvPr/>
          </p:nvSpPr>
          <p:spPr>
            <a:xfrm>
              <a:off x="5615313" y="3481243"/>
              <a:ext cx="10289" cy="26567"/>
            </a:xfrm>
            <a:custGeom>
              <a:rect b="b" l="l" r="r" t="t"/>
              <a:pathLst>
                <a:path extrusionOk="0" h="834" w="323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08" name="Google Shape;10808;p66"/>
          <p:cNvGrpSpPr/>
          <p:nvPr/>
        </p:nvGrpSpPr>
        <p:grpSpPr>
          <a:xfrm>
            <a:off x="6203579" y="3348981"/>
            <a:ext cx="351615" cy="350373"/>
            <a:chOff x="6203579" y="3348981"/>
            <a:chExt cx="351615" cy="350373"/>
          </a:xfrm>
        </p:grpSpPr>
        <p:sp>
          <p:nvSpPr>
            <p:cNvPr id="10809" name="Google Shape;10809;p66"/>
            <p:cNvSpPr/>
            <p:nvPr/>
          </p:nvSpPr>
          <p:spPr>
            <a:xfrm>
              <a:off x="6377667" y="3404249"/>
              <a:ext cx="93686" cy="58072"/>
            </a:xfrm>
            <a:custGeom>
              <a:rect b="b" l="l" r="r" t="t"/>
              <a:pathLst>
                <a:path extrusionOk="0" h="1823" w="2941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66"/>
            <p:cNvSpPr/>
            <p:nvPr/>
          </p:nvSpPr>
          <p:spPr>
            <a:xfrm>
              <a:off x="6260090" y="3449611"/>
              <a:ext cx="76643" cy="44947"/>
            </a:xfrm>
            <a:custGeom>
              <a:rect b="b" l="l" r="r" t="t"/>
              <a:pathLst>
                <a:path extrusionOk="0" h="1411" w="2406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66"/>
            <p:cNvSpPr/>
            <p:nvPr/>
          </p:nvSpPr>
          <p:spPr>
            <a:xfrm>
              <a:off x="6415574" y="3498349"/>
              <a:ext cx="49343" cy="21598"/>
            </a:xfrm>
            <a:custGeom>
              <a:rect b="b" l="l" r="r" t="t"/>
              <a:pathLst>
                <a:path extrusionOk="0" h="678" w="1549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66"/>
            <p:cNvSpPr/>
            <p:nvPr/>
          </p:nvSpPr>
          <p:spPr>
            <a:xfrm>
              <a:off x="6344283" y="3473247"/>
              <a:ext cx="41380" cy="32301"/>
            </a:xfrm>
            <a:custGeom>
              <a:rect b="b" l="l" r="r" t="t"/>
              <a:pathLst>
                <a:path extrusionOk="0" h="1014" w="1299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66"/>
            <p:cNvSpPr/>
            <p:nvPr/>
          </p:nvSpPr>
          <p:spPr>
            <a:xfrm>
              <a:off x="6203579" y="3348981"/>
              <a:ext cx="351615" cy="350373"/>
            </a:xfrm>
            <a:custGeom>
              <a:rect b="b" l="l" r="r" t="t"/>
              <a:pathLst>
                <a:path extrusionOk="0" h="10999" w="11038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4" name="Google Shape;10814;p66"/>
          <p:cNvGrpSpPr/>
          <p:nvPr/>
        </p:nvGrpSpPr>
        <p:grpSpPr>
          <a:xfrm>
            <a:off x="5829984" y="3350032"/>
            <a:ext cx="220755" cy="352348"/>
            <a:chOff x="5829984" y="3350032"/>
            <a:chExt cx="220755" cy="352348"/>
          </a:xfrm>
        </p:grpSpPr>
        <p:sp>
          <p:nvSpPr>
            <p:cNvPr id="10815" name="Google Shape;10815;p66"/>
            <p:cNvSpPr/>
            <p:nvPr/>
          </p:nvSpPr>
          <p:spPr>
            <a:xfrm>
              <a:off x="5829984" y="3350032"/>
              <a:ext cx="220755" cy="352348"/>
            </a:xfrm>
            <a:custGeom>
              <a:rect b="b" l="l" r="r" t="t"/>
              <a:pathLst>
                <a:path extrusionOk="0" h="11061" w="693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66"/>
            <p:cNvSpPr/>
            <p:nvPr/>
          </p:nvSpPr>
          <p:spPr>
            <a:xfrm>
              <a:off x="5912297" y="3541927"/>
              <a:ext cx="56160" cy="56160"/>
            </a:xfrm>
            <a:custGeom>
              <a:rect b="b" l="l" r="r" t="t"/>
              <a:pathLst>
                <a:path extrusionOk="0" h="1763" w="1763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66"/>
            <p:cNvSpPr/>
            <p:nvPr/>
          </p:nvSpPr>
          <p:spPr>
            <a:xfrm>
              <a:off x="5885730" y="3515391"/>
              <a:ext cx="109263" cy="109263"/>
            </a:xfrm>
            <a:custGeom>
              <a:rect b="b" l="l" r="r" t="t"/>
              <a:pathLst>
                <a:path extrusionOk="0" h="3430" w="343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66"/>
            <p:cNvSpPr/>
            <p:nvPr/>
          </p:nvSpPr>
          <p:spPr>
            <a:xfrm>
              <a:off x="5862986" y="3476305"/>
              <a:ext cx="154783" cy="188167"/>
            </a:xfrm>
            <a:custGeom>
              <a:rect b="b" l="l" r="r" t="t"/>
              <a:pathLst>
                <a:path extrusionOk="0" h="5907" w="485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9" name="Google Shape;10819;p66"/>
          <p:cNvGrpSpPr/>
          <p:nvPr/>
        </p:nvGrpSpPr>
        <p:grpSpPr>
          <a:xfrm>
            <a:off x="4882170" y="3349841"/>
            <a:ext cx="358464" cy="352316"/>
            <a:chOff x="4882170" y="3349841"/>
            <a:chExt cx="358464" cy="352316"/>
          </a:xfrm>
        </p:grpSpPr>
        <p:sp>
          <p:nvSpPr>
            <p:cNvPr id="10820" name="Google Shape;10820;p66"/>
            <p:cNvSpPr/>
            <p:nvPr/>
          </p:nvSpPr>
          <p:spPr>
            <a:xfrm>
              <a:off x="5024403" y="3395521"/>
              <a:ext cx="174119" cy="166156"/>
            </a:xfrm>
            <a:custGeom>
              <a:rect b="b" l="l" r="r" t="t"/>
              <a:pathLst>
                <a:path extrusionOk="0" h="5216" w="5466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66"/>
            <p:cNvSpPr/>
            <p:nvPr/>
          </p:nvSpPr>
          <p:spPr>
            <a:xfrm>
              <a:off x="4882170" y="3349841"/>
              <a:ext cx="358464" cy="352316"/>
            </a:xfrm>
            <a:custGeom>
              <a:rect b="b" l="l" r="r" t="t"/>
              <a:pathLst>
                <a:path extrusionOk="0" h="11060" w="11253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2" name="Google Shape;10822;p66"/>
          <p:cNvSpPr/>
          <p:nvPr/>
        </p:nvSpPr>
        <p:spPr>
          <a:xfrm>
            <a:off x="3955221" y="2893008"/>
            <a:ext cx="358464" cy="356808"/>
          </a:xfrm>
          <a:custGeom>
            <a:rect b="b" l="l" r="r" t="t"/>
            <a:pathLst>
              <a:path extrusionOk="0" h="11201" w="11253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3" name="Google Shape;10823;p66"/>
          <p:cNvSpPr/>
          <p:nvPr/>
        </p:nvSpPr>
        <p:spPr>
          <a:xfrm>
            <a:off x="3499727" y="2442228"/>
            <a:ext cx="380444" cy="310077"/>
          </a:xfrm>
          <a:custGeom>
            <a:rect b="b" l="l" r="r" t="t"/>
            <a:pathLst>
              <a:path extrusionOk="0" h="9734" w="11943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24" name="Google Shape;10824;p66"/>
          <p:cNvGrpSpPr/>
          <p:nvPr/>
        </p:nvGrpSpPr>
        <p:grpSpPr>
          <a:xfrm>
            <a:off x="3044965" y="2435220"/>
            <a:ext cx="400194" cy="324316"/>
            <a:chOff x="3044965" y="2435220"/>
            <a:chExt cx="400194" cy="324316"/>
          </a:xfrm>
        </p:grpSpPr>
        <p:sp>
          <p:nvSpPr>
            <p:cNvPr id="10825" name="Google Shape;10825;p66"/>
            <p:cNvSpPr/>
            <p:nvPr/>
          </p:nvSpPr>
          <p:spPr>
            <a:xfrm>
              <a:off x="3105649" y="2649413"/>
              <a:ext cx="68329" cy="66864"/>
            </a:xfrm>
            <a:custGeom>
              <a:rect b="b" l="l" r="r" t="t"/>
              <a:pathLst>
                <a:path extrusionOk="0" h="2099" w="2145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66"/>
            <p:cNvSpPr/>
            <p:nvPr/>
          </p:nvSpPr>
          <p:spPr>
            <a:xfrm>
              <a:off x="3297193" y="2649413"/>
              <a:ext cx="68297" cy="66864"/>
            </a:xfrm>
            <a:custGeom>
              <a:rect b="b" l="l" r="r" t="t"/>
              <a:pathLst>
                <a:path extrusionOk="0" h="2099" w="2144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66"/>
            <p:cNvSpPr/>
            <p:nvPr/>
          </p:nvSpPr>
          <p:spPr>
            <a:xfrm>
              <a:off x="3044965" y="2435220"/>
              <a:ext cx="400194" cy="324316"/>
            </a:xfrm>
            <a:custGeom>
              <a:rect b="b" l="l" r="r" t="t"/>
              <a:pathLst>
                <a:path extrusionOk="0" h="10181" w="12563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8" name="Google Shape;10828;p66"/>
          <p:cNvGrpSpPr/>
          <p:nvPr/>
        </p:nvGrpSpPr>
        <p:grpSpPr>
          <a:xfrm>
            <a:off x="4878379" y="2473892"/>
            <a:ext cx="367161" cy="287523"/>
            <a:chOff x="4878379" y="2473892"/>
            <a:chExt cx="367161" cy="287523"/>
          </a:xfrm>
        </p:grpSpPr>
        <p:sp>
          <p:nvSpPr>
            <p:cNvPr id="10829" name="Google Shape;10829;p66"/>
            <p:cNvSpPr/>
            <p:nvPr/>
          </p:nvSpPr>
          <p:spPr>
            <a:xfrm>
              <a:off x="5110889" y="2554676"/>
              <a:ext cx="75496" cy="71355"/>
            </a:xfrm>
            <a:custGeom>
              <a:rect b="b" l="l" r="r" t="t"/>
              <a:pathLst>
                <a:path extrusionOk="0" h="2240" w="237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66"/>
            <p:cNvSpPr/>
            <p:nvPr/>
          </p:nvSpPr>
          <p:spPr>
            <a:xfrm>
              <a:off x="4958049" y="2691972"/>
              <a:ext cx="45521" cy="45553"/>
            </a:xfrm>
            <a:custGeom>
              <a:rect b="b" l="l" r="r" t="t"/>
              <a:pathLst>
                <a:path extrusionOk="0" h="1430" w="1429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66"/>
            <p:cNvSpPr/>
            <p:nvPr/>
          </p:nvSpPr>
          <p:spPr>
            <a:xfrm>
              <a:off x="5130225" y="2691972"/>
              <a:ext cx="45553" cy="45553"/>
            </a:xfrm>
            <a:custGeom>
              <a:rect b="b" l="l" r="r" t="t"/>
              <a:pathLst>
                <a:path extrusionOk="0" h="1430" w="143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66"/>
            <p:cNvSpPr/>
            <p:nvPr/>
          </p:nvSpPr>
          <p:spPr>
            <a:xfrm>
              <a:off x="4930717" y="2523586"/>
              <a:ext cx="100917" cy="100534"/>
            </a:xfrm>
            <a:custGeom>
              <a:rect b="b" l="l" r="r" t="t"/>
              <a:pathLst>
                <a:path extrusionOk="0" h="3156" w="3168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66"/>
            <p:cNvSpPr/>
            <p:nvPr/>
          </p:nvSpPr>
          <p:spPr>
            <a:xfrm>
              <a:off x="4878379" y="2473892"/>
              <a:ext cx="367161" cy="287523"/>
            </a:xfrm>
            <a:custGeom>
              <a:rect b="b" l="l" r="r" t="t"/>
              <a:pathLst>
                <a:path extrusionOk="0" h="9026" w="11526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4" name="Google Shape;10834;p66"/>
          <p:cNvGrpSpPr/>
          <p:nvPr/>
        </p:nvGrpSpPr>
        <p:grpSpPr>
          <a:xfrm>
            <a:off x="1325719" y="2887689"/>
            <a:ext cx="290581" cy="372481"/>
            <a:chOff x="1325719" y="2887689"/>
            <a:chExt cx="290581" cy="372481"/>
          </a:xfrm>
        </p:grpSpPr>
        <p:sp>
          <p:nvSpPr>
            <p:cNvPr id="10835" name="Google Shape;10835;p66"/>
            <p:cNvSpPr/>
            <p:nvPr/>
          </p:nvSpPr>
          <p:spPr>
            <a:xfrm>
              <a:off x="1424724" y="3106533"/>
              <a:ext cx="37971" cy="37939"/>
            </a:xfrm>
            <a:custGeom>
              <a:rect b="b" l="l" r="r" t="t"/>
              <a:pathLst>
                <a:path extrusionOk="0" h="1191" w="1192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66"/>
            <p:cNvSpPr/>
            <p:nvPr/>
          </p:nvSpPr>
          <p:spPr>
            <a:xfrm>
              <a:off x="1325719" y="2887689"/>
              <a:ext cx="290581" cy="372481"/>
            </a:xfrm>
            <a:custGeom>
              <a:rect b="b" l="l" r="r" t="t"/>
              <a:pathLst>
                <a:path extrusionOk="0" h="11693" w="9122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37" name="Google Shape;10837;p66"/>
          <p:cNvSpPr/>
          <p:nvPr/>
        </p:nvSpPr>
        <p:spPr>
          <a:xfrm>
            <a:off x="1819153" y="2882369"/>
            <a:ext cx="191194" cy="382738"/>
          </a:xfrm>
          <a:custGeom>
            <a:rect b="b" l="l" r="r" t="t"/>
            <a:pathLst>
              <a:path extrusionOk="0" h="12015" w="6002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8" name="Google Shape;10838;p66"/>
          <p:cNvGrpSpPr/>
          <p:nvPr/>
        </p:nvGrpSpPr>
        <p:grpSpPr>
          <a:xfrm>
            <a:off x="3510335" y="2892499"/>
            <a:ext cx="360726" cy="361204"/>
            <a:chOff x="3510335" y="2892499"/>
            <a:chExt cx="360726" cy="361204"/>
          </a:xfrm>
        </p:grpSpPr>
        <p:sp>
          <p:nvSpPr>
            <p:cNvPr id="10839" name="Google Shape;10839;p66"/>
            <p:cNvSpPr/>
            <p:nvPr/>
          </p:nvSpPr>
          <p:spPr>
            <a:xfrm>
              <a:off x="3511864" y="2892499"/>
              <a:ext cx="359197" cy="358751"/>
            </a:xfrm>
            <a:custGeom>
              <a:rect b="b" l="l" r="r" t="t"/>
              <a:pathLst>
                <a:path extrusionOk="0" h="11262" w="11276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66"/>
            <p:cNvSpPr/>
            <p:nvPr/>
          </p:nvSpPr>
          <p:spPr>
            <a:xfrm>
              <a:off x="3510335" y="2959936"/>
              <a:ext cx="176413" cy="43291"/>
            </a:xfrm>
            <a:custGeom>
              <a:rect b="b" l="l" r="r" t="t"/>
              <a:pathLst>
                <a:path extrusionOk="0" h="1359" w="5538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66"/>
            <p:cNvSpPr/>
            <p:nvPr/>
          </p:nvSpPr>
          <p:spPr>
            <a:xfrm>
              <a:off x="3530435" y="2920213"/>
              <a:ext cx="133918" cy="35072"/>
            </a:xfrm>
            <a:custGeom>
              <a:rect b="b" l="l" r="r" t="t"/>
              <a:pathLst>
                <a:path extrusionOk="0" h="1101" w="4204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66"/>
            <p:cNvSpPr/>
            <p:nvPr/>
          </p:nvSpPr>
          <p:spPr>
            <a:xfrm>
              <a:off x="3761416" y="3078787"/>
              <a:ext cx="53134" cy="174916"/>
            </a:xfrm>
            <a:custGeom>
              <a:rect b="b" l="l" r="r" t="t"/>
              <a:pathLst>
                <a:path extrusionOk="0" h="5491" w="1668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66"/>
            <p:cNvSpPr/>
            <p:nvPr/>
          </p:nvSpPr>
          <p:spPr>
            <a:xfrm>
              <a:off x="3809230" y="3100990"/>
              <a:ext cx="42877" cy="132326"/>
            </a:xfrm>
            <a:custGeom>
              <a:rect b="b" l="l" r="r" t="t"/>
              <a:pathLst>
                <a:path extrusionOk="0" h="4154" w="1346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4" name="Google Shape;10844;p66"/>
          <p:cNvGrpSpPr/>
          <p:nvPr/>
        </p:nvGrpSpPr>
        <p:grpSpPr>
          <a:xfrm>
            <a:off x="3086313" y="2877049"/>
            <a:ext cx="320143" cy="392581"/>
            <a:chOff x="3086313" y="2877049"/>
            <a:chExt cx="320143" cy="392581"/>
          </a:xfrm>
        </p:grpSpPr>
        <p:sp>
          <p:nvSpPr>
            <p:cNvPr id="10845" name="Google Shape;10845;p66"/>
            <p:cNvSpPr/>
            <p:nvPr/>
          </p:nvSpPr>
          <p:spPr>
            <a:xfrm>
              <a:off x="3125749" y="2915371"/>
              <a:ext cx="240505" cy="354259"/>
            </a:xfrm>
            <a:custGeom>
              <a:rect b="b" l="l" r="r" t="t"/>
              <a:pathLst>
                <a:path extrusionOk="0" h="11121" w="755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66"/>
            <p:cNvSpPr/>
            <p:nvPr/>
          </p:nvSpPr>
          <p:spPr>
            <a:xfrm>
              <a:off x="3263076" y="2942511"/>
              <a:ext cx="79287" cy="99579"/>
            </a:xfrm>
            <a:custGeom>
              <a:rect b="b" l="l" r="r" t="t"/>
              <a:pathLst>
                <a:path extrusionOk="0" h="3126" w="2489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66"/>
            <p:cNvSpPr/>
            <p:nvPr/>
          </p:nvSpPr>
          <p:spPr>
            <a:xfrm>
              <a:off x="3237656" y="2939262"/>
              <a:ext cx="20897" cy="14462"/>
            </a:xfrm>
            <a:custGeom>
              <a:rect b="b" l="l" r="r" t="t"/>
              <a:pathLst>
                <a:path extrusionOk="0" h="454" w="656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66"/>
            <p:cNvSpPr/>
            <p:nvPr/>
          </p:nvSpPr>
          <p:spPr>
            <a:xfrm>
              <a:off x="3379888" y="3029539"/>
              <a:ext cx="26567" cy="14048"/>
            </a:xfrm>
            <a:custGeom>
              <a:rect b="b" l="l" r="r" t="t"/>
              <a:pathLst>
                <a:path extrusionOk="0" h="441" w="834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66"/>
            <p:cNvSpPr/>
            <p:nvPr/>
          </p:nvSpPr>
          <p:spPr>
            <a:xfrm>
              <a:off x="3086313" y="3029539"/>
              <a:ext cx="26599" cy="14048"/>
            </a:xfrm>
            <a:custGeom>
              <a:rect b="b" l="l" r="r" t="t"/>
              <a:pathLst>
                <a:path extrusionOk="0" h="441" w="835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66"/>
            <p:cNvSpPr/>
            <p:nvPr/>
          </p:nvSpPr>
          <p:spPr>
            <a:xfrm>
              <a:off x="3359788" y="2953469"/>
              <a:ext cx="26567" cy="20355"/>
            </a:xfrm>
            <a:custGeom>
              <a:rect b="b" l="l" r="r" t="t"/>
              <a:pathLst>
                <a:path extrusionOk="0" h="639" w="834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66"/>
            <p:cNvSpPr/>
            <p:nvPr/>
          </p:nvSpPr>
          <p:spPr>
            <a:xfrm>
              <a:off x="3106413" y="3100034"/>
              <a:ext cx="26599" cy="20164"/>
            </a:xfrm>
            <a:custGeom>
              <a:rect b="b" l="l" r="r" t="t"/>
              <a:pathLst>
                <a:path extrusionOk="0" h="633" w="835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66"/>
            <p:cNvSpPr/>
            <p:nvPr/>
          </p:nvSpPr>
          <p:spPr>
            <a:xfrm>
              <a:off x="3308565" y="2897277"/>
              <a:ext cx="22044" cy="24178"/>
            </a:xfrm>
            <a:custGeom>
              <a:rect b="b" l="l" r="r" t="t"/>
              <a:pathLst>
                <a:path extrusionOk="0" h="759" w="692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66"/>
            <p:cNvSpPr/>
            <p:nvPr/>
          </p:nvSpPr>
          <p:spPr>
            <a:xfrm>
              <a:off x="3239153" y="2877049"/>
              <a:ext cx="14080" cy="26599"/>
            </a:xfrm>
            <a:custGeom>
              <a:rect b="b" l="l" r="r" t="t"/>
              <a:pathLst>
                <a:path extrusionOk="0" h="835" w="442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66"/>
            <p:cNvSpPr/>
            <p:nvPr/>
          </p:nvSpPr>
          <p:spPr>
            <a:xfrm>
              <a:off x="3161809" y="2897500"/>
              <a:ext cx="22394" cy="24337"/>
            </a:xfrm>
            <a:custGeom>
              <a:rect b="b" l="l" r="r" t="t"/>
              <a:pathLst>
                <a:path extrusionOk="0" h="764" w="703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66"/>
            <p:cNvSpPr/>
            <p:nvPr/>
          </p:nvSpPr>
          <p:spPr>
            <a:xfrm>
              <a:off x="3106413" y="2953151"/>
              <a:ext cx="26599" cy="19909"/>
            </a:xfrm>
            <a:custGeom>
              <a:rect b="b" l="l" r="r" t="t"/>
              <a:pathLst>
                <a:path extrusionOk="0" h="625" w="835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66"/>
            <p:cNvSpPr/>
            <p:nvPr/>
          </p:nvSpPr>
          <p:spPr>
            <a:xfrm>
              <a:off x="3360520" y="3099811"/>
              <a:ext cx="25834" cy="20005"/>
            </a:xfrm>
            <a:custGeom>
              <a:rect b="b" l="l" r="r" t="t"/>
              <a:pathLst>
                <a:path extrusionOk="0" h="628" w="811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57" name="Google Shape;10857;p66"/>
          <p:cNvSpPr/>
          <p:nvPr/>
        </p:nvSpPr>
        <p:spPr>
          <a:xfrm>
            <a:off x="2253814" y="2894123"/>
            <a:ext cx="210530" cy="357700"/>
          </a:xfrm>
          <a:custGeom>
            <a:rect b="b" l="l" r="r" t="t"/>
            <a:pathLst>
              <a:path extrusionOk="0" h="11229" w="6609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58" name="Google Shape;10858;p66"/>
          <p:cNvGrpSpPr/>
          <p:nvPr/>
        </p:nvGrpSpPr>
        <p:grpSpPr>
          <a:xfrm>
            <a:off x="861113" y="2885746"/>
            <a:ext cx="333809" cy="373277"/>
            <a:chOff x="861113" y="2885746"/>
            <a:chExt cx="333809" cy="373277"/>
          </a:xfrm>
        </p:grpSpPr>
        <p:sp>
          <p:nvSpPr>
            <p:cNvPr id="10859" name="Google Shape;10859;p66"/>
            <p:cNvSpPr/>
            <p:nvPr/>
          </p:nvSpPr>
          <p:spPr>
            <a:xfrm>
              <a:off x="861113" y="2981533"/>
              <a:ext cx="315970" cy="277489"/>
            </a:xfrm>
            <a:custGeom>
              <a:rect b="b" l="l" r="r" t="t"/>
              <a:pathLst>
                <a:path extrusionOk="0" h="8711" w="9919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66"/>
            <p:cNvSpPr/>
            <p:nvPr/>
          </p:nvSpPr>
          <p:spPr>
            <a:xfrm>
              <a:off x="1024976" y="2981756"/>
              <a:ext cx="125572" cy="45903"/>
            </a:xfrm>
            <a:custGeom>
              <a:rect b="b" l="l" r="r" t="t"/>
              <a:pathLst>
                <a:path extrusionOk="0" h="1441" w="3942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66"/>
            <p:cNvSpPr/>
            <p:nvPr/>
          </p:nvSpPr>
          <p:spPr>
            <a:xfrm>
              <a:off x="979455" y="2885746"/>
              <a:ext cx="215467" cy="145705"/>
            </a:xfrm>
            <a:custGeom>
              <a:rect b="b" l="l" r="r" t="t"/>
              <a:pathLst>
                <a:path extrusionOk="0" h="4574" w="6764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2" name="Google Shape;10862;p66"/>
          <p:cNvSpPr/>
          <p:nvPr/>
        </p:nvSpPr>
        <p:spPr>
          <a:xfrm>
            <a:off x="2616005" y="2886542"/>
            <a:ext cx="371366" cy="372353"/>
          </a:xfrm>
          <a:custGeom>
            <a:rect b="b" l="l" r="r" t="t"/>
            <a:pathLst>
              <a:path extrusionOk="0" h="11689" w="11658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3" name="Google Shape;10863;p66"/>
          <p:cNvSpPr/>
          <p:nvPr/>
        </p:nvSpPr>
        <p:spPr>
          <a:xfrm>
            <a:off x="2160129" y="1516235"/>
            <a:ext cx="399780" cy="341740"/>
          </a:xfrm>
          <a:custGeom>
            <a:rect b="b" l="l" r="r" t="t"/>
            <a:pathLst>
              <a:path extrusionOk="0" h="10728" w="1255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4" name="Google Shape;10864;p66"/>
          <p:cNvGrpSpPr/>
          <p:nvPr/>
        </p:nvGrpSpPr>
        <p:grpSpPr>
          <a:xfrm>
            <a:off x="1297654" y="1504481"/>
            <a:ext cx="349354" cy="362223"/>
            <a:chOff x="1297654" y="1504481"/>
            <a:chExt cx="349354" cy="362223"/>
          </a:xfrm>
        </p:grpSpPr>
        <p:sp>
          <p:nvSpPr>
            <p:cNvPr id="10865" name="Google Shape;10865;p66"/>
            <p:cNvSpPr/>
            <p:nvPr/>
          </p:nvSpPr>
          <p:spPr>
            <a:xfrm>
              <a:off x="1297654" y="1504481"/>
              <a:ext cx="349354" cy="362223"/>
            </a:xfrm>
            <a:custGeom>
              <a:rect b="b" l="l" r="r" t="t"/>
              <a:pathLst>
                <a:path extrusionOk="0" h="11371" w="10967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66"/>
            <p:cNvSpPr/>
            <p:nvPr/>
          </p:nvSpPr>
          <p:spPr>
            <a:xfrm>
              <a:off x="1354930" y="1618713"/>
              <a:ext cx="224960" cy="206516"/>
            </a:xfrm>
            <a:custGeom>
              <a:rect b="b" l="l" r="r" t="t"/>
              <a:pathLst>
                <a:path extrusionOk="0" h="6483" w="7062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66"/>
            <p:cNvSpPr/>
            <p:nvPr/>
          </p:nvSpPr>
          <p:spPr>
            <a:xfrm>
              <a:off x="1453553" y="1643305"/>
              <a:ext cx="73235" cy="141436"/>
            </a:xfrm>
            <a:custGeom>
              <a:rect b="b" l="l" r="r" t="t"/>
              <a:pathLst>
                <a:path extrusionOk="0" h="4440" w="2299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8" name="Google Shape;10868;p66"/>
          <p:cNvSpPr/>
          <p:nvPr/>
        </p:nvSpPr>
        <p:spPr>
          <a:xfrm>
            <a:off x="3945378" y="1530729"/>
            <a:ext cx="381209" cy="312466"/>
          </a:xfrm>
          <a:custGeom>
            <a:rect b="b" l="l" r="r" t="t"/>
            <a:pathLst>
              <a:path extrusionOk="0" h="9809" w="11967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9" name="Google Shape;10869;p66"/>
          <p:cNvGrpSpPr/>
          <p:nvPr/>
        </p:nvGrpSpPr>
        <p:grpSpPr>
          <a:xfrm>
            <a:off x="852385" y="1510916"/>
            <a:ext cx="353145" cy="351998"/>
            <a:chOff x="852385" y="1510916"/>
            <a:chExt cx="353145" cy="351998"/>
          </a:xfrm>
        </p:grpSpPr>
        <p:sp>
          <p:nvSpPr>
            <p:cNvPr id="10870" name="Google Shape;10870;p66"/>
            <p:cNvSpPr/>
            <p:nvPr/>
          </p:nvSpPr>
          <p:spPr>
            <a:xfrm>
              <a:off x="852385" y="1510916"/>
              <a:ext cx="353145" cy="187785"/>
            </a:xfrm>
            <a:custGeom>
              <a:rect b="b" l="l" r="r" t="t"/>
              <a:pathLst>
                <a:path extrusionOk="0" h="5895" w="11086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66"/>
            <p:cNvSpPr/>
            <p:nvPr/>
          </p:nvSpPr>
          <p:spPr>
            <a:xfrm>
              <a:off x="852385" y="1609921"/>
              <a:ext cx="353145" cy="252992"/>
            </a:xfrm>
            <a:custGeom>
              <a:rect b="b" l="l" r="r" t="t"/>
              <a:pathLst>
                <a:path extrusionOk="0" h="7942" w="11086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66"/>
            <p:cNvSpPr/>
            <p:nvPr/>
          </p:nvSpPr>
          <p:spPr>
            <a:xfrm>
              <a:off x="928264" y="1584501"/>
              <a:ext cx="198775" cy="140735"/>
            </a:xfrm>
            <a:custGeom>
              <a:rect b="b" l="l" r="r" t="t"/>
              <a:pathLst>
                <a:path extrusionOk="0" h="4418" w="624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3" name="Google Shape;10873;p66"/>
          <p:cNvGrpSpPr/>
          <p:nvPr/>
        </p:nvGrpSpPr>
        <p:grpSpPr>
          <a:xfrm>
            <a:off x="1745217" y="1515471"/>
            <a:ext cx="343269" cy="342505"/>
            <a:chOff x="1745217" y="1515471"/>
            <a:chExt cx="343269" cy="342505"/>
          </a:xfrm>
        </p:grpSpPr>
        <p:sp>
          <p:nvSpPr>
            <p:cNvPr id="10874" name="Google Shape;10874;p66"/>
            <p:cNvSpPr/>
            <p:nvPr/>
          </p:nvSpPr>
          <p:spPr>
            <a:xfrm>
              <a:off x="1854448" y="1647096"/>
              <a:ext cx="22012" cy="21630"/>
            </a:xfrm>
            <a:custGeom>
              <a:rect b="b" l="l" r="r" t="t"/>
              <a:pathLst>
                <a:path extrusionOk="0" h="679" w="691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66"/>
            <p:cNvSpPr/>
            <p:nvPr/>
          </p:nvSpPr>
          <p:spPr>
            <a:xfrm>
              <a:off x="1906021" y="1647096"/>
              <a:ext cx="21661" cy="21630"/>
            </a:xfrm>
            <a:custGeom>
              <a:rect b="b" l="l" r="r" t="t"/>
              <a:pathLst>
                <a:path extrusionOk="0" h="679" w="68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66"/>
            <p:cNvSpPr/>
            <p:nvPr/>
          </p:nvSpPr>
          <p:spPr>
            <a:xfrm>
              <a:off x="1956830" y="1647096"/>
              <a:ext cx="22044" cy="21630"/>
            </a:xfrm>
            <a:custGeom>
              <a:rect b="b" l="l" r="r" t="t"/>
              <a:pathLst>
                <a:path extrusionOk="0" h="679" w="692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66"/>
            <p:cNvSpPr/>
            <p:nvPr/>
          </p:nvSpPr>
          <p:spPr>
            <a:xfrm>
              <a:off x="1745217" y="1515471"/>
              <a:ext cx="343269" cy="342505"/>
            </a:xfrm>
            <a:custGeom>
              <a:rect b="b" l="l" r="r" t="t"/>
              <a:pathLst>
                <a:path extrusionOk="0" h="10752" w="10776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78" name="Google Shape;10878;p66"/>
          <p:cNvSpPr/>
          <p:nvPr/>
        </p:nvSpPr>
        <p:spPr>
          <a:xfrm>
            <a:off x="3509220" y="1505437"/>
            <a:ext cx="365632" cy="363561"/>
          </a:xfrm>
          <a:custGeom>
            <a:rect b="b" l="l" r="r" t="t"/>
            <a:pathLst>
              <a:path extrusionOk="0" h="11413" w="11478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79" name="Google Shape;10879;p66"/>
          <p:cNvGrpSpPr/>
          <p:nvPr/>
        </p:nvGrpSpPr>
        <p:grpSpPr>
          <a:xfrm>
            <a:off x="3042703" y="1529137"/>
            <a:ext cx="411535" cy="315587"/>
            <a:chOff x="3042703" y="1529137"/>
            <a:chExt cx="411535" cy="315587"/>
          </a:xfrm>
        </p:grpSpPr>
        <p:sp>
          <p:nvSpPr>
            <p:cNvPr id="10880" name="Google Shape;10880;p66"/>
            <p:cNvSpPr/>
            <p:nvPr/>
          </p:nvSpPr>
          <p:spPr>
            <a:xfrm>
              <a:off x="3042703" y="1529137"/>
              <a:ext cx="411535" cy="315587"/>
            </a:xfrm>
            <a:custGeom>
              <a:rect b="b" l="l" r="r" t="t"/>
              <a:pathLst>
                <a:path extrusionOk="0" h="9907" w="12919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66"/>
            <p:cNvSpPr/>
            <p:nvPr/>
          </p:nvSpPr>
          <p:spPr>
            <a:xfrm>
              <a:off x="3077967" y="1557965"/>
              <a:ext cx="12169" cy="12551"/>
            </a:xfrm>
            <a:custGeom>
              <a:rect b="b" l="l" r="r" t="t"/>
              <a:pathLst>
                <a:path extrusionOk="0" h="394" w="382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66"/>
            <p:cNvSpPr/>
            <p:nvPr/>
          </p:nvSpPr>
          <p:spPr>
            <a:xfrm>
              <a:off x="3099978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66"/>
            <p:cNvSpPr/>
            <p:nvPr/>
          </p:nvSpPr>
          <p:spPr>
            <a:xfrm>
              <a:off x="3122341" y="1557965"/>
              <a:ext cx="12551" cy="12551"/>
            </a:xfrm>
            <a:custGeom>
              <a:rect b="b" l="l" r="r" t="t"/>
              <a:pathLst>
                <a:path extrusionOk="0" h="394" w="394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66"/>
            <p:cNvSpPr/>
            <p:nvPr/>
          </p:nvSpPr>
          <p:spPr>
            <a:xfrm>
              <a:off x="3342331" y="1557965"/>
              <a:ext cx="79669" cy="12551"/>
            </a:xfrm>
            <a:custGeom>
              <a:rect b="b" l="l" r="r" t="t"/>
              <a:pathLst>
                <a:path extrusionOk="0" h="394" w="2501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66"/>
            <p:cNvSpPr/>
            <p:nvPr/>
          </p:nvSpPr>
          <p:spPr>
            <a:xfrm>
              <a:off x="3306303" y="1557965"/>
              <a:ext cx="26949" cy="12551"/>
            </a:xfrm>
            <a:custGeom>
              <a:rect b="b" l="l" r="r" t="t"/>
              <a:pathLst>
                <a:path extrusionOk="0" h="394" w="846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66"/>
            <p:cNvSpPr/>
            <p:nvPr/>
          </p:nvSpPr>
          <p:spPr>
            <a:xfrm>
              <a:off x="3165217" y="1622822"/>
              <a:ext cx="166888" cy="121750"/>
            </a:xfrm>
            <a:custGeom>
              <a:rect b="b" l="l" r="r" t="t"/>
              <a:pathLst>
                <a:path extrusionOk="0" h="3822" w="5239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66"/>
            <p:cNvSpPr/>
            <p:nvPr/>
          </p:nvSpPr>
          <p:spPr>
            <a:xfrm>
              <a:off x="3222843" y="1657226"/>
              <a:ext cx="54281" cy="53612"/>
            </a:xfrm>
            <a:custGeom>
              <a:rect b="b" l="l" r="r" t="t"/>
              <a:pathLst>
                <a:path extrusionOk="0" h="1683" w="1704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66"/>
            <p:cNvSpPr/>
            <p:nvPr/>
          </p:nvSpPr>
          <p:spPr>
            <a:xfrm>
              <a:off x="3087459" y="1800700"/>
              <a:ext cx="160454" cy="12519"/>
            </a:xfrm>
            <a:custGeom>
              <a:rect b="b" l="l" r="r" t="t"/>
              <a:pathLst>
                <a:path extrusionOk="0" h="393" w="5037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66"/>
            <p:cNvSpPr/>
            <p:nvPr/>
          </p:nvSpPr>
          <p:spPr>
            <a:xfrm>
              <a:off x="3368866" y="1800318"/>
              <a:ext cx="43673" cy="12169"/>
            </a:xfrm>
            <a:custGeom>
              <a:rect b="b" l="l" r="r" t="t"/>
              <a:pathLst>
                <a:path extrusionOk="0" h="382" w="1371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0" name="Google Shape;10890;p66"/>
          <p:cNvGrpSpPr/>
          <p:nvPr/>
        </p:nvGrpSpPr>
        <p:grpSpPr>
          <a:xfrm>
            <a:off x="2629289" y="1544682"/>
            <a:ext cx="350501" cy="284497"/>
            <a:chOff x="2629289" y="1544682"/>
            <a:chExt cx="350501" cy="284497"/>
          </a:xfrm>
        </p:grpSpPr>
        <p:sp>
          <p:nvSpPr>
            <p:cNvPr id="10891" name="Google Shape;10891;p66"/>
            <p:cNvSpPr/>
            <p:nvPr/>
          </p:nvSpPr>
          <p:spPr>
            <a:xfrm>
              <a:off x="2835614" y="1818507"/>
              <a:ext cx="10289" cy="10671"/>
            </a:xfrm>
            <a:custGeom>
              <a:rect b="b" l="l" r="r" t="t"/>
              <a:pathLst>
                <a:path extrusionOk="0" h="335" w="323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66"/>
            <p:cNvSpPr/>
            <p:nvPr/>
          </p:nvSpPr>
          <p:spPr>
            <a:xfrm>
              <a:off x="2629289" y="1544682"/>
              <a:ext cx="318614" cy="284497"/>
            </a:xfrm>
            <a:custGeom>
              <a:rect b="b" l="l" r="r" t="t"/>
              <a:pathLst>
                <a:path extrusionOk="0" h="8931" w="10002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66"/>
            <p:cNvSpPr/>
            <p:nvPr/>
          </p:nvSpPr>
          <p:spPr>
            <a:xfrm>
              <a:off x="2876962" y="1818507"/>
              <a:ext cx="30740" cy="10671"/>
            </a:xfrm>
            <a:custGeom>
              <a:rect b="b" l="l" r="r" t="t"/>
              <a:pathLst>
                <a:path extrusionOk="0" h="335" w="965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66"/>
            <p:cNvSpPr/>
            <p:nvPr/>
          </p:nvSpPr>
          <p:spPr>
            <a:xfrm>
              <a:off x="2969118" y="1818507"/>
              <a:ext cx="10671" cy="10671"/>
            </a:xfrm>
            <a:custGeom>
              <a:rect b="b" l="l" r="r" t="t"/>
              <a:pathLst>
                <a:path extrusionOk="0" h="335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66"/>
            <p:cNvSpPr/>
            <p:nvPr/>
          </p:nvSpPr>
          <p:spPr>
            <a:xfrm>
              <a:off x="2916780" y="1818507"/>
              <a:ext cx="34563" cy="10671"/>
            </a:xfrm>
            <a:custGeom>
              <a:rect b="b" l="l" r="r" t="t"/>
              <a:pathLst>
                <a:path extrusionOk="0" h="335" w="1085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6" name="Google Shape;10896;p66"/>
          <p:cNvGrpSpPr/>
          <p:nvPr/>
        </p:nvGrpSpPr>
        <p:grpSpPr>
          <a:xfrm>
            <a:off x="5305077" y="1502633"/>
            <a:ext cx="367893" cy="365218"/>
            <a:chOff x="5305077" y="1502633"/>
            <a:chExt cx="367893" cy="365218"/>
          </a:xfrm>
        </p:grpSpPr>
        <p:sp>
          <p:nvSpPr>
            <p:cNvPr id="10897" name="Google Shape;10897;p66"/>
            <p:cNvSpPr/>
            <p:nvPr/>
          </p:nvSpPr>
          <p:spPr>
            <a:xfrm>
              <a:off x="5305077" y="1502633"/>
              <a:ext cx="261338" cy="365218"/>
            </a:xfrm>
            <a:custGeom>
              <a:rect b="b" l="l" r="r" t="t"/>
              <a:pathLst>
                <a:path extrusionOk="0" h="11465" w="8204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66"/>
            <p:cNvSpPr/>
            <p:nvPr/>
          </p:nvSpPr>
          <p:spPr>
            <a:xfrm>
              <a:off x="5495092" y="1503111"/>
              <a:ext cx="177878" cy="233147"/>
            </a:xfrm>
            <a:custGeom>
              <a:rect b="b" l="l" r="r" t="t"/>
              <a:pathLst>
                <a:path extrusionOk="0" h="7319" w="5584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99" name="Google Shape;10899;p66"/>
          <p:cNvGrpSpPr/>
          <p:nvPr/>
        </p:nvGrpSpPr>
        <p:grpSpPr>
          <a:xfrm>
            <a:off x="7100170" y="1500117"/>
            <a:ext cx="368308" cy="367033"/>
            <a:chOff x="7100170" y="1500117"/>
            <a:chExt cx="368308" cy="367033"/>
          </a:xfrm>
        </p:grpSpPr>
        <p:sp>
          <p:nvSpPr>
            <p:cNvPr id="10900" name="Google Shape;10900;p66"/>
            <p:cNvSpPr/>
            <p:nvPr/>
          </p:nvSpPr>
          <p:spPr>
            <a:xfrm>
              <a:off x="7328698" y="1501041"/>
              <a:ext cx="139780" cy="97126"/>
            </a:xfrm>
            <a:custGeom>
              <a:rect b="b" l="l" r="r" t="t"/>
              <a:pathLst>
                <a:path extrusionOk="0" h="3049" w="4388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66"/>
            <p:cNvSpPr/>
            <p:nvPr/>
          </p:nvSpPr>
          <p:spPr>
            <a:xfrm>
              <a:off x="7100170" y="1500117"/>
              <a:ext cx="192691" cy="307942"/>
            </a:xfrm>
            <a:custGeom>
              <a:rect b="b" l="l" r="r" t="t"/>
              <a:pathLst>
                <a:path extrusionOk="0" h="9667" w="6049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66"/>
            <p:cNvSpPr/>
            <p:nvPr/>
          </p:nvSpPr>
          <p:spPr>
            <a:xfrm>
              <a:off x="7160089" y="1766170"/>
              <a:ext cx="19017" cy="18986"/>
            </a:xfrm>
            <a:custGeom>
              <a:rect b="b" l="l" r="r" t="t"/>
              <a:pathLst>
                <a:path extrusionOk="0" h="596" w="597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66"/>
            <p:cNvSpPr/>
            <p:nvPr/>
          </p:nvSpPr>
          <p:spPr>
            <a:xfrm>
              <a:off x="7295505" y="1540031"/>
              <a:ext cx="18986" cy="19081"/>
            </a:xfrm>
            <a:custGeom>
              <a:rect b="b" l="l" r="r" t="t"/>
              <a:pathLst>
                <a:path extrusionOk="0" h="599" w="596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66"/>
            <p:cNvSpPr/>
            <p:nvPr/>
          </p:nvSpPr>
          <p:spPr>
            <a:xfrm>
              <a:off x="7337968" y="163151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66"/>
            <p:cNvSpPr/>
            <p:nvPr/>
          </p:nvSpPr>
          <p:spPr>
            <a:xfrm>
              <a:off x="7275404" y="1612947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66"/>
            <p:cNvSpPr/>
            <p:nvPr/>
          </p:nvSpPr>
          <p:spPr>
            <a:xfrm>
              <a:off x="7248837" y="1688029"/>
              <a:ext cx="19017" cy="19017"/>
            </a:xfrm>
            <a:custGeom>
              <a:rect b="b" l="l" r="r" t="t"/>
              <a:pathLst>
                <a:path extrusionOk="0" h="597" w="597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66"/>
            <p:cNvSpPr/>
            <p:nvPr/>
          </p:nvSpPr>
          <p:spPr>
            <a:xfrm>
              <a:off x="7413464" y="1587527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66"/>
            <p:cNvSpPr/>
            <p:nvPr/>
          </p:nvSpPr>
          <p:spPr>
            <a:xfrm>
              <a:off x="7114218" y="18329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66"/>
            <p:cNvSpPr/>
            <p:nvPr/>
          </p:nvSpPr>
          <p:spPr>
            <a:xfrm>
              <a:off x="7128999" y="1785506"/>
              <a:ext cx="18986" cy="19017"/>
            </a:xfrm>
            <a:custGeom>
              <a:rect b="b" l="l" r="r" t="t"/>
              <a:pathLst>
                <a:path extrusionOk="0" h="597" w="596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66"/>
            <p:cNvSpPr/>
            <p:nvPr/>
          </p:nvSpPr>
          <p:spPr>
            <a:xfrm>
              <a:off x="7148335" y="1815481"/>
              <a:ext cx="18986" cy="18986"/>
            </a:xfrm>
            <a:custGeom>
              <a:rect b="b" l="l" r="r" t="t"/>
              <a:pathLst>
                <a:path extrusionOk="0" h="596" w="596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66"/>
            <p:cNvSpPr/>
            <p:nvPr/>
          </p:nvSpPr>
          <p:spPr>
            <a:xfrm>
              <a:off x="7158592" y="1661494"/>
              <a:ext cx="208236" cy="205656"/>
            </a:xfrm>
            <a:custGeom>
              <a:rect b="b" l="l" r="r" t="t"/>
              <a:pathLst>
                <a:path extrusionOk="0" h="6456" w="6537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66"/>
            <p:cNvSpPr/>
            <p:nvPr/>
          </p:nvSpPr>
          <p:spPr>
            <a:xfrm>
              <a:off x="7374696" y="1635660"/>
              <a:ext cx="93781" cy="28478"/>
            </a:xfrm>
            <a:custGeom>
              <a:rect b="b" l="l" r="r" t="t"/>
              <a:pathLst>
                <a:path extrusionOk="0" h="894" w="2944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13" name="Google Shape;10913;p66"/>
          <p:cNvSpPr/>
          <p:nvPr/>
        </p:nvSpPr>
        <p:spPr>
          <a:xfrm>
            <a:off x="7539642" y="1500180"/>
            <a:ext cx="372958" cy="366747"/>
          </a:xfrm>
          <a:custGeom>
            <a:rect b="b" l="l" r="r" t="t"/>
            <a:pathLst>
              <a:path extrusionOk="0" h="11513" w="11708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14" name="Google Shape;10914;p66"/>
          <p:cNvGrpSpPr/>
          <p:nvPr/>
        </p:nvGrpSpPr>
        <p:grpSpPr>
          <a:xfrm>
            <a:off x="6649231" y="1500021"/>
            <a:ext cx="390287" cy="367065"/>
            <a:chOff x="6649231" y="1500021"/>
            <a:chExt cx="390287" cy="367065"/>
          </a:xfrm>
        </p:grpSpPr>
        <p:sp>
          <p:nvSpPr>
            <p:cNvPr id="10915" name="Google Shape;10915;p66"/>
            <p:cNvSpPr/>
            <p:nvPr/>
          </p:nvSpPr>
          <p:spPr>
            <a:xfrm>
              <a:off x="6649231" y="1500021"/>
              <a:ext cx="390287" cy="367065"/>
            </a:xfrm>
            <a:custGeom>
              <a:rect b="b" l="l" r="r" t="t"/>
              <a:pathLst>
                <a:path extrusionOk="0" h="11523" w="12252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66"/>
            <p:cNvSpPr/>
            <p:nvPr/>
          </p:nvSpPr>
          <p:spPr>
            <a:xfrm>
              <a:off x="6759194" y="1602435"/>
              <a:ext cx="161983" cy="161409"/>
            </a:xfrm>
            <a:custGeom>
              <a:rect b="b" l="l" r="r" t="t"/>
              <a:pathLst>
                <a:path extrusionOk="0" h="5067" w="5085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66"/>
            <p:cNvSpPr/>
            <p:nvPr/>
          </p:nvSpPr>
          <p:spPr>
            <a:xfrm>
              <a:off x="6718229" y="1625179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66"/>
            <p:cNvSpPr/>
            <p:nvPr/>
          </p:nvSpPr>
          <p:spPr>
            <a:xfrm>
              <a:off x="6712176" y="1588005"/>
              <a:ext cx="16533" cy="14048"/>
            </a:xfrm>
            <a:custGeom>
              <a:rect b="b" l="l" r="r" t="t"/>
              <a:pathLst>
                <a:path extrusionOk="0" h="441" w="519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66"/>
            <p:cNvSpPr/>
            <p:nvPr/>
          </p:nvSpPr>
          <p:spPr>
            <a:xfrm>
              <a:off x="6744796" y="1555003"/>
              <a:ext cx="16628" cy="14367"/>
            </a:xfrm>
            <a:custGeom>
              <a:rect b="b" l="l" r="r" t="t"/>
              <a:pathLst>
                <a:path extrusionOk="0" h="451" w="522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66"/>
            <p:cNvSpPr/>
            <p:nvPr/>
          </p:nvSpPr>
          <p:spPr>
            <a:xfrm>
              <a:off x="6750115" y="1593707"/>
              <a:ext cx="15577" cy="13952"/>
            </a:xfrm>
            <a:custGeom>
              <a:rect b="b" l="l" r="r" t="t"/>
              <a:pathLst>
                <a:path extrusionOk="0" h="438" w="489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66"/>
            <p:cNvSpPr/>
            <p:nvPr/>
          </p:nvSpPr>
          <p:spPr>
            <a:xfrm>
              <a:off x="6782353" y="1561852"/>
              <a:ext cx="16692" cy="14335"/>
            </a:xfrm>
            <a:custGeom>
              <a:rect b="b" l="l" r="r" t="t"/>
              <a:pathLst>
                <a:path extrusionOk="0" h="450" w="524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66"/>
            <p:cNvSpPr/>
            <p:nvPr/>
          </p:nvSpPr>
          <p:spPr>
            <a:xfrm>
              <a:off x="6884735" y="1791686"/>
              <a:ext cx="15227" cy="14239"/>
            </a:xfrm>
            <a:custGeom>
              <a:rect b="b" l="l" r="r" t="t"/>
              <a:pathLst>
                <a:path extrusionOk="0" h="447" w="478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66"/>
            <p:cNvSpPr/>
            <p:nvPr/>
          </p:nvSpPr>
          <p:spPr>
            <a:xfrm>
              <a:off x="6922292" y="179773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66"/>
            <p:cNvSpPr/>
            <p:nvPr/>
          </p:nvSpPr>
          <p:spPr>
            <a:xfrm>
              <a:off x="6954911" y="1765118"/>
              <a:ext cx="15195" cy="14271"/>
            </a:xfrm>
            <a:custGeom>
              <a:rect b="b" l="l" r="r" t="t"/>
              <a:pathLst>
                <a:path extrusionOk="0" h="448" w="477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66"/>
            <p:cNvSpPr/>
            <p:nvPr/>
          </p:nvSpPr>
          <p:spPr>
            <a:xfrm>
              <a:off x="6916590" y="1759831"/>
              <a:ext cx="16724" cy="14335"/>
            </a:xfrm>
            <a:custGeom>
              <a:rect b="b" l="l" r="r" t="t"/>
              <a:pathLst>
                <a:path extrusionOk="0" h="450" w="525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66"/>
            <p:cNvSpPr/>
            <p:nvPr/>
          </p:nvSpPr>
          <p:spPr>
            <a:xfrm>
              <a:off x="6948477" y="1727593"/>
              <a:ext cx="16979" cy="14367"/>
            </a:xfrm>
            <a:custGeom>
              <a:rect b="b" l="l" r="r" t="t"/>
              <a:pathLst>
                <a:path extrusionOk="0" h="451" w="533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27" name="Google Shape;10927;p66"/>
          <p:cNvGrpSpPr/>
          <p:nvPr/>
        </p:nvGrpSpPr>
        <p:grpSpPr>
          <a:xfrm>
            <a:off x="5746938" y="1543503"/>
            <a:ext cx="387261" cy="280356"/>
            <a:chOff x="5746938" y="1543503"/>
            <a:chExt cx="387261" cy="280356"/>
          </a:xfrm>
        </p:grpSpPr>
        <p:sp>
          <p:nvSpPr>
            <p:cNvPr id="10928" name="Google Shape;10928;p66"/>
            <p:cNvSpPr/>
            <p:nvPr/>
          </p:nvSpPr>
          <p:spPr>
            <a:xfrm>
              <a:off x="5746938" y="1543503"/>
              <a:ext cx="186256" cy="279591"/>
            </a:xfrm>
            <a:custGeom>
              <a:rect b="b" l="l" r="r" t="t"/>
              <a:pathLst>
                <a:path extrusionOk="0" h="8777" w="5847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66"/>
            <p:cNvSpPr/>
            <p:nvPr/>
          </p:nvSpPr>
          <p:spPr>
            <a:xfrm>
              <a:off x="5949090" y="1543949"/>
              <a:ext cx="185109" cy="279910"/>
            </a:xfrm>
            <a:custGeom>
              <a:rect b="b" l="l" r="r" t="t"/>
              <a:pathLst>
                <a:path extrusionOk="0" h="8787" w="5811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0" name="Google Shape;10930;p66"/>
          <p:cNvGrpSpPr/>
          <p:nvPr/>
        </p:nvGrpSpPr>
        <p:grpSpPr>
          <a:xfrm>
            <a:off x="6196730" y="1525346"/>
            <a:ext cx="369072" cy="317467"/>
            <a:chOff x="6196730" y="1525346"/>
            <a:chExt cx="369072" cy="317467"/>
          </a:xfrm>
        </p:grpSpPr>
        <p:sp>
          <p:nvSpPr>
            <p:cNvPr id="10931" name="Google Shape;10931;p66"/>
            <p:cNvSpPr/>
            <p:nvPr/>
          </p:nvSpPr>
          <p:spPr>
            <a:xfrm>
              <a:off x="6285478" y="1697140"/>
              <a:ext cx="193870" cy="145673"/>
            </a:xfrm>
            <a:custGeom>
              <a:rect b="b" l="l" r="r" t="t"/>
              <a:pathLst>
                <a:path extrusionOk="0" h="4573" w="6086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66"/>
            <p:cNvSpPr/>
            <p:nvPr/>
          </p:nvSpPr>
          <p:spPr>
            <a:xfrm>
              <a:off x="6391301" y="1525346"/>
              <a:ext cx="174502" cy="317467"/>
            </a:xfrm>
            <a:custGeom>
              <a:rect b="b" l="l" r="r" t="t"/>
              <a:pathLst>
                <a:path extrusionOk="0" h="9966" w="547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66"/>
            <p:cNvSpPr/>
            <p:nvPr/>
          </p:nvSpPr>
          <p:spPr>
            <a:xfrm>
              <a:off x="6196730" y="1525346"/>
              <a:ext cx="172622" cy="317467"/>
            </a:xfrm>
            <a:custGeom>
              <a:rect b="b" l="l" r="r" t="t"/>
              <a:pathLst>
                <a:path extrusionOk="0" h="9966" w="5419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4" name="Google Shape;10934;p66"/>
          <p:cNvGrpSpPr/>
          <p:nvPr/>
        </p:nvGrpSpPr>
        <p:grpSpPr>
          <a:xfrm>
            <a:off x="4940592" y="1500690"/>
            <a:ext cx="246558" cy="367161"/>
            <a:chOff x="4940592" y="1500690"/>
            <a:chExt cx="246558" cy="367161"/>
          </a:xfrm>
        </p:grpSpPr>
        <p:sp>
          <p:nvSpPr>
            <p:cNvPr id="10935" name="Google Shape;10935;p66"/>
            <p:cNvSpPr/>
            <p:nvPr/>
          </p:nvSpPr>
          <p:spPr>
            <a:xfrm>
              <a:off x="4961075" y="1766934"/>
              <a:ext cx="44024" cy="74732"/>
            </a:xfrm>
            <a:custGeom>
              <a:rect b="b" l="l" r="r" t="t"/>
              <a:pathLst>
                <a:path extrusionOk="0" h="2346" w="1382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66"/>
            <p:cNvSpPr/>
            <p:nvPr/>
          </p:nvSpPr>
          <p:spPr>
            <a:xfrm>
              <a:off x="5009240" y="1623937"/>
              <a:ext cx="37207" cy="36824"/>
            </a:xfrm>
            <a:custGeom>
              <a:rect b="b" l="l" r="r" t="t"/>
              <a:pathLst>
                <a:path extrusionOk="0" h="1156" w="1168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66"/>
            <p:cNvSpPr/>
            <p:nvPr/>
          </p:nvSpPr>
          <p:spPr>
            <a:xfrm>
              <a:off x="5110125" y="1785123"/>
              <a:ext cx="50458" cy="50108"/>
            </a:xfrm>
            <a:custGeom>
              <a:rect b="b" l="l" r="r" t="t"/>
              <a:pathLst>
                <a:path extrusionOk="0" h="1573" w="1584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66"/>
            <p:cNvSpPr/>
            <p:nvPr/>
          </p:nvSpPr>
          <p:spPr>
            <a:xfrm>
              <a:off x="4940592" y="1500690"/>
              <a:ext cx="246558" cy="367161"/>
            </a:xfrm>
            <a:custGeom>
              <a:rect b="b" l="l" r="r" t="t"/>
              <a:pathLst>
                <a:path extrusionOk="0" h="11526" w="774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9" name="Google Shape;10939;p66"/>
          <p:cNvGrpSpPr/>
          <p:nvPr/>
        </p:nvGrpSpPr>
        <p:grpSpPr>
          <a:xfrm>
            <a:off x="7964906" y="1499894"/>
            <a:ext cx="380858" cy="367575"/>
            <a:chOff x="7964906" y="1499894"/>
            <a:chExt cx="380858" cy="367575"/>
          </a:xfrm>
        </p:grpSpPr>
        <p:sp>
          <p:nvSpPr>
            <p:cNvPr id="10940" name="Google Shape;10940;p66"/>
            <p:cNvSpPr/>
            <p:nvPr/>
          </p:nvSpPr>
          <p:spPr>
            <a:xfrm>
              <a:off x="7964906" y="1501359"/>
              <a:ext cx="377099" cy="365600"/>
            </a:xfrm>
            <a:custGeom>
              <a:rect b="b" l="l" r="r" t="t"/>
              <a:pathLst>
                <a:path extrusionOk="0" h="11477" w="11838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66"/>
            <p:cNvSpPr/>
            <p:nvPr/>
          </p:nvSpPr>
          <p:spPr>
            <a:xfrm>
              <a:off x="7965288" y="1499894"/>
              <a:ext cx="202948" cy="193870"/>
            </a:xfrm>
            <a:custGeom>
              <a:rect b="b" l="l" r="r" t="t"/>
              <a:pathLst>
                <a:path extrusionOk="0" h="6086" w="6371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66"/>
            <p:cNvSpPr/>
            <p:nvPr/>
          </p:nvSpPr>
          <p:spPr>
            <a:xfrm>
              <a:off x="8137879" y="1673440"/>
              <a:ext cx="207886" cy="194029"/>
            </a:xfrm>
            <a:custGeom>
              <a:rect b="b" l="l" r="r" t="t"/>
              <a:pathLst>
                <a:path extrusionOk="0" h="6091" w="6526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43" name="Google Shape;10943;p66"/>
          <p:cNvSpPr/>
          <p:nvPr/>
        </p:nvSpPr>
        <p:spPr>
          <a:xfrm>
            <a:off x="5779557" y="2902087"/>
            <a:ext cx="322787" cy="355788"/>
          </a:xfrm>
          <a:custGeom>
            <a:rect b="b" l="l" r="r" t="t"/>
            <a:pathLst>
              <a:path extrusionOk="0" h="11169" w="10133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44" name="Google Shape;10944;p66"/>
          <p:cNvGrpSpPr/>
          <p:nvPr/>
        </p:nvGrpSpPr>
        <p:grpSpPr>
          <a:xfrm>
            <a:off x="8007400" y="2902278"/>
            <a:ext cx="285230" cy="355597"/>
            <a:chOff x="8007400" y="2902278"/>
            <a:chExt cx="285230" cy="355597"/>
          </a:xfrm>
        </p:grpSpPr>
        <p:sp>
          <p:nvSpPr>
            <p:cNvPr id="10945" name="Google Shape;10945;p66"/>
            <p:cNvSpPr/>
            <p:nvPr/>
          </p:nvSpPr>
          <p:spPr>
            <a:xfrm>
              <a:off x="8134820" y="3165305"/>
              <a:ext cx="39851" cy="39851"/>
            </a:xfrm>
            <a:custGeom>
              <a:rect b="b" l="l" r="r" t="t"/>
              <a:pathLst>
                <a:path extrusionOk="0" h="1251" w="1251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66"/>
            <p:cNvSpPr/>
            <p:nvPr/>
          </p:nvSpPr>
          <p:spPr>
            <a:xfrm>
              <a:off x="8007400" y="2902278"/>
              <a:ext cx="285230" cy="355597"/>
            </a:xfrm>
            <a:custGeom>
              <a:rect b="b" l="l" r="r" t="t"/>
              <a:pathLst>
                <a:path extrusionOk="0" h="11163" w="8954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7" name="Google Shape;10947;p66"/>
          <p:cNvGrpSpPr/>
          <p:nvPr/>
        </p:nvGrpSpPr>
        <p:grpSpPr>
          <a:xfrm>
            <a:off x="6219124" y="2902788"/>
            <a:ext cx="318231" cy="355470"/>
            <a:chOff x="6219124" y="2902788"/>
            <a:chExt cx="318231" cy="355470"/>
          </a:xfrm>
        </p:grpSpPr>
        <p:sp>
          <p:nvSpPr>
            <p:cNvPr id="10948" name="Google Shape;10948;p66"/>
            <p:cNvSpPr/>
            <p:nvPr/>
          </p:nvSpPr>
          <p:spPr>
            <a:xfrm>
              <a:off x="6219124" y="2990994"/>
              <a:ext cx="140353" cy="267263"/>
            </a:xfrm>
            <a:custGeom>
              <a:rect b="b" l="l" r="r" t="t"/>
              <a:pathLst>
                <a:path extrusionOk="0" h="8390" w="4406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66"/>
            <p:cNvSpPr/>
            <p:nvPr/>
          </p:nvSpPr>
          <p:spPr>
            <a:xfrm>
              <a:off x="6268054" y="2902788"/>
              <a:ext cx="269302" cy="354705"/>
            </a:xfrm>
            <a:custGeom>
              <a:rect b="b" l="l" r="r" t="t"/>
              <a:pathLst>
                <a:path extrusionOk="0" h="11135" w="8454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66"/>
            <p:cNvSpPr/>
            <p:nvPr/>
          </p:nvSpPr>
          <p:spPr>
            <a:xfrm>
              <a:off x="6407993" y="2995773"/>
              <a:ext cx="31505" cy="37207"/>
            </a:xfrm>
            <a:custGeom>
              <a:rect b="b" l="l" r="r" t="t"/>
              <a:pathLst>
                <a:path extrusionOk="0" h="1168" w="989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1" name="Google Shape;10951;p66"/>
          <p:cNvGrpSpPr/>
          <p:nvPr/>
        </p:nvGrpSpPr>
        <p:grpSpPr>
          <a:xfrm>
            <a:off x="4969421" y="2902852"/>
            <a:ext cx="185109" cy="355406"/>
            <a:chOff x="4969421" y="2902852"/>
            <a:chExt cx="185109" cy="355406"/>
          </a:xfrm>
        </p:grpSpPr>
        <p:sp>
          <p:nvSpPr>
            <p:cNvPr id="10952" name="Google Shape;10952;p66"/>
            <p:cNvSpPr/>
            <p:nvPr/>
          </p:nvSpPr>
          <p:spPr>
            <a:xfrm>
              <a:off x="5022906" y="3084138"/>
              <a:ext cx="16310" cy="15959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66"/>
            <p:cNvSpPr/>
            <p:nvPr/>
          </p:nvSpPr>
          <p:spPr>
            <a:xfrm>
              <a:off x="5086998" y="3107265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66"/>
            <p:cNvSpPr/>
            <p:nvPr/>
          </p:nvSpPr>
          <p:spPr>
            <a:xfrm>
              <a:off x="5039566" y="3205092"/>
              <a:ext cx="13315" cy="13347"/>
            </a:xfrm>
            <a:custGeom>
              <a:rect b="b" l="l" r="r" t="t"/>
              <a:pathLst>
                <a:path extrusionOk="0" h="419" w="418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66"/>
            <p:cNvSpPr/>
            <p:nvPr/>
          </p:nvSpPr>
          <p:spPr>
            <a:xfrm>
              <a:off x="5086998" y="3175530"/>
              <a:ext cx="13284" cy="13315"/>
            </a:xfrm>
            <a:custGeom>
              <a:rect b="b" l="l" r="r" t="t"/>
              <a:pathLst>
                <a:path extrusionOk="0" h="418" w="417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66"/>
            <p:cNvSpPr/>
            <p:nvPr/>
          </p:nvSpPr>
          <p:spPr>
            <a:xfrm>
              <a:off x="5033131" y="3137623"/>
              <a:ext cx="17106" cy="17106"/>
            </a:xfrm>
            <a:custGeom>
              <a:rect b="b" l="l" r="r" t="t"/>
              <a:pathLst>
                <a:path extrusionOk="0" h="537" w="537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66"/>
            <p:cNvSpPr/>
            <p:nvPr/>
          </p:nvSpPr>
          <p:spPr>
            <a:xfrm>
              <a:off x="4969421" y="2902852"/>
              <a:ext cx="185109" cy="355406"/>
            </a:xfrm>
            <a:custGeom>
              <a:rect b="b" l="l" r="r" t="t"/>
              <a:pathLst>
                <a:path extrusionOk="0" h="11157" w="5811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58" name="Google Shape;10958;p66"/>
          <p:cNvSpPr/>
          <p:nvPr/>
        </p:nvSpPr>
        <p:spPr>
          <a:xfrm>
            <a:off x="7574555" y="2903043"/>
            <a:ext cx="303387" cy="355597"/>
          </a:xfrm>
          <a:custGeom>
            <a:rect b="b" l="l" r="r" t="t"/>
            <a:pathLst>
              <a:path extrusionOk="0" h="11163" w="9524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9" name="Google Shape;10959;p66"/>
          <p:cNvSpPr/>
          <p:nvPr/>
        </p:nvSpPr>
        <p:spPr>
          <a:xfrm>
            <a:off x="7121800" y="2902852"/>
            <a:ext cx="318231" cy="354642"/>
          </a:xfrm>
          <a:custGeom>
            <a:rect b="b" l="l" r="r" t="t"/>
            <a:pathLst>
              <a:path extrusionOk="0" h="11133" w="999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60" name="Google Shape;10960;p66"/>
          <p:cNvGrpSpPr/>
          <p:nvPr/>
        </p:nvGrpSpPr>
        <p:grpSpPr>
          <a:xfrm>
            <a:off x="6685259" y="2902852"/>
            <a:ext cx="311414" cy="355406"/>
            <a:chOff x="6685259" y="2902852"/>
            <a:chExt cx="311414" cy="355406"/>
          </a:xfrm>
        </p:grpSpPr>
        <p:sp>
          <p:nvSpPr>
            <p:cNvPr id="10961" name="Google Shape;10961;p66"/>
            <p:cNvSpPr/>
            <p:nvPr/>
          </p:nvSpPr>
          <p:spPr>
            <a:xfrm>
              <a:off x="6835805" y="3045466"/>
              <a:ext cx="10671" cy="155134"/>
            </a:xfrm>
            <a:custGeom>
              <a:rect b="b" l="l" r="r" t="t"/>
              <a:pathLst>
                <a:path extrusionOk="0" h="4870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66"/>
            <p:cNvSpPr/>
            <p:nvPr/>
          </p:nvSpPr>
          <p:spPr>
            <a:xfrm>
              <a:off x="6765661" y="2938497"/>
              <a:ext cx="149846" cy="63774"/>
            </a:xfrm>
            <a:custGeom>
              <a:rect b="b" l="l" r="r" t="t"/>
              <a:pathLst>
                <a:path extrusionOk="0" h="2002" w="4704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66"/>
            <p:cNvSpPr/>
            <p:nvPr/>
          </p:nvSpPr>
          <p:spPr>
            <a:xfrm>
              <a:off x="6685259" y="2902852"/>
              <a:ext cx="311414" cy="355406"/>
            </a:xfrm>
            <a:custGeom>
              <a:rect b="b" l="l" r="r" t="t"/>
              <a:pathLst>
                <a:path extrusionOk="0" h="11157" w="9776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4" name="Google Shape;10964;p66"/>
          <p:cNvGrpSpPr/>
          <p:nvPr/>
        </p:nvGrpSpPr>
        <p:grpSpPr>
          <a:xfrm>
            <a:off x="5309250" y="2903170"/>
            <a:ext cx="359579" cy="355852"/>
            <a:chOff x="5309250" y="2903170"/>
            <a:chExt cx="359579" cy="355852"/>
          </a:xfrm>
        </p:grpSpPr>
        <p:sp>
          <p:nvSpPr>
            <p:cNvPr id="10965" name="Google Shape;10965;p66"/>
            <p:cNvSpPr/>
            <p:nvPr/>
          </p:nvSpPr>
          <p:spPr>
            <a:xfrm>
              <a:off x="5410517" y="3006317"/>
              <a:ext cx="77854" cy="76452"/>
            </a:xfrm>
            <a:custGeom>
              <a:rect b="b" l="l" r="r" t="t"/>
              <a:pathLst>
                <a:path extrusionOk="0" h="2400" w="2444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66"/>
            <p:cNvSpPr/>
            <p:nvPr/>
          </p:nvSpPr>
          <p:spPr>
            <a:xfrm>
              <a:off x="5309250" y="2903170"/>
              <a:ext cx="359579" cy="355852"/>
            </a:xfrm>
            <a:custGeom>
              <a:rect b="b" l="l" r="r" t="t"/>
              <a:pathLst>
                <a:path extrusionOk="0" h="11171" w="11288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66"/>
            <p:cNvSpPr/>
            <p:nvPr/>
          </p:nvSpPr>
          <p:spPr>
            <a:xfrm>
              <a:off x="5466263" y="3032979"/>
              <a:ext cx="127101" cy="146214"/>
            </a:xfrm>
            <a:custGeom>
              <a:rect b="b" l="l" r="r" t="t"/>
              <a:pathLst>
                <a:path extrusionOk="0" h="4590" w="399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8" name="Google Shape;10968;p66"/>
          <p:cNvGrpSpPr/>
          <p:nvPr/>
        </p:nvGrpSpPr>
        <p:grpSpPr>
          <a:xfrm>
            <a:off x="2199565" y="2421172"/>
            <a:ext cx="312179" cy="353431"/>
            <a:chOff x="2199565" y="2421172"/>
            <a:chExt cx="312179" cy="353431"/>
          </a:xfrm>
        </p:grpSpPr>
        <p:sp>
          <p:nvSpPr>
            <p:cNvPr id="10969" name="Google Shape;10969;p66"/>
            <p:cNvSpPr/>
            <p:nvPr/>
          </p:nvSpPr>
          <p:spPr>
            <a:xfrm>
              <a:off x="2199565" y="2421172"/>
              <a:ext cx="312179" cy="353431"/>
            </a:xfrm>
            <a:custGeom>
              <a:rect b="b" l="l" r="r" t="t"/>
              <a:pathLst>
                <a:path extrusionOk="0" h="11095" w="980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66"/>
            <p:cNvSpPr/>
            <p:nvPr/>
          </p:nvSpPr>
          <p:spPr>
            <a:xfrm>
              <a:off x="2335745" y="2471248"/>
              <a:ext cx="40997" cy="40615"/>
            </a:xfrm>
            <a:custGeom>
              <a:rect b="b" l="l" r="r" t="t"/>
              <a:pathLst>
                <a:path extrusionOk="0" h="1275" w="1287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1" name="Google Shape;10971;p66"/>
          <p:cNvGrpSpPr/>
          <p:nvPr/>
        </p:nvGrpSpPr>
        <p:grpSpPr>
          <a:xfrm>
            <a:off x="1750887" y="2425727"/>
            <a:ext cx="320143" cy="343269"/>
            <a:chOff x="1750887" y="2425727"/>
            <a:chExt cx="320143" cy="343269"/>
          </a:xfrm>
        </p:grpSpPr>
        <p:sp>
          <p:nvSpPr>
            <p:cNvPr id="10972" name="Google Shape;10972;p66"/>
            <p:cNvSpPr/>
            <p:nvPr/>
          </p:nvSpPr>
          <p:spPr>
            <a:xfrm>
              <a:off x="1750887" y="2425727"/>
              <a:ext cx="320143" cy="289052"/>
            </a:xfrm>
            <a:custGeom>
              <a:rect b="b" l="l" r="r" t="t"/>
              <a:pathLst>
                <a:path extrusionOk="0" h="9074" w="1005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66"/>
            <p:cNvSpPr/>
            <p:nvPr/>
          </p:nvSpPr>
          <p:spPr>
            <a:xfrm>
              <a:off x="1751652" y="2558467"/>
              <a:ext cx="319378" cy="210530"/>
            </a:xfrm>
            <a:custGeom>
              <a:rect b="b" l="l" r="r" t="t"/>
              <a:pathLst>
                <a:path extrusionOk="0" h="6609" w="10026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4" name="Google Shape;10974;p66"/>
          <p:cNvGrpSpPr/>
          <p:nvPr/>
        </p:nvGrpSpPr>
        <p:grpSpPr>
          <a:xfrm>
            <a:off x="1298037" y="2425727"/>
            <a:ext cx="338364" cy="342887"/>
            <a:chOff x="1298037" y="2425727"/>
            <a:chExt cx="338364" cy="342887"/>
          </a:xfrm>
        </p:grpSpPr>
        <p:sp>
          <p:nvSpPr>
            <p:cNvPr id="10975" name="Google Shape;10975;p66"/>
            <p:cNvSpPr/>
            <p:nvPr/>
          </p:nvSpPr>
          <p:spPr>
            <a:xfrm>
              <a:off x="1339384" y="2471631"/>
              <a:ext cx="256050" cy="136180"/>
            </a:xfrm>
            <a:custGeom>
              <a:rect b="b" l="l" r="r" t="t"/>
              <a:pathLst>
                <a:path extrusionOk="0" h="4275" w="8038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66"/>
            <p:cNvSpPr/>
            <p:nvPr/>
          </p:nvSpPr>
          <p:spPr>
            <a:xfrm>
              <a:off x="1341646" y="2618036"/>
              <a:ext cx="50490" cy="50458"/>
            </a:xfrm>
            <a:custGeom>
              <a:rect b="b" l="l" r="r" t="t"/>
              <a:pathLst>
                <a:path extrusionOk="0" h="1584" w="1585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66"/>
            <p:cNvSpPr/>
            <p:nvPr/>
          </p:nvSpPr>
          <p:spPr>
            <a:xfrm>
              <a:off x="1542301" y="2618036"/>
              <a:ext cx="50076" cy="50458"/>
            </a:xfrm>
            <a:custGeom>
              <a:rect b="b" l="l" r="r" t="t"/>
              <a:pathLst>
                <a:path extrusionOk="0" h="1584" w="1572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66"/>
            <p:cNvSpPr/>
            <p:nvPr/>
          </p:nvSpPr>
          <p:spPr>
            <a:xfrm>
              <a:off x="1298037" y="2425727"/>
              <a:ext cx="338364" cy="342887"/>
            </a:xfrm>
            <a:custGeom>
              <a:rect b="b" l="l" r="r" t="t"/>
              <a:pathLst>
                <a:path extrusionOk="0" h="10764" w="10622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79" name="Google Shape;10979;p66"/>
          <p:cNvSpPr/>
          <p:nvPr/>
        </p:nvSpPr>
        <p:spPr>
          <a:xfrm>
            <a:off x="848977" y="2418528"/>
            <a:ext cx="347060" cy="357286"/>
          </a:xfrm>
          <a:custGeom>
            <a:rect b="b" l="l" r="r" t="t"/>
            <a:pathLst>
              <a:path extrusionOk="0" h="11216" w="10895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0" name="Google Shape;10980;p66"/>
          <p:cNvGrpSpPr/>
          <p:nvPr/>
        </p:nvGrpSpPr>
        <p:grpSpPr>
          <a:xfrm>
            <a:off x="3974207" y="2429009"/>
            <a:ext cx="320143" cy="338491"/>
            <a:chOff x="3974207" y="2429009"/>
            <a:chExt cx="320143" cy="338491"/>
          </a:xfrm>
        </p:grpSpPr>
        <p:sp>
          <p:nvSpPr>
            <p:cNvPr id="10981" name="Google Shape;10981;p66"/>
            <p:cNvSpPr/>
            <p:nvPr/>
          </p:nvSpPr>
          <p:spPr>
            <a:xfrm>
              <a:off x="3974207" y="2429009"/>
              <a:ext cx="320143" cy="338491"/>
            </a:xfrm>
            <a:custGeom>
              <a:rect b="b" l="l" r="r" t="t"/>
              <a:pathLst>
                <a:path extrusionOk="0" h="10626" w="1005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66"/>
            <p:cNvSpPr/>
            <p:nvPr/>
          </p:nvSpPr>
          <p:spPr>
            <a:xfrm>
              <a:off x="4086846" y="2479977"/>
              <a:ext cx="207503" cy="245793"/>
            </a:xfrm>
            <a:custGeom>
              <a:rect b="b" l="l" r="r" t="t"/>
              <a:pathLst>
                <a:path extrusionOk="0" h="7716" w="6514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3" name="Google Shape;10983;p66"/>
          <p:cNvGrpSpPr/>
          <p:nvPr/>
        </p:nvGrpSpPr>
        <p:grpSpPr>
          <a:xfrm>
            <a:off x="2623237" y="2431047"/>
            <a:ext cx="355024" cy="332630"/>
            <a:chOff x="2623237" y="2431047"/>
            <a:chExt cx="355024" cy="332630"/>
          </a:xfrm>
        </p:grpSpPr>
        <p:sp>
          <p:nvSpPr>
            <p:cNvPr id="10984" name="Google Shape;10984;p66"/>
            <p:cNvSpPr/>
            <p:nvPr/>
          </p:nvSpPr>
          <p:spPr>
            <a:xfrm>
              <a:off x="2655856" y="2604370"/>
              <a:ext cx="48579" cy="64506"/>
            </a:xfrm>
            <a:custGeom>
              <a:rect b="b" l="l" r="r" t="t"/>
              <a:pathLst>
                <a:path extrusionOk="0" h="2025" w="1525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66"/>
            <p:cNvSpPr/>
            <p:nvPr/>
          </p:nvSpPr>
          <p:spPr>
            <a:xfrm>
              <a:off x="2623237" y="2431047"/>
              <a:ext cx="355024" cy="332630"/>
            </a:xfrm>
            <a:custGeom>
              <a:rect b="b" l="l" r="r" t="t"/>
              <a:pathLst>
                <a:path extrusionOk="0" h="10442" w="11145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66"/>
            <p:cNvSpPr/>
            <p:nvPr/>
          </p:nvSpPr>
          <p:spPr>
            <a:xfrm>
              <a:off x="2897827" y="2604753"/>
              <a:ext cx="48197" cy="64506"/>
            </a:xfrm>
            <a:custGeom>
              <a:rect b="b" l="l" r="r" t="t"/>
              <a:pathLst>
                <a:path extrusionOk="0" h="2025" w="1513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66"/>
            <p:cNvSpPr/>
            <p:nvPr/>
          </p:nvSpPr>
          <p:spPr>
            <a:xfrm>
              <a:off x="2775695" y="2551650"/>
              <a:ext cx="51223" cy="51223"/>
            </a:xfrm>
            <a:custGeom>
              <a:rect b="b" l="l" r="r" t="t"/>
              <a:pathLst>
                <a:path extrusionOk="0" h="1608" w="1608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8" name="Google Shape;10988;p66"/>
          <p:cNvGrpSpPr/>
          <p:nvPr/>
        </p:nvGrpSpPr>
        <p:grpSpPr>
          <a:xfrm>
            <a:off x="6657194" y="2434073"/>
            <a:ext cx="375507" cy="367925"/>
            <a:chOff x="6657194" y="2434073"/>
            <a:chExt cx="375507" cy="367925"/>
          </a:xfrm>
        </p:grpSpPr>
        <p:sp>
          <p:nvSpPr>
            <p:cNvPr id="10989" name="Google Shape;10989;p66"/>
            <p:cNvSpPr/>
            <p:nvPr/>
          </p:nvSpPr>
          <p:spPr>
            <a:xfrm>
              <a:off x="6657194" y="2434073"/>
              <a:ext cx="190780" cy="367925"/>
            </a:xfrm>
            <a:custGeom>
              <a:rect b="b" l="l" r="r" t="t"/>
              <a:pathLst>
                <a:path extrusionOk="0" h="11550" w="5989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66"/>
            <p:cNvSpPr/>
            <p:nvPr/>
          </p:nvSpPr>
          <p:spPr>
            <a:xfrm>
              <a:off x="6854409" y="2464399"/>
              <a:ext cx="178292" cy="162365"/>
            </a:xfrm>
            <a:custGeom>
              <a:rect b="b" l="l" r="r" t="t"/>
              <a:pathLst>
                <a:path extrusionOk="0" h="5097" w="5597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66"/>
            <p:cNvSpPr/>
            <p:nvPr/>
          </p:nvSpPr>
          <p:spPr>
            <a:xfrm>
              <a:off x="6854409" y="2631288"/>
              <a:ext cx="177528" cy="162365"/>
            </a:xfrm>
            <a:custGeom>
              <a:rect b="b" l="l" r="r" t="t"/>
              <a:pathLst>
                <a:path extrusionOk="0" h="5097" w="5573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2" name="Google Shape;10992;p66"/>
          <p:cNvGrpSpPr/>
          <p:nvPr/>
        </p:nvGrpSpPr>
        <p:grpSpPr>
          <a:xfrm>
            <a:off x="7101317" y="2441655"/>
            <a:ext cx="367925" cy="352380"/>
            <a:chOff x="7101317" y="2441655"/>
            <a:chExt cx="367925" cy="352380"/>
          </a:xfrm>
        </p:grpSpPr>
        <p:sp>
          <p:nvSpPr>
            <p:cNvPr id="10993" name="Google Shape;10993;p66"/>
            <p:cNvSpPr/>
            <p:nvPr/>
          </p:nvSpPr>
          <p:spPr>
            <a:xfrm>
              <a:off x="7101317" y="2441655"/>
              <a:ext cx="367925" cy="352380"/>
            </a:xfrm>
            <a:custGeom>
              <a:rect b="b" l="l" r="r" t="t"/>
              <a:pathLst>
                <a:path extrusionOk="0" h="11062" w="1155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66"/>
            <p:cNvSpPr/>
            <p:nvPr/>
          </p:nvSpPr>
          <p:spPr>
            <a:xfrm>
              <a:off x="7222302" y="2588443"/>
              <a:ext cx="124426" cy="124043"/>
            </a:xfrm>
            <a:custGeom>
              <a:rect b="b" l="l" r="r" t="t"/>
              <a:pathLst>
                <a:path extrusionOk="0" h="3894" w="3906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95" name="Google Shape;10995;p66"/>
          <p:cNvGrpSpPr/>
          <p:nvPr/>
        </p:nvGrpSpPr>
        <p:grpSpPr>
          <a:xfrm>
            <a:off x="5756399" y="2434456"/>
            <a:ext cx="367925" cy="367161"/>
            <a:chOff x="5756399" y="2434456"/>
            <a:chExt cx="367925" cy="367161"/>
          </a:xfrm>
        </p:grpSpPr>
        <p:sp>
          <p:nvSpPr>
            <p:cNvPr id="10996" name="Google Shape;10996;p66"/>
            <p:cNvSpPr/>
            <p:nvPr/>
          </p:nvSpPr>
          <p:spPr>
            <a:xfrm>
              <a:off x="5864865" y="2563023"/>
              <a:ext cx="39882" cy="68297"/>
            </a:xfrm>
            <a:custGeom>
              <a:rect b="b" l="l" r="r" t="t"/>
              <a:pathLst>
                <a:path extrusionOk="0" h="2144" w="1252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66"/>
            <p:cNvSpPr/>
            <p:nvPr/>
          </p:nvSpPr>
          <p:spPr>
            <a:xfrm>
              <a:off x="5920261" y="2563023"/>
              <a:ext cx="40233" cy="68297"/>
            </a:xfrm>
            <a:custGeom>
              <a:rect b="b" l="l" r="r" t="t"/>
              <a:pathLst>
                <a:path extrusionOk="0" h="2144" w="1263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66"/>
            <p:cNvSpPr/>
            <p:nvPr/>
          </p:nvSpPr>
          <p:spPr>
            <a:xfrm>
              <a:off x="5790165" y="2646451"/>
              <a:ext cx="39851" cy="68329"/>
            </a:xfrm>
            <a:custGeom>
              <a:rect b="b" l="l" r="r" t="t"/>
              <a:pathLst>
                <a:path extrusionOk="0" h="2145" w="1251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66"/>
            <p:cNvSpPr/>
            <p:nvPr/>
          </p:nvSpPr>
          <p:spPr>
            <a:xfrm>
              <a:off x="6050707" y="2646451"/>
              <a:ext cx="39882" cy="68329"/>
            </a:xfrm>
            <a:custGeom>
              <a:rect b="b" l="l" r="r" t="t"/>
              <a:pathLst>
                <a:path extrusionOk="0" h="2145" w="1252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66"/>
            <p:cNvSpPr/>
            <p:nvPr/>
          </p:nvSpPr>
          <p:spPr>
            <a:xfrm>
              <a:off x="5976007" y="2563023"/>
              <a:ext cx="39851" cy="68297"/>
            </a:xfrm>
            <a:custGeom>
              <a:rect b="b" l="l" r="r" t="t"/>
              <a:pathLst>
                <a:path extrusionOk="0" h="2144" w="1251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66"/>
            <p:cNvSpPr/>
            <p:nvPr/>
          </p:nvSpPr>
          <p:spPr>
            <a:xfrm>
              <a:off x="5919114" y="2453027"/>
              <a:ext cx="42877" cy="43673"/>
            </a:xfrm>
            <a:custGeom>
              <a:rect b="b" l="l" r="r" t="t"/>
              <a:pathLst>
                <a:path extrusionOk="0" h="1371" w="1346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66"/>
            <p:cNvSpPr/>
            <p:nvPr/>
          </p:nvSpPr>
          <p:spPr>
            <a:xfrm>
              <a:off x="5756399" y="2434456"/>
              <a:ext cx="367925" cy="367161"/>
            </a:xfrm>
            <a:custGeom>
              <a:rect b="b" l="l" r="r" t="t"/>
              <a:pathLst>
                <a:path extrusionOk="0" h="11526" w="1155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03" name="Google Shape;11003;p66"/>
          <p:cNvSpPr/>
          <p:nvPr/>
        </p:nvSpPr>
        <p:spPr>
          <a:xfrm>
            <a:off x="5304695" y="2434551"/>
            <a:ext cx="368308" cy="366970"/>
          </a:xfrm>
          <a:custGeom>
            <a:rect b="b" l="l" r="r" t="t"/>
            <a:pathLst>
              <a:path extrusionOk="0" h="11520" w="11562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04" name="Google Shape;11004;p66"/>
          <p:cNvSpPr/>
          <p:nvPr/>
        </p:nvSpPr>
        <p:spPr>
          <a:xfrm>
            <a:off x="7542031" y="2445541"/>
            <a:ext cx="370187" cy="344034"/>
          </a:xfrm>
          <a:custGeom>
            <a:rect b="b" l="l" r="r" t="t"/>
            <a:pathLst>
              <a:path extrusionOk="0" h="10800" w="11621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05" name="Google Shape;11005;p66"/>
          <p:cNvGrpSpPr/>
          <p:nvPr/>
        </p:nvGrpSpPr>
        <p:grpSpPr>
          <a:xfrm>
            <a:off x="7964906" y="2434073"/>
            <a:ext cx="373627" cy="367925"/>
            <a:chOff x="7964906" y="2434073"/>
            <a:chExt cx="373627" cy="367925"/>
          </a:xfrm>
        </p:grpSpPr>
        <p:sp>
          <p:nvSpPr>
            <p:cNvPr id="11006" name="Google Shape;11006;p66"/>
            <p:cNvSpPr/>
            <p:nvPr/>
          </p:nvSpPr>
          <p:spPr>
            <a:xfrm>
              <a:off x="8252397" y="2622942"/>
              <a:ext cx="46699" cy="46317"/>
            </a:xfrm>
            <a:custGeom>
              <a:rect b="b" l="l" r="r" t="t"/>
              <a:pathLst>
                <a:path extrusionOk="0" h="1454" w="1466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66"/>
            <p:cNvSpPr/>
            <p:nvPr/>
          </p:nvSpPr>
          <p:spPr>
            <a:xfrm>
              <a:off x="7964906" y="2434073"/>
              <a:ext cx="373627" cy="367925"/>
            </a:xfrm>
            <a:custGeom>
              <a:rect b="b" l="l" r="r" t="t"/>
              <a:pathLst>
                <a:path extrusionOk="0" h="11550" w="11729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8" name="Google Shape;11008;p66"/>
          <p:cNvGrpSpPr/>
          <p:nvPr/>
        </p:nvGrpSpPr>
        <p:grpSpPr>
          <a:xfrm>
            <a:off x="6194086" y="2437737"/>
            <a:ext cx="369837" cy="360471"/>
            <a:chOff x="6194086" y="2437737"/>
            <a:chExt cx="369837" cy="360471"/>
          </a:xfrm>
        </p:grpSpPr>
        <p:sp>
          <p:nvSpPr>
            <p:cNvPr id="11009" name="Google Shape;11009;p66"/>
            <p:cNvSpPr/>
            <p:nvPr/>
          </p:nvSpPr>
          <p:spPr>
            <a:xfrm>
              <a:off x="6194086" y="2437737"/>
              <a:ext cx="369837" cy="360471"/>
            </a:xfrm>
            <a:custGeom>
              <a:rect b="b" l="l" r="r" t="t"/>
              <a:pathLst>
                <a:path extrusionOk="0" h="11316" w="1161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66"/>
            <p:cNvSpPr/>
            <p:nvPr/>
          </p:nvSpPr>
          <p:spPr>
            <a:xfrm>
              <a:off x="6251362" y="2655721"/>
              <a:ext cx="89927" cy="88621"/>
            </a:xfrm>
            <a:custGeom>
              <a:rect b="b" l="l" r="r" t="t"/>
              <a:pathLst>
                <a:path extrusionOk="0" h="2782" w="2823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014" name="Shape 11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5" name="Google Shape;11015;p67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016" name="Google Shape;11016;p67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017" name="Google Shape;11017;p67"/>
          <p:cNvGrpSpPr/>
          <p:nvPr/>
        </p:nvGrpSpPr>
        <p:grpSpPr>
          <a:xfrm>
            <a:off x="3541011" y="1508594"/>
            <a:ext cx="350166" cy="349434"/>
            <a:chOff x="3541011" y="1508594"/>
            <a:chExt cx="350166" cy="349434"/>
          </a:xfrm>
        </p:grpSpPr>
        <p:sp>
          <p:nvSpPr>
            <p:cNvPr id="11018" name="Google Shape;11018;p67"/>
            <p:cNvSpPr/>
            <p:nvPr/>
          </p:nvSpPr>
          <p:spPr>
            <a:xfrm>
              <a:off x="3600879" y="1568270"/>
              <a:ext cx="230049" cy="289758"/>
            </a:xfrm>
            <a:custGeom>
              <a:rect b="b" l="l" r="r" t="t"/>
              <a:pathLst>
                <a:path extrusionOk="0" h="9104" w="7228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67"/>
            <p:cNvSpPr/>
            <p:nvPr/>
          </p:nvSpPr>
          <p:spPr>
            <a:xfrm>
              <a:off x="3541011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67"/>
            <p:cNvSpPr/>
            <p:nvPr/>
          </p:nvSpPr>
          <p:spPr>
            <a:xfrm>
              <a:off x="3842259" y="1677980"/>
              <a:ext cx="48919" cy="10630"/>
            </a:xfrm>
            <a:custGeom>
              <a:rect b="b" l="l" r="r" t="t"/>
              <a:pathLst>
                <a:path extrusionOk="0" h="334" w="15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67"/>
            <p:cNvSpPr/>
            <p:nvPr/>
          </p:nvSpPr>
          <p:spPr>
            <a:xfrm>
              <a:off x="3711161" y="1508594"/>
              <a:ext cx="10248" cy="48537"/>
            </a:xfrm>
            <a:custGeom>
              <a:rect b="b" l="l" r="r" t="t"/>
              <a:pathLst>
                <a:path extrusionOk="0" h="1525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67"/>
            <p:cNvSpPr/>
            <p:nvPr/>
          </p:nvSpPr>
          <p:spPr>
            <a:xfrm>
              <a:off x="3633470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67"/>
            <p:cNvSpPr/>
            <p:nvPr/>
          </p:nvSpPr>
          <p:spPr>
            <a:xfrm>
              <a:off x="3775962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67"/>
            <p:cNvSpPr/>
            <p:nvPr/>
          </p:nvSpPr>
          <p:spPr>
            <a:xfrm>
              <a:off x="3577390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67"/>
            <p:cNvSpPr/>
            <p:nvPr/>
          </p:nvSpPr>
          <p:spPr>
            <a:xfrm>
              <a:off x="3823703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67"/>
            <p:cNvSpPr/>
            <p:nvPr/>
          </p:nvSpPr>
          <p:spPr>
            <a:xfrm>
              <a:off x="3775962" y="1792018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67"/>
            <p:cNvSpPr/>
            <p:nvPr/>
          </p:nvSpPr>
          <p:spPr>
            <a:xfrm>
              <a:off x="3633470" y="1545195"/>
              <a:ext cx="22757" cy="28995"/>
            </a:xfrm>
            <a:custGeom>
              <a:rect b="b" l="l" r="r" t="t"/>
              <a:pathLst>
                <a:path extrusionOk="0" h="911" w="715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67"/>
            <p:cNvSpPr/>
            <p:nvPr/>
          </p:nvSpPr>
          <p:spPr>
            <a:xfrm>
              <a:off x="3823703" y="160149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67"/>
            <p:cNvSpPr/>
            <p:nvPr/>
          </p:nvSpPr>
          <p:spPr>
            <a:xfrm>
              <a:off x="3577390" y="1743608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67"/>
            <p:cNvSpPr/>
            <p:nvPr/>
          </p:nvSpPr>
          <p:spPr>
            <a:xfrm>
              <a:off x="3732358" y="1593032"/>
              <a:ext cx="71294" cy="62255"/>
            </a:xfrm>
            <a:custGeom>
              <a:rect b="b" l="l" r="r" t="t"/>
              <a:pathLst>
                <a:path extrusionOk="0" h="1956" w="224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1" name="Google Shape;11031;p67"/>
          <p:cNvGrpSpPr/>
          <p:nvPr/>
        </p:nvGrpSpPr>
        <p:grpSpPr>
          <a:xfrm>
            <a:off x="3122257" y="1508594"/>
            <a:ext cx="294850" cy="349434"/>
            <a:chOff x="3122257" y="1508594"/>
            <a:chExt cx="294850" cy="349434"/>
          </a:xfrm>
        </p:grpSpPr>
        <p:sp>
          <p:nvSpPr>
            <p:cNvPr id="11032" name="Google Shape;11032;p67"/>
            <p:cNvSpPr/>
            <p:nvPr/>
          </p:nvSpPr>
          <p:spPr>
            <a:xfrm>
              <a:off x="3226110" y="1659042"/>
              <a:ext cx="87557" cy="29568"/>
            </a:xfrm>
            <a:custGeom>
              <a:rect b="b" l="l" r="r" t="t"/>
              <a:pathLst>
                <a:path extrusionOk="0" h="929" w="2751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67"/>
            <p:cNvSpPr/>
            <p:nvPr/>
          </p:nvSpPr>
          <p:spPr>
            <a:xfrm>
              <a:off x="3171144" y="1612033"/>
              <a:ext cx="196694" cy="245613"/>
            </a:xfrm>
            <a:custGeom>
              <a:rect b="b" l="l" r="r" t="t"/>
              <a:pathLst>
                <a:path extrusionOk="0" h="7717" w="618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67"/>
            <p:cNvSpPr/>
            <p:nvPr/>
          </p:nvSpPr>
          <p:spPr>
            <a:xfrm>
              <a:off x="3204117" y="1836767"/>
              <a:ext cx="10630" cy="21261"/>
            </a:xfrm>
            <a:custGeom>
              <a:rect b="b" l="l" r="r" t="t"/>
              <a:pathLst>
                <a:path extrusionOk="0" h="668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67"/>
            <p:cNvSpPr/>
            <p:nvPr/>
          </p:nvSpPr>
          <p:spPr>
            <a:xfrm>
              <a:off x="3324616" y="1836767"/>
              <a:ext cx="10280" cy="21261"/>
            </a:xfrm>
            <a:custGeom>
              <a:rect b="b" l="l" r="r" t="t"/>
              <a:pathLst>
                <a:path extrusionOk="0" h="668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67"/>
            <p:cNvSpPr/>
            <p:nvPr/>
          </p:nvSpPr>
          <p:spPr>
            <a:xfrm>
              <a:off x="3122257" y="1508594"/>
              <a:ext cx="294850" cy="278554"/>
            </a:xfrm>
            <a:custGeom>
              <a:rect b="b" l="l" r="r" t="t"/>
              <a:pathLst>
                <a:path extrusionOk="0" h="8752" w="9264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7" name="Google Shape;11037;p67"/>
          <p:cNvGrpSpPr/>
          <p:nvPr/>
        </p:nvGrpSpPr>
        <p:grpSpPr>
          <a:xfrm>
            <a:off x="910723" y="1508212"/>
            <a:ext cx="251660" cy="350166"/>
            <a:chOff x="910723" y="1508212"/>
            <a:chExt cx="251660" cy="350166"/>
          </a:xfrm>
        </p:grpSpPr>
        <p:sp>
          <p:nvSpPr>
            <p:cNvPr id="11038" name="Google Shape;11038;p67"/>
            <p:cNvSpPr/>
            <p:nvPr/>
          </p:nvSpPr>
          <p:spPr>
            <a:xfrm>
              <a:off x="910723" y="1508212"/>
              <a:ext cx="251660" cy="350166"/>
            </a:xfrm>
            <a:custGeom>
              <a:rect b="b" l="l" r="r" t="t"/>
              <a:pathLst>
                <a:path extrusionOk="0" h="11002" w="7907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67"/>
            <p:cNvSpPr/>
            <p:nvPr/>
          </p:nvSpPr>
          <p:spPr>
            <a:xfrm>
              <a:off x="1031604" y="1530205"/>
              <a:ext cx="10280" cy="10248"/>
            </a:xfrm>
            <a:custGeom>
              <a:rect b="b" l="l" r="r" t="t"/>
              <a:pathLst>
                <a:path extrusionOk="0" h="322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67"/>
            <p:cNvSpPr/>
            <p:nvPr/>
          </p:nvSpPr>
          <p:spPr>
            <a:xfrm>
              <a:off x="932334" y="1551784"/>
              <a:ext cx="208088" cy="273653"/>
            </a:xfrm>
            <a:custGeom>
              <a:rect b="b" l="l" r="r" t="t"/>
              <a:pathLst>
                <a:path extrusionOk="0" h="8598" w="653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67"/>
            <p:cNvSpPr/>
            <p:nvPr/>
          </p:nvSpPr>
          <p:spPr>
            <a:xfrm>
              <a:off x="965689" y="1661302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67"/>
            <p:cNvSpPr/>
            <p:nvPr/>
          </p:nvSpPr>
          <p:spPr>
            <a:xfrm>
              <a:off x="965689" y="1710571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67"/>
            <p:cNvSpPr/>
            <p:nvPr/>
          </p:nvSpPr>
          <p:spPr>
            <a:xfrm>
              <a:off x="965689" y="1760604"/>
              <a:ext cx="32241" cy="31859"/>
            </a:xfrm>
            <a:custGeom>
              <a:rect b="b" l="l" r="r" t="t"/>
              <a:pathLst>
                <a:path extrusionOk="0" h="1001" w="1013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67"/>
            <p:cNvSpPr/>
            <p:nvPr/>
          </p:nvSpPr>
          <p:spPr>
            <a:xfrm>
              <a:off x="1009643" y="1661302"/>
              <a:ext cx="59899" cy="10662"/>
            </a:xfrm>
            <a:custGeom>
              <a:rect b="b" l="l" r="r" t="t"/>
              <a:pathLst>
                <a:path extrusionOk="0" h="335" w="188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67"/>
            <p:cNvSpPr/>
            <p:nvPr/>
          </p:nvSpPr>
          <p:spPr>
            <a:xfrm>
              <a:off x="1009643" y="1683677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67"/>
            <p:cNvSpPr/>
            <p:nvPr/>
          </p:nvSpPr>
          <p:spPr>
            <a:xfrm>
              <a:off x="1009643" y="1710571"/>
              <a:ext cx="59899" cy="10630"/>
            </a:xfrm>
            <a:custGeom>
              <a:rect b="b" l="l" r="r" t="t"/>
              <a:pathLst>
                <a:path extrusionOk="0" h="334" w="188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67"/>
            <p:cNvSpPr/>
            <p:nvPr/>
          </p:nvSpPr>
          <p:spPr>
            <a:xfrm>
              <a:off x="1009643" y="1732946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67"/>
            <p:cNvSpPr/>
            <p:nvPr/>
          </p:nvSpPr>
          <p:spPr>
            <a:xfrm>
              <a:off x="1009643" y="1760604"/>
              <a:ext cx="59899" cy="10248"/>
            </a:xfrm>
            <a:custGeom>
              <a:rect b="b" l="l" r="r" t="t"/>
              <a:pathLst>
                <a:path extrusionOk="0" h="322" w="188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67"/>
            <p:cNvSpPr/>
            <p:nvPr/>
          </p:nvSpPr>
          <p:spPr>
            <a:xfrm>
              <a:off x="1009643" y="1782183"/>
              <a:ext cx="98188" cy="10662"/>
            </a:xfrm>
            <a:custGeom>
              <a:rect b="b" l="l" r="r" t="t"/>
              <a:pathLst>
                <a:path extrusionOk="0" h="335" w="3085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67"/>
            <p:cNvSpPr/>
            <p:nvPr/>
          </p:nvSpPr>
          <p:spPr>
            <a:xfrm>
              <a:off x="1009643" y="1579473"/>
              <a:ext cx="98188" cy="10630"/>
            </a:xfrm>
            <a:custGeom>
              <a:rect b="b" l="l" r="r" t="t"/>
              <a:pathLst>
                <a:path extrusionOk="0" h="334" w="3085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67"/>
            <p:cNvSpPr/>
            <p:nvPr/>
          </p:nvSpPr>
          <p:spPr>
            <a:xfrm>
              <a:off x="965689" y="1628711"/>
              <a:ext cx="142142" cy="10662"/>
            </a:xfrm>
            <a:custGeom>
              <a:rect b="b" l="l" r="r" t="t"/>
              <a:pathLst>
                <a:path extrusionOk="0" h="335" w="446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67"/>
            <p:cNvSpPr/>
            <p:nvPr/>
          </p:nvSpPr>
          <p:spPr>
            <a:xfrm>
              <a:off x="1009643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67"/>
            <p:cNvSpPr/>
            <p:nvPr/>
          </p:nvSpPr>
          <p:spPr>
            <a:xfrm>
              <a:off x="1047550" y="1601434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67"/>
            <p:cNvSpPr/>
            <p:nvPr/>
          </p:nvSpPr>
          <p:spPr>
            <a:xfrm>
              <a:off x="966071" y="1579473"/>
              <a:ext cx="32241" cy="32241"/>
            </a:xfrm>
            <a:custGeom>
              <a:rect b="b" l="l" r="r" t="t"/>
              <a:pathLst>
                <a:path extrusionOk="0" h="1013" w="1013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5" name="Google Shape;11055;p67"/>
          <p:cNvGrpSpPr/>
          <p:nvPr/>
        </p:nvGrpSpPr>
        <p:grpSpPr>
          <a:xfrm>
            <a:off x="1308631" y="1507830"/>
            <a:ext cx="350166" cy="350198"/>
            <a:chOff x="1308631" y="1507830"/>
            <a:chExt cx="350166" cy="350198"/>
          </a:xfrm>
        </p:grpSpPr>
        <p:sp>
          <p:nvSpPr>
            <p:cNvPr id="11056" name="Google Shape;11056;p67"/>
            <p:cNvSpPr/>
            <p:nvPr/>
          </p:nvSpPr>
          <p:spPr>
            <a:xfrm>
              <a:off x="1308631" y="1507830"/>
              <a:ext cx="350166" cy="350198"/>
            </a:xfrm>
            <a:custGeom>
              <a:rect b="b" l="l" r="r" t="t"/>
              <a:pathLst>
                <a:path extrusionOk="0" h="11003" w="11002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67"/>
            <p:cNvSpPr/>
            <p:nvPr/>
          </p:nvSpPr>
          <p:spPr>
            <a:xfrm>
              <a:off x="1373049" y="1574063"/>
              <a:ext cx="181544" cy="179730"/>
            </a:xfrm>
            <a:custGeom>
              <a:rect b="b" l="l" r="r" t="t"/>
              <a:pathLst>
                <a:path extrusionOk="0" h="5647" w="5704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67"/>
            <p:cNvSpPr/>
            <p:nvPr/>
          </p:nvSpPr>
          <p:spPr>
            <a:xfrm>
              <a:off x="1411338" y="1606368"/>
              <a:ext cx="182276" cy="186477"/>
            </a:xfrm>
            <a:custGeom>
              <a:rect b="b" l="l" r="r" t="t"/>
              <a:pathLst>
                <a:path extrusionOk="0" h="5859" w="5727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67"/>
            <p:cNvSpPr/>
            <p:nvPr/>
          </p:nvSpPr>
          <p:spPr>
            <a:xfrm>
              <a:off x="1461721" y="1634026"/>
              <a:ext cx="43986" cy="15564"/>
            </a:xfrm>
            <a:custGeom>
              <a:rect b="b" l="l" r="r" t="t"/>
              <a:pathLst>
                <a:path extrusionOk="0" h="489" w="1382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0" name="Google Shape;11060;p67"/>
          <p:cNvGrpSpPr/>
          <p:nvPr/>
        </p:nvGrpSpPr>
        <p:grpSpPr>
          <a:xfrm>
            <a:off x="1756921" y="1509739"/>
            <a:ext cx="345997" cy="345997"/>
            <a:chOff x="1756921" y="1509739"/>
            <a:chExt cx="345997" cy="345997"/>
          </a:xfrm>
        </p:grpSpPr>
        <p:sp>
          <p:nvSpPr>
            <p:cNvPr id="11061" name="Google Shape;11061;p67"/>
            <p:cNvSpPr/>
            <p:nvPr/>
          </p:nvSpPr>
          <p:spPr>
            <a:xfrm>
              <a:off x="1756921" y="1509739"/>
              <a:ext cx="345997" cy="345997"/>
            </a:xfrm>
            <a:custGeom>
              <a:rect b="b" l="l" r="r" t="t"/>
              <a:pathLst>
                <a:path extrusionOk="0" h="10871" w="10871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67"/>
            <p:cNvSpPr/>
            <p:nvPr/>
          </p:nvSpPr>
          <p:spPr>
            <a:xfrm>
              <a:off x="1781937" y="1535488"/>
              <a:ext cx="295614" cy="295614"/>
            </a:xfrm>
            <a:custGeom>
              <a:rect b="b" l="l" r="r" t="t"/>
              <a:pathLst>
                <a:path extrusionOk="0" h="9288" w="9288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67"/>
            <p:cNvSpPr/>
            <p:nvPr/>
          </p:nvSpPr>
          <p:spPr>
            <a:xfrm>
              <a:off x="1806954" y="1677980"/>
              <a:ext cx="17441" cy="10630"/>
            </a:xfrm>
            <a:custGeom>
              <a:rect b="b" l="l" r="r" t="t"/>
              <a:pathLst>
                <a:path extrusionOk="0" h="334" w="548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67"/>
            <p:cNvSpPr/>
            <p:nvPr/>
          </p:nvSpPr>
          <p:spPr>
            <a:xfrm>
              <a:off x="1924429" y="1560122"/>
              <a:ext cx="128106" cy="128488"/>
            </a:xfrm>
            <a:custGeom>
              <a:rect b="b" l="l" r="r" t="t"/>
              <a:pathLst>
                <a:path extrusionOk="0" h="4037" w="4025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67"/>
            <p:cNvSpPr/>
            <p:nvPr/>
          </p:nvSpPr>
          <p:spPr>
            <a:xfrm>
              <a:off x="1924811" y="1788644"/>
              <a:ext cx="10630" cy="17823"/>
            </a:xfrm>
            <a:custGeom>
              <a:rect b="b" l="l" r="r" t="t"/>
              <a:pathLst>
                <a:path extrusionOk="0" h="560" w="334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67"/>
            <p:cNvSpPr/>
            <p:nvPr/>
          </p:nvSpPr>
          <p:spPr>
            <a:xfrm>
              <a:off x="1841423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67"/>
            <p:cNvSpPr/>
            <p:nvPr/>
          </p:nvSpPr>
          <p:spPr>
            <a:xfrm>
              <a:off x="2002470" y="1756243"/>
              <a:ext cx="16709" cy="15755"/>
            </a:xfrm>
            <a:custGeom>
              <a:rect b="b" l="l" r="r" t="t"/>
              <a:pathLst>
                <a:path extrusionOk="0" h="495" w="525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67"/>
            <p:cNvSpPr/>
            <p:nvPr/>
          </p:nvSpPr>
          <p:spPr>
            <a:xfrm>
              <a:off x="2002470" y="1594719"/>
              <a:ext cx="16328" cy="15086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67"/>
            <p:cNvSpPr/>
            <p:nvPr/>
          </p:nvSpPr>
          <p:spPr>
            <a:xfrm>
              <a:off x="1841041" y="1756530"/>
              <a:ext cx="16709" cy="15468"/>
            </a:xfrm>
            <a:custGeom>
              <a:rect b="b" l="l" r="r" t="t"/>
              <a:pathLst>
                <a:path extrusionOk="0" h="486" w="525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67"/>
            <p:cNvSpPr/>
            <p:nvPr/>
          </p:nvSpPr>
          <p:spPr>
            <a:xfrm>
              <a:off x="1816025" y="1632084"/>
              <a:ext cx="17855" cy="13336"/>
            </a:xfrm>
            <a:custGeom>
              <a:rect b="b" l="l" r="r" t="t"/>
              <a:pathLst>
                <a:path extrusionOk="0" h="419" w="561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67"/>
            <p:cNvSpPr/>
            <p:nvPr/>
          </p:nvSpPr>
          <p:spPr>
            <a:xfrm>
              <a:off x="2026341" y="1721297"/>
              <a:ext cx="17855" cy="13177"/>
            </a:xfrm>
            <a:custGeom>
              <a:rect b="b" l="l" r="r" t="t"/>
              <a:pathLst>
                <a:path extrusionOk="0" h="414" w="561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67"/>
            <p:cNvSpPr/>
            <p:nvPr/>
          </p:nvSpPr>
          <p:spPr>
            <a:xfrm>
              <a:off x="1967619" y="1569702"/>
              <a:ext cx="14036" cy="16996"/>
            </a:xfrm>
            <a:custGeom>
              <a:rect b="b" l="l" r="r" t="t"/>
              <a:pathLst>
                <a:path extrusionOk="0" h="534" w="441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67"/>
            <p:cNvSpPr/>
            <p:nvPr/>
          </p:nvSpPr>
          <p:spPr>
            <a:xfrm>
              <a:off x="1877802" y="1780019"/>
              <a:ext cx="14450" cy="16996"/>
            </a:xfrm>
            <a:custGeom>
              <a:rect b="b" l="l" r="r" t="t"/>
              <a:pathLst>
                <a:path extrusionOk="0" h="534" w="454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67"/>
            <p:cNvSpPr/>
            <p:nvPr/>
          </p:nvSpPr>
          <p:spPr>
            <a:xfrm>
              <a:off x="1879711" y="1568652"/>
              <a:ext cx="14418" cy="16900"/>
            </a:xfrm>
            <a:custGeom>
              <a:rect b="b" l="l" r="r" t="t"/>
              <a:pathLst>
                <a:path extrusionOk="0" h="531" w="453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67"/>
            <p:cNvSpPr/>
            <p:nvPr/>
          </p:nvSpPr>
          <p:spPr>
            <a:xfrm>
              <a:off x="1965709" y="1780846"/>
              <a:ext cx="14068" cy="16900"/>
            </a:xfrm>
            <a:custGeom>
              <a:rect b="b" l="l" r="r" t="t"/>
              <a:pathLst>
                <a:path extrusionOk="0" h="531" w="442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67"/>
            <p:cNvSpPr/>
            <p:nvPr/>
          </p:nvSpPr>
          <p:spPr>
            <a:xfrm>
              <a:off x="2026723" y="1633644"/>
              <a:ext cx="17855" cy="13304"/>
            </a:xfrm>
            <a:custGeom>
              <a:rect b="b" l="l" r="r" t="t"/>
              <a:pathLst>
                <a:path extrusionOk="0" h="418" w="561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67"/>
            <p:cNvSpPr/>
            <p:nvPr/>
          </p:nvSpPr>
          <p:spPr>
            <a:xfrm>
              <a:off x="1814911" y="1719419"/>
              <a:ext cx="18205" cy="13177"/>
            </a:xfrm>
            <a:custGeom>
              <a:rect b="b" l="l" r="r" t="t"/>
              <a:pathLst>
                <a:path extrusionOk="0" h="414" w="572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8" name="Google Shape;11078;p67"/>
          <p:cNvGrpSpPr/>
          <p:nvPr/>
        </p:nvGrpSpPr>
        <p:grpSpPr>
          <a:xfrm>
            <a:off x="2216956" y="1510503"/>
            <a:ext cx="318721" cy="345615"/>
            <a:chOff x="2216956" y="1510503"/>
            <a:chExt cx="318721" cy="345615"/>
          </a:xfrm>
        </p:grpSpPr>
        <p:sp>
          <p:nvSpPr>
            <p:cNvPr id="11079" name="Google Shape;11079;p67"/>
            <p:cNvSpPr/>
            <p:nvPr/>
          </p:nvSpPr>
          <p:spPr>
            <a:xfrm>
              <a:off x="2386724" y="1510503"/>
              <a:ext cx="142524" cy="151594"/>
            </a:xfrm>
            <a:custGeom>
              <a:rect b="b" l="l" r="r" t="t"/>
              <a:pathLst>
                <a:path extrusionOk="0" h="4763" w="4478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67"/>
            <p:cNvSpPr/>
            <p:nvPr/>
          </p:nvSpPr>
          <p:spPr>
            <a:xfrm>
              <a:off x="2423102" y="1541185"/>
              <a:ext cx="77723" cy="77723"/>
            </a:xfrm>
            <a:custGeom>
              <a:rect b="b" l="l" r="r" t="t"/>
              <a:pathLst>
                <a:path extrusionOk="0" h="2442" w="2442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67"/>
            <p:cNvSpPr/>
            <p:nvPr/>
          </p:nvSpPr>
          <p:spPr>
            <a:xfrm>
              <a:off x="2216956" y="1538543"/>
              <a:ext cx="318721" cy="317575"/>
            </a:xfrm>
            <a:custGeom>
              <a:rect b="b" l="l" r="r" t="t"/>
              <a:pathLst>
                <a:path extrusionOk="0" h="9978" w="10014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67"/>
            <p:cNvSpPr/>
            <p:nvPr/>
          </p:nvSpPr>
          <p:spPr>
            <a:xfrm>
              <a:off x="2275327" y="1662448"/>
              <a:ext cx="100066" cy="39434"/>
            </a:xfrm>
            <a:custGeom>
              <a:rect b="b" l="l" r="r" t="t"/>
              <a:pathLst>
                <a:path extrusionOk="0" h="1239" w="3144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67"/>
            <p:cNvSpPr/>
            <p:nvPr/>
          </p:nvSpPr>
          <p:spPr>
            <a:xfrm>
              <a:off x="2371192" y="1745422"/>
              <a:ext cx="101211" cy="60663"/>
            </a:xfrm>
            <a:custGeom>
              <a:rect b="b" l="l" r="r" t="t"/>
              <a:pathLst>
                <a:path extrusionOk="0" h="1906" w="318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4" name="Google Shape;11084;p67"/>
          <p:cNvGrpSpPr/>
          <p:nvPr/>
        </p:nvGrpSpPr>
        <p:grpSpPr>
          <a:xfrm>
            <a:off x="3988156" y="1568461"/>
            <a:ext cx="349052" cy="230049"/>
            <a:chOff x="3988156" y="1568461"/>
            <a:chExt cx="349052" cy="230049"/>
          </a:xfrm>
        </p:grpSpPr>
        <p:sp>
          <p:nvSpPr>
            <p:cNvPr id="11085" name="Google Shape;11085;p67"/>
            <p:cNvSpPr/>
            <p:nvPr/>
          </p:nvSpPr>
          <p:spPr>
            <a:xfrm>
              <a:off x="3988156" y="1571135"/>
              <a:ext cx="349052" cy="227376"/>
            </a:xfrm>
            <a:custGeom>
              <a:rect b="b" l="l" r="r" t="t"/>
              <a:pathLst>
                <a:path extrusionOk="0" h="7144" w="10967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67"/>
            <p:cNvSpPr/>
            <p:nvPr/>
          </p:nvSpPr>
          <p:spPr>
            <a:xfrm>
              <a:off x="4188256" y="1568461"/>
              <a:ext cx="146661" cy="61809"/>
            </a:xfrm>
            <a:custGeom>
              <a:rect b="b" l="l" r="r" t="t"/>
              <a:pathLst>
                <a:path extrusionOk="0" h="1942" w="4608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67"/>
            <p:cNvSpPr/>
            <p:nvPr/>
          </p:nvSpPr>
          <p:spPr>
            <a:xfrm>
              <a:off x="4123805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67"/>
            <p:cNvSpPr/>
            <p:nvPr/>
          </p:nvSpPr>
          <p:spPr>
            <a:xfrm>
              <a:off x="4096147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67"/>
            <p:cNvSpPr/>
            <p:nvPr/>
          </p:nvSpPr>
          <p:spPr>
            <a:xfrm>
              <a:off x="4068871" y="1677598"/>
              <a:ext cx="13686" cy="13304"/>
            </a:xfrm>
            <a:custGeom>
              <a:rect b="b" l="l" r="r" t="t"/>
              <a:pathLst>
                <a:path extrusionOk="0" h="418" w="43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67"/>
            <p:cNvSpPr/>
            <p:nvPr/>
          </p:nvSpPr>
          <p:spPr>
            <a:xfrm>
              <a:off x="4041594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67"/>
            <p:cNvSpPr/>
            <p:nvPr/>
          </p:nvSpPr>
          <p:spPr>
            <a:xfrm>
              <a:off x="4239402" y="1677598"/>
              <a:ext cx="13304" cy="13304"/>
            </a:xfrm>
            <a:custGeom>
              <a:rect b="b" l="l" r="r" t="t"/>
              <a:pathLst>
                <a:path extrusionOk="0" h="418" w="418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2" name="Google Shape;11092;p67"/>
          <p:cNvGrpSpPr/>
          <p:nvPr/>
        </p:nvGrpSpPr>
        <p:grpSpPr>
          <a:xfrm>
            <a:off x="2633037" y="1499873"/>
            <a:ext cx="379002" cy="366112"/>
            <a:chOff x="2633037" y="1499873"/>
            <a:chExt cx="379002" cy="366112"/>
          </a:xfrm>
        </p:grpSpPr>
        <p:sp>
          <p:nvSpPr>
            <p:cNvPr id="11093" name="Google Shape;11093;p67"/>
            <p:cNvSpPr/>
            <p:nvPr/>
          </p:nvSpPr>
          <p:spPr>
            <a:xfrm>
              <a:off x="2798635" y="1499873"/>
              <a:ext cx="20497" cy="106145"/>
            </a:xfrm>
            <a:custGeom>
              <a:rect b="b" l="l" r="r" t="t"/>
              <a:pathLst>
                <a:path extrusionOk="0" h="3335" w="644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67"/>
            <p:cNvSpPr/>
            <p:nvPr/>
          </p:nvSpPr>
          <p:spPr>
            <a:xfrm>
              <a:off x="2847140" y="1499873"/>
              <a:ext cx="20115" cy="106145"/>
            </a:xfrm>
            <a:custGeom>
              <a:rect b="b" l="l" r="r" t="t"/>
              <a:pathLst>
                <a:path extrusionOk="0" h="3335" w="632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67"/>
            <p:cNvSpPr/>
            <p:nvPr/>
          </p:nvSpPr>
          <p:spPr>
            <a:xfrm>
              <a:off x="2652738" y="1825405"/>
              <a:ext cx="359301" cy="40580"/>
            </a:xfrm>
            <a:custGeom>
              <a:rect b="b" l="l" r="r" t="t"/>
              <a:pathLst>
                <a:path extrusionOk="0" h="1275" w="11289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67"/>
            <p:cNvSpPr/>
            <p:nvPr/>
          </p:nvSpPr>
          <p:spPr>
            <a:xfrm>
              <a:off x="2657289" y="1641983"/>
              <a:ext cx="64833" cy="73935"/>
            </a:xfrm>
            <a:custGeom>
              <a:rect b="b" l="l" r="r" t="t"/>
              <a:pathLst>
                <a:path extrusionOk="0" h="2323" w="2037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67"/>
            <p:cNvSpPr/>
            <p:nvPr/>
          </p:nvSpPr>
          <p:spPr>
            <a:xfrm>
              <a:off x="2633037" y="1617730"/>
              <a:ext cx="325945" cy="195198"/>
            </a:xfrm>
            <a:custGeom>
              <a:rect b="b" l="l" r="r" t="t"/>
              <a:pathLst>
                <a:path extrusionOk="0" h="6133" w="10241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67"/>
            <p:cNvSpPr/>
            <p:nvPr/>
          </p:nvSpPr>
          <p:spPr>
            <a:xfrm>
              <a:off x="2826293" y="1674574"/>
              <a:ext cx="99334" cy="106145"/>
            </a:xfrm>
            <a:custGeom>
              <a:rect b="b" l="l" r="r" t="t"/>
              <a:pathLst>
                <a:path extrusionOk="0" h="3335" w="3121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9" name="Google Shape;11099;p67"/>
          <p:cNvGrpSpPr/>
          <p:nvPr/>
        </p:nvGrpSpPr>
        <p:grpSpPr>
          <a:xfrm>
            <a:off x="6675256" y="1516169"/>
            <a:ext cx="327823" cy="357009"/>
            <a:chOff x="6675256" y="1516169"/>
            <a:chExt cx="327823" cy="357009"/>
          </a:xfrm>
        </p:grpSpPr>
        <p:sp>
          <p:nvSpPr>
            <p:cNvPr id="11100" name="Google Shape;11100;p67"/>
            <p:cNvSpPr/>
            <p:nvPr/>
          </p:nvSpPr>
          <p:spPr>
            <a:xfrm>
              <a:off x="6675256" y="1516169"/>
              <a:ext cx="111078" cy="188737"/>
            </a:xfrm>
            <a:custGeom>
              <a:rect b="b" l="l" r="r" t="t"/>
              <a:pathLst>
                <a:path extrusionOk="0" h="5930" w="349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67"/>
            <p:cNvSpPr/>
            <p:nvPr/>
          </p:nvSpPr>
          <p:spPr>
            <a:xfrm>
              <a:off x="6696103" y="1679507"/>
              <a:ext cx="10630" cy="26162"/>
            </a:xfrm>
            <a:custGeom>
              <a:rect b="b" l="l" r="r" t="t"/>
              <a:pathLst>
                <a:path extrusionOk="0" h="822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67"/>
            <p:cNvSpPr/>
            <p:nvPr/>
          </p:nvSpPr>
          <p:spPr>
            <a:xfrm>
              <a:off x="6752183" y="1679507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67"/>
            <p:cNvSpPr/>
            <p:nvPr/>
          </p:nvSpPr>
          <p:spPr>
            <a:xfrm>
              <a:off x="6919310" y="1734060"/>
              <a:ext cx="45131" cy="15946"/>
            </a:xfrm>
            <a:custGeom>
              <a:rect b="b" l="l" r="r" t="t"/>
              <a:pathLst>
                <a:path extrusionOk="0" h="501" w="141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67"/>
            <p:cNvSpPr/>
            <p:nvPr/>
          </p:nvSpPr>
          <p:spPr>
            <a:xfrm>
              <a:off x="6879907" y="1706020"/>
              <a:ext cx="123172" cy="167158"/>
            </a:xfrm>
            <a:custGeom>
              <a:rect b="b" l="l" r="r" t="t"/>
              <a:pathLst>
                <a:path extrusionOk="0" h="5252" w="387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67"/>
            <p:cNvSpPr/>
            <p:nvPr/>
          </p:nvSpPr>
          <p:spPr>
            <a:xfrm>
              <a:off x="6902632" y="1840173"/>
              <a:ext cx="10630" cy="32623"/>
            </a:xfrm>
            <a:custGeom>
              <a:rect b="b" l="l" r="r" t="t"/>
              <a:pathLst>
                <a:path extrusionOk="0" h="1025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67"/>
            <p:cNvSpPr/>
            <p:nvPr/>
          </p:nvSpPr>
          <p:spPr>
            <a:xfrm>
              <a:off x="6970075" y="1840173"/>
              <a:ext cx="10280" cy="32623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67"/>
            <p:cNvSpPr/>
            <p:nvPr/>
          </p:nvSpPr>
          <p:spPr>
            <a:xfrm>
              <a:off x="6772267" y="1594241"/>
              <a:ext cx="182690" cy="100830"/>
            </a:xfrm>
            <a:custGeom>
              <a:rect b="b" l="l" r="r" t="t"/>
              <a:pathLst>
                <a:path extrusionOk="0" h="3168" w="574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67"/>
            <p:cNvSpPr/>
            <p:nvPr/>
          </p:nvSpPr>
          <p:spPr>
            <a:xfrm>
              <a:off x="6716950" y="1716268"/>
              <a:ext cx="181926" cy="100448"/>
            </a:xfrm>
            <a:custGeom>
              <a:rect b="b" l="l" r="r" t="t"/>
              <a:pathLst>
                <a:path extrusionOk="0" h="3156" w="5716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9" name="Google Shape;11109;p67"/>
          <p:cNvGrpSpPr/>
          <p:nvPr/>
        </p:nvGrpSpPr>
        <p:grpSpPr>
          <a:xfrm>
            <a:off x="8020159" y="1516551"/>
            <a:ext cx="300897" cy="356627"/>
            <a:chOff x="8020159" y="1516551"/>
            <a:chExt cx="300897" cy="356627"/>
          </a:xfrm>
        </p:grpSpPr>
        <p:sp>
          <p:nvSpPr>
            <p:cNvPr id="11110" name="Google Shape;11110;p67"/>
            <p:cNvSpPr/>
            <p:nvPr/>
          </p:nvSpPr>
          <p:spPr>
            <a:xfrm>
              <a:off x="8126240" y="1669482"/>
              <a:ext cx="88703" cy="30523"/>
            </a:xfrm>
            <a:custGeom>
              <a:rect b="b" l="l" r="r" t="t"/>
              <a:pathLst>
                <a:path extrusionOk="0" h="959" w="2787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67"/>
            <p:cNvSpPr/>
            <p:nvPr/>
          </p:nvSpPr>
          <p:spPr>
            <a:xfrm>
              <a:off x="8069778" y="1621518"/>
              <a:ext cx="200513" cy="251278"/>
            </a:xfrm>
            <a:custGeom>
              <a:rect b="b" l="l" r="r" t="t"/>
              <a:pathLst>
                <a:path extrusionOk="0" h="7895" w="630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67"/>
            <p:cNvSpPr/>
            <p:nvPr/>
          </p:nvSpPr>
          <p:spPr>
            <a:xfrm>
              <a:off x="8103515" y="1851535"/>
              <a:ext cx="10630" cy="21643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67"/>
            <p:cNvSpPr/>
            <p:nvPr/>
          </p:nvSpPr>
          <p:spPr>
            <a:xfrm>
              <a:off x="8226306" y="1851535"/>
              <a:ext cx="10248" cy="21643"/>
            </a:xfrm>
            <a:custGeom>
              <a:rect b="b" l="l" r="r" t="t"/>
              <a:pathLst>
                <a:path extrusionOk="0" h="680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67"/>
            <p:cNvSpPr/>
            <p:nvPr/>
          </p:nvSpPr>
          <p:spPr>
            <a:xfrm>
              <a:off x="8020159" y="1516551"/>
              <a:ext cx="300897" cy="284251"/>
            </a:xfrm>
            <a:custGeom>
              <a:rect b="b" l="l" r="r" t="t"/>
              <a:pathLst>
                <a:path extrusionOk="0" h="8931" w="9454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5" name="Google Shape;11115;p67"/>
          <p:cNvGrpSpPr/>
          <p:nvPr/>
        </p:nvGrpSpPr>
        <p:grpSpPr>
          <a:xfrm>
            <a:off x="5377363" y="1516169"/>
            <a:ext cx="257357" cy="356627"/>
            <a:chOff x="5377363" y="1516169"/>
            <a:chExt cx="257357" cy="356627"/>
          </a:xfrm>
        </p:grpSpPr>
        <p:sp>
          <p:nvSpPr>
            <p:cNvPr id="11116" name="Google Shape;11116;p67"/>
            <p:cNvSpPr/>
            <p:nvPr/>
          </p:nvSpPr>
          <p:spPr>
            <a:xfrm>
              <a:off x="5377363" y="1516169"/>
              <a:ext cx="257357" cy="356627"/>
            </a:xfrm>
            <a:custGeom>
              <a:rect b="b" l="l" r="r" t="t"/>
              <a:pathLst>
                <a:path extrusionOk="0" h="11205" w="8086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67"/>
            <p:cNvSpPr/>
            <p:nvPr/>
          </p:nvSpPr>
          <p:spPr>
            <a:xfrm>
              <a:off x="5501681" y="1538925"/>
              <a:ext cx="10248" cy="10248"/>
            </a:xfrm>
            <a:custGeom>
              <a:rect b="b" l="l" r="r" t="t"/>
              <a:pathLst>
                <a:path extrusionOk="0" h="322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67"/>
            <p:cNvSpPr/>
            <p:nvPr/>
          </p:nvSpPr>
          <p:spPr>
            <a:xfrm>
              <a:off x="5401233" y="1560886"/>
              <a:ext cx="211112" cy="278554"/>
            </a:xfrm>
            <a:custGeom>
              <a:rect b="b" l="l" r="r" t="t"/>
              <a:pathLst>
                <a:path extrusionOk="0" h="8752" w="663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67"/>
            <p:cNvSpPr/>
            <p:nvPr/>
          </p:nvSpPr>
          <p:spPr>
            <a:xfrm>
              <a:off x="5434207" y="1672664"/>
              <a:ext cx="33387" cy="33387"/>
            </a:xfrm>
            <a:custGeom>
              <a:rect b="b" l="l" r="r" t="t"/>
              <a:pathLst>
                <a:path extrusionOk="0" h="1049" w="1049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67"/>
            <p:cNvSpPr/>
            <p:nvPr/>
          </p:nvSpPr>
          <p:spPr>
            <a:xfrm>
              <a:off x="5434207" y="172307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67"/>
            <p:cNvSpPr/>
            <p:nvPr/>
          </p:nvSpPr>
          <p:spPr>
            <a:xfrm>
              <a:off x="5434207" y="1773112"/>
              <a:ext cx="33387" cy="33355"/>
            </a:xfrm>
            <a:custGeom>
              <a:rect b="b" l="l" r="r" t="t"/>
              <a:pathLst>
                <a:path extrusionOk="0" h="1048" w="1049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67"/>
            <p:cNvSpPr/>
            <p:nvPr/>
          </p:nvSpPr>
          <p:spPr>
            <a:xfrm>
              <a:off x="5478924" y="1672664"/>
              <a:ext cx="60663" cy="10662"/>
            </a:xfrm>
            <a:custGeom>
              <a:rect b="b" l="l" r="r" t="t"/>
              <a:pathLst>
                <a:path extrusionOk="0" h="335" w="1906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67"/>
            <p:cNvSpPr/>
            <p:nvPr/>
          </p:nvSpPr>
          <p:spPr>
            <a:xfrm>
              <a:off x="5478924" y="1695039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67"/>
            <p:cNvSpPr/>
            <p:nvPr/>
          </p:nvSpPr>
          <p:spPr>
            <a:xfrm>
              <a:off x="5478924" y="1723079"/>
              <a:ext cx="60663" cy="10248"/>
            </a:xfrm>
            <a:custGeom>
              <a:rect b="b" l="l" r="r" t="t"/>
              <a:pathLst>
                <a:path extrusionOk="0" h="322" w="190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67"/>
            <p:cNvSpPr/>
            <p:nvPr/>
          </p:nvSpPr>
          <p:spPr>
            <a:xfrm>
              <a:off x="5478924" y="1745422"/>
              <a:ext cx="99716" cy="10280"/>
            </a:xfrm>
            <a:custGeom>
              <a:rect b="b" l="l" r="r" t="t"/>
              <a:pathLst>
                <a:path extrusionOk="0" h="323" w="313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67"/>
            <p:cNvSpPr/>
            <p:nvPr/>
          </p:nvSpPr>
          <p:spPr>
            <a:xfrm>
              <a:off x="5478924" y="1773112"/>
              <a:ext cx="60663" cy="10630"/>
            </a:xfrm>
            <a:custGeom>
              <a:rect b="b" l="l" r="r" t="t"/>
              <a:pathLst>
                <a:path extrusionOk="0" h="334" w="190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67"/>
            <p:cNvSpPr/>
            <p:nvPr/>
          </p:nvSpPr>
          <p:spPr>
            <a:xfrm>
              <a:off x="5478924" y="1795455"/>
              <a:ext cx="99716" cy="10630"/>
            </a:xfrm>
            <a:custGeom>
              <a:rect b="b" l="l" r="r" t="t"/>
              <a:pathLst>
                <a:path extrusionOk="0" h="334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67"/>
            <p:cNvSpPr/>
            <p:nvPr/>
          </p:nvSpPr>
          <p:spPr>
            <a:xfrm>
              <a:off x="5478924" y="1588926"/>
              <a:ext cx="99716" cy="10662"/>
            </a:xfrm>
            <a:custGeom>
              <a:rect b="b" l="l" r="r" t="t"/>
              <a:pathLst>
                <a:path extrusionOk="0" h="335" w="313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67"/>
            <p:cNvSpPr/>
            <p:nvPr/>
          </p:nvSpPr>
          <p:spPr>
            <a:xfrm>
              <a:off x="5434207" y="1639341"/>
              <a:ext cx="144783" cy="10248"/>
            </a:xfrm>
            <a:custGeom>
              <a:rect b="b" l="l" r="r" t="t"/>
              <a:pathLst>
                <a:path extrusionOk="0" h="322" w="4549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67"/>
            <p:cNvSpPr/>
            <p:nvPr/>
          </p:nvSpPr>
          <p:spPr>
            <a:xfrm>
              <a:off x="5479306" y="1611301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67"/>
            <p:cNvSpPr/>
            <p:nvPr/>
          </p:nvSpPr>
          <p:spPr>
            <a:xfrm>
              <a:off x="5518327" y="1611301"/>
              <a:ext cx="26958" cy="10248"/>
            </a:xfrm>
            <a:custGeom>
              <a:rect b="b" l="l" r="r" t="t"/>
              <a:pathLst>
                <a:path extrusionOk="0" h="322" w="84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67"/>
            <p:cNvSpPr/>
            <p:nvPr/>
          </p:nvSpPr>
          <p:spPr>
            <a:xfrm>
              <a:off x="5434207" y="1588926"/>
              <a:ext cx="32623" cy="32623"/>
            </a:xfrm>
            <a:custGeom>
              <a:rect b="b" l="l" r="r" t="t"/>
              <a:pathLst>
                <a:path extrusionOk="0" h="1025" w="1025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3" name="Google Shape;11133;p67"/>
          <p:cNvGrpSpPr/>
          <p:nvPr/>
        </p:nvGrpSpPr>
        <p:grpSpPr>
          <a:xfrm>
            <a:off x="4880567" y="1535870"/>
            <a:ext cx="356245" cy="317607"/>
            <a:chOff x="4880567" y="1535870"/>
            <a:chExt cx="356245" cy="317607"/>
          </a:xfrm>
        </p:grpSpPr>
        <p:sp>
          <p:nvSpPr>
            <p:cNvPr id="11134" name="Google Shape;11134;p67"/>
            <p:cNvSpPr/>
            <p:nvPr/>
          </p:nvSpPr>
          <p:spPr>
            <a:xfrm>
              <a:off x="5103774" y="1535870"/>
              <a:ext cx="100448" cy="128138"/>
            </a:xfrm>
            <a:custGeom>
              <a:rect b="b" l="l" r="r" t="t"/>
              <a:pathLst>
                <a:path extrusionOk="0" h="4026" w="3156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67"/>
            <p:cNvSpPr/>
            <p:nvPr/>
          </p:nvSpPr>
          <p:spPr>
            <a:xfrm>
              <a:off x="4880567" y="1552929"/>
              <a:ext cx="200895" cy="300547"/>
            </a:xfrm>
            <a:custGeom>
              <a:rect b="b" l="l" r="r" t="t"/>
              <a:pathLst>
                <a:path extrusionOk="0" h="9443" w="6312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67"/>
            <p:cNvSpPr/>
            <p:nvPr/>
          </p:nvSpPr>
          <p:spPr>
            <a:xfrm>
              <a:off x="4919620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67"/>
            <p:cNvSpPr/>
            <p:nvPr/>
          </p:nvSpPr>
          <p:spPr>
            <a:xfrm>
              <a:off x="5031398" y="1820471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67"/>
            <p:cNvSpPr/>
            <p:nvPr/>
          </p:nvSpPr>
          <p:spPr>
            <a:xfrm>
              <a:off x="5070418" y="1552547"/>
              <a:ext cx="166394" cy="173969"/>
            </a:xfrm>
            <a:custGeom>
              <a:rect b="b" l="l" r="r" t="t"/>
              <a:pathLst>
                <a:path extrusionOk="0" h="5466" w="5228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39" name="Google Shape;11139;p67"/>
          <p:cNvGrpSpPr/>
          <p:nvPr/>
        </p:nvGrpSpPr>
        <p:grpSpPr>
          <a:xfrm>
            <a:off x="5771483" y="1515787"/>
            <a:ext cx="357359" cy="357391"/>
            <a:chOff x="5771483" y="1515787"/>
            <a:chExt cx="357359" cy="357391"/>
          </a:xfrm>
        </p:grpSpPr>
        <p:sp>
          <p:nvSpPr>
            <p:cNvPr id="11140" name="Google Shape;11140;p67"/>
            <p:cNvSpPr/>
            <p:nvPr/>
          </p:nvSpPr>
          <p:spPr>
            <a:xfrm>
              <a:off x="5771483" y="1515787"/>
              <a:ext cx="357359" cy="357391"/>
            </a:xfrm>
            <a:custGeom>
              <a:rect b="b" l="l" r="r" t="t"/>
              <a:pathLst>
                <a:path extrusionOk="0" h="11229" w="11228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67"/>
            <p:cNvSpPr/>
            <p:nvPr/>
          </p:nvSpPr>
          <p:spPr>
            <a:xfrm>
              <a:off x="5837429" y="1583070"/>
              <a:ext cx="185713" cy="183613"/>
            </a:xfrm>
            <a:custGeom>
              <a:rect b="b" l="l" r="r" t="t"/>
              <a:pathLst>
                <a:path extrusionOk="0" h="5769" w="5835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67"/>
            <p:cNvSpPr/>
            <p:nvPr/>
          </p:nvSpPr>
          <p:spPr>
            <a:xfrm>
              <a:off x="5876068" y="1616584"/>
              <a:ext cx="186859" cy="189501"/>
            </a:xfrm>
            <a:custGeom>
              <a:rect b="b" l="l" r="r" t="t"/>
              <a:pathLst>
                <a:path extrusionOk="0" h="5954" w="5871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67"/>
            <p:cNvSpPr/>
            <p:nvPr/>
          </p:nvSpPr>
          <p:spPr>
            <a:xfrm>
              <a:off x="5928360" y="1644624"/>
              <a:ext cx="45131" cy="16328"/>
            </a:xfrm>
            <a:custGeom>
              <a:rect b="b" l="l" r="r" t="t"/>
              <a:pathLst>
                <a:path extrusionOk="0" h="513" w="1418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4" name="Google Shape;11144;p67"/>
          <p:cNvGrpSpPr/>
          <p:nvPr/>
        </p:nvGrpSpPr>
        <p:grpSpPr>
          <a:xfrm>
            <a:off x="7121669" y="1533610"/>
            <a:ext cx="321362" cy="321362"/>
            <a:chOff x="7121669" y="1533610"/>
            <a:chExt cx="321362" cy="321362"/>
          </a:xfrm>
        </p:grpSpPr>
        <p:sp>
          <p:nvSpPr>
            <p:cNvPr id="11145" name="Google Shape;11145;p67"/>
            <p:cNvSpPr/>
            <p:nvPr/>
          </p:nvSpPr>
          <p:spPr>
            <a:xfrm>
              <a:off x="7121669" y="1600289"/>
              <a:ext cx="142142" cy="192556"/>
            </a:xfrm>
            <a:custGeom>
              <a:rect b="b" l="l" r="r" t="t"/>
              <a:pathLst>
                <a:path extrusionOk="0" h="6050" w="4466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67"/>
            <p:cNvSpPr/>
            <p:nvPr/>
          </p:nvSpPr>
          <p:spPr>
            <a:xfrm>
              <a:off x="7170938" y="1533610"/>
              <a:ext cx="223206" cy="53852"/>
            </a:xfrm>
            <a:custGeom>
              <a:rect b="b" l="l" r="r" t="t"/>
              <a:pathLst>
                <a:path extrusionOk="0" h="1692" w="7013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67"/>
            <p:cNvSpPr/>
            <p:nvPr/>
          </p:nvSpPr>
          <p:spPr>
            <a:xfrm>
              <a:off x="7175107" y="1804558"/>
              <a:ext cx="215249" cy="50415"/>
            </a:xfrm>
            <a:custGeom>
              <a:rect b="b" l="l" r="r" t="t"/>
              <a:pathLst>
                <a:path extrusionOk="0" h="1584" w="676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67"/>
            <p:cNvSpPr/>
            <p:nvPr/>
          </p:nvSpPr>
          <p:spPr>
            <a:xfrm>
              <a:off x="7300539" y="1600289"/>
              <a:ext cx="142492" cy="191793"/>
            </a:xfrm>
            <a:custGeom>
              <a:rect b="b" l="l" r="r" t="t"/>
              <a:pathLst>
                <a:path extrusionOk="0" h="6026" w="4477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49" name="Google Shape;11149;p67"/>
          <p:cNvGrpSpPr/>
          <p:nvPr/>
        </p:nvGrpSpPr>
        <p:grpSpPr>
          <a:xfrm>
            <a:off x="7562766" y="1514864"/>
            <a:ext cx="327059" cy="360192"/>
            <a:chOff x="7562766" y="1514864"/>
            <a:chExt cx="327059" cy="360192"/>
          </a:xfrm>
        </p:grpSpPr>
        <p:sp>
          <p:nvSpPr>
            <p:cNvPr id="11150" name="Google Shape;11150;p67"/>
            <p:cNvSpPr/>
            <p:nvPr/>
          </p:nvSpPr>
          <p:spPr>
            <a:xfrm>
              <a:off x="7662418" y="1600289"/>
              <a:ext cx="127724" cy="165248"/>
            </a:xfrm>
            <a:custGeom>
              <a:rect b="b" l="l" r="r" t="t"/>
              <a:pathLst>
                <a:path extrusionOk="0" h="5192" w="4013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67"/>
            <p:cNvSpPr/>
            <p:nvPr/>
          </p:nvSpPr>
          <p:spPr>
            <a:xfrm>
              <a:off x="7599527" y="1548951"/>
              <a:ext cx="258853" cy="154841"/>
            </a:xfrm>
            <a:custGeom>
              <a:rect b="b" l="l" r="r" t="t"/>
              <a:pathLst>
                <a:path extrusionOk="0" h="4865" w="8133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67"/>
            <p:cNvSpPr/>
            <p:nvPr/>
          </p:nvSpPr>
          <p:spPr>
            <a:xfrm>
              <a:off x="7599909" y="1648380"/>
              <a:ext cx="242175" cy="190679"/>
            </a:xfrm>
            <a:custGeom>
              <a:rect b="b" l="l" r="r" t="t"/>
              <a:pathLst>
                <a:path extrusionOk="0" h="5991" w="7609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67"/>
            <p:cNvSpPr/>
            <p:nvPr/>
          </p:nvSpPr>
          <p:spPr>
            <a:xfrm>
              <a:off x="7562766" y="1514864"/>
              <a:ext cx="327059" cy="360192"/>
            </a:xfrm>
            <a:custGeom>
              <a:rect b="b" l="l" r="r" t="t"/>
              <a:pathLst>
                <a:path extrusionOk="0" h="11317" w="10276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54" name="Google Shape;11154;p67"/>
          <p:cNvGrpSpPr/>
          <p:nvPr/>
        </p:nvGrpSpPr>
        <p:grpSpPr>
          <a:xfrm>
            <a:off x="6221229" y="1498673"/>
            <a:ext cx="361636" cy="362183"/>
            <a:chOff x="6259175" y="1559008"/>
            <a:chExt cx="271743" cy="272093"/>
          </a:xfrm>
        </p:grpSpPr>
        <p:sp>
          <p:nvSpPr>
            <p:cNvPr id="11155" name="Google Shape;11155;p67"/>
            <p:cNvSpPr/>
            <p:nvPr/>
          </p:nvSpPr>
          <p:spPr>
            <a:xfrm>
              <a:off x="6259175" y="1559008"/>
              <a:ext cx="271743" cy="272093"/>
            </a:xfrm>
            <a:custGeom>
              <a:rect b="b" l="l" r="r" t="t"/>
              <a:pathLst>
                <a:path extrusionOk="0" h="8549" w="8538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67"/>
            <p:cNvSpPr/>
            <p:nvPr/>
          </p:nvSpPr>
          <p:spPr>
            <a:xfrm>
              <a:off x="6278145" y="1577946"/>
              <a:ext cx="231927" cy="232309"/>
            </a:xfrm>
            <a:custGeom>
              <a:rect b="b" l="l" r="r" t="t"/>
              <a:pathLst>
                <a:path extrusionOk="0" h="7299" w="7287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67"/>
            <p:cNvSpPr/>
            <p:nvPr/>
          </p:nvSpPr>
          <p:spPr>
            <a:xfrm>
              <a:off x="6297846" y="1690870"/>
              <a:ext cx="13272" cy="7607"/>
            </a:xfrm>
            <a:custGeom>
              <a:rect b="b" l="l" r="r" t="t"/>
              <a:pathLst>
                <a:path extrusionOk="0" h="239" w="417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67"/>
            <p:cNvSpPr/>
            <p:nvPr/>
          </p:nvSpPr>
          <p:spPr>
            <a:xfrm>
              <a:off x="6390687" y="1598029"/>
              <a:ext cx="100448" cy="100448"/>
            </a:xfrm>
            <a:custGeom>
              <a:rect b="b" l="l" r="r" t="t"/>
              <a:pathLst>
                <a:path extrusionOk="0" h="3156" w="3156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67"/>
            <p:cNvSpPr/>
            <p:nvPr/>
          </p:nvSpPr>
          <p:spPr>
            <a:xfrm>
              <a:off x="6390305" y="1778013"/>
              <a:ext cx="7607" cy="13304"/>
            </a:xfrm>
            <a:custGeom>
              <a:rect b="b" l="l" r="r" t="t"/>
              <a:pathLst>
                <a:path extrusionOk="0" h="418" w="239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67"/>
            <p:cNvSpPr/>
            <p:nvPr/>
          </p:nvSpPr>
          <p:spPr>
            <a:xfrm>
              <a:off x="6324358" y="162492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67"/>
            <p:cNvSpPr/>
            <p:nvPr/>
          </p:nvSpPr>
          <p:spPr>
            <a:xfrm>
              <a:off x="6451700" y="1752265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67"/>
            <p:cNvSpPr/>
            <p:nvPr/>
          </p:nvSpPr>
          <p:spPr>
            <a:xfrm>
              <a:off x="6451700" y="1624923"/>
              <a:ext cx="12890" cy="11776"/>
            </a:xfrm>
            <a:custGeom>
              <a:rect b="b" l="l" r="r" t="t"/>
              <a:pathLst>
                <a:path extrusionOk="0" h="370" w="405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67"/>
            <p:cNvSpPr/>
            <p:nvPr/>
          </p:nvSpPr>
          <p:spPr>
            <a:xfrm>
              <a:off x="6324358" y="1751883"/>
              <a:ext cx="12922" cy="11776"/>
            </a:xfrm>
            <a:custGeom>
              <a:rect b="b" l="l" r="r" t="t"/>
              <a:pathLst>
                <a:path extrusionOk="0" h="370" w="406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67"/>
            <p:cNvSpPr/>
            <p:nvPr/>
          </p:nvSpPr>
          <p:spPr>
            <a:xfrm>
              <a:off x="6304657" y="1653823"/>
              <a:ext cx="14036" cy="10567"/>
            </a:xfrm>
            <a:custGeom>
              <a:rect b="b" l="l" r="r" t="t"/>
              <a:pathLst>
                <a:path extrusionOk="0" h="332" w="441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67"/>
            <p:cNvSpPr/>
            <p:nvPr/>
          </p:nvSpPr>
          <p:spPr>
            <a:xfrm>
              <a:off x="6469874" y="1724511"/>
              <a:ext cx="14068" cy="10344"/>
            </a:xfrm>
            <a:custGeom>
              <a:rect b="b" l="l" r="r" t="t"/>
              <a:pathLst>
                <a:path extrusionOk="0" h="325" w="442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67"/>
            <p:cNvSpPr/>
            <p:nvPr/>
          </p:nvSpPr>
          <p:spPr>
            <a:xfrm>
              <a:off x="6424392" y="1605158"/>
              <a:ext cx="11394" cy="13368"/>
            </a:xfrm>
            <a:custGeom>
              <a:rect b="b" l="l" r="r" t="t"/>
              <a:pathLst>
                <a:path extrusionOk="0" h="420" w="358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67"/>
            <p:cNvSpPr/>
            <p:nvPr/>
          </p:nvSpPr>
          <p:spPr>
            <a:xfrm>
              <a:off x="6353926" y="1770916"/>
              <a:ext cx="11394" cy="13208"/>
            </a:xfrm>
            <a:custGeom>
              <a:rect b="b" l="l" r="r" t="t"/>
              <a:pathLst>
                <a:path extrusionOk="0" h="415" w="358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67"/>
            <p:cNvSpPr/>
            <p:nvPr/>
          </p:nvSpPr>
          <p:spPr>
            <a:xfrm>
              <a:off x="6355040" y="1604363"/>
              <a:ext cx="11044" cy="13399"/>
            </a:xfrm>
            <a:custGeom>
              <a:rect b="b" l="l" r="r" t="t"/>
              <a:pathLst>
                <a:path extrusionOk="0" h="421" w="347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67"/>
            <p:cNvSpPr/>
            <p:nvPr/>
          </p:nvSpPr>
          <p:spPr>
            <a:xfrm>
              <a:off x="6422514" y="1771489"/>
              <a:ext cx="11012" cy="13017"/>
            </a:xfrm>
            <a:custGeom>
              <a:rect b="b" l="l" r="r" t="t"/>
              <a:pathLst>
                <a:path extrusionOk="0" h="409" w="346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67"/>
            <p:cNvSpPr/>
            <p:nvPr/>
          </p:nvSpPr>
          <p:spPr>
            <a:xfrm>
              <a:off x="6470637" y="1655541"/>
              <a:ext cx="14036" cy="10726"/>
            </a:xfrm>
            <a:custGeom>
              <a:rect b="b" l="l" r="r" t="t"/>
              <a:pathLst>
                <a:path extrusionOk="0" h="337" w="441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67"/>
            <p:cNvSpPr/>
            <p:nvPr/>
          </p:nvSpPr>
          <p:spPr>
            <a:xfrm>
              <a:off x="6303893" y="1723175"/>
              <a:ext cx="13686" cy="10153"/>
            </a:xfrm>
            <a:custGeom>
              <a:rect b="b" l="l" r="r" t="t"/>
              <a:pathLst>
                <a:path extrusionOk="0" h="319" w="43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2" name="Google Shape;11172;p67"/>
          <p:cNvGrpSpPr/>
          <p:nvPr/>
        </p:nvGrpSpPr>
        <p:grpSpPr>
          <a:xfrm>
            <a:off x="2661459" y="2015001"/>
            <a:ext cx="322508" cy="273494"/>
            <a:chOff x="2661459" y="2015001"/>
            <a:chExt cx="322508" cy="273494"/>
          </a:xfrm>
        </p:grpSpPr>
        <p:sp>
          <p:nvSpPr>
            <p:cNvPr id="11173" name="Google Shape;11173;p67"/>
            <p:cNvSpPr/>
            <p:nvPr/>
          </p:nvSpPr>
          <p:spPr>
            <a:xfrm>
              <a:off x="2661459" y="2028878"/>
              <a:ext cx="322508" cy="259617"/>
            </a:xfrm>
            <a:custGeom>
              <a:rect b="b" l="l" r="r" t="t"/>
              <a:pathLst>
                <a:path extrusionOk="0" h="8157" w="10133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67"/>
            <p:cNvSpPr/>
            <p:nvPr/>
          </p:nvSpPr>
          <p:spPr>
            <a:xfrm>
              <a:off x="2946442" y="2015001"/>
              <a:ext cx="37525" cy="26799"/>
            </a:xfrm>
            <a:custGeom>
              <a:rect b="b" l="l" r="r" t="t"/>
              <a:pathLst>
                <a:path extrusionOk="0" h="842" w="1179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75" name="Google Shape;11175;p67"/>
          <p:cNvGrpSpPr/>
          <p:nvPr/>
        </p:nvGrpSpPr>
        <p:grpSpPr>
          <a:xfrm>
            <a:off x="6671087" y="2009304"/>
            <a:ext cx="332757" cy="281833"/>
            <a:chOff x="6671087" y="2009304"/>
            <a:chExt cx="332757" cy="281833"/>
          </a:xfrm>
        </p:grpSpPr>
        <p:sp>
          <p:nvSpPr>
            <p:cNvPr id="11176" name="Google Shape;11176;p67"/>
            <p:cNvSpPr/>
            <p:nvPr/>
          </p:nvSpPr>
          <p:spPr>
            <a:xfrm>
              <a:off x="6671087" y="2023658"/>
              <a:ext cx="331993" cy="267478"/>
            </a:xfrm>
            <a:custGeom>
              <a:rect b="b" l="l" r="r" t="t"/>
              <a:pathLst>
                <a:path extrusionOk="0" h="8404" w="10431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67"/>
            <p:cNvSpPr/>
            <p:nvPr/>
          </p:nvSpPr>
          <p:spPr>
            <a:xfrm>
              <a:off x="6965173" y="2009304"/>
              <a:ext cx="38670" cy="27181"/>
            </a:xfrm>
            <a:custGeom>
              <a:rect b="b" l="l" r="r" t="t"/>
              <a:pathLst>
                <a:path extrusionOk="0" h="854" w="1215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78" name="Google Shape;11178;p67"/>
          <p:cNvSpPr/>
          <p:nvPr/>
        </p:nvSpPr>
        <p:spPr>
          <a:xfrm>
            <a:off x="1745940" y="1967132"/>
            <a:ext cx="368371" cy="368340"/>
          </a:xfrm>
          <a:custGeom>
            <a:rect b="b" l="l" r="r" t="t"/>
            <a:pathLst>
              <a:path extrusionOk="0" h="11573" w="11574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79" name="Google Shape;11179;p67"/>
          <p:cNvGrpSpPr/>
          <p:nvPr/>
        </p:nvGrpSpPr>
        <p:grpSpPr>
          <a:xfrm>
            <a:off x="2201806" y="1976585"/>
            <a:ext cx="349784" cy="349434"/>
            <a:chOff x="2201806" y="1976585"/>
            <a:chExt cx="349784" cy="349434"/>
          </a:xfrm>
        </p:grpSpPr>
        <p:sp>
          <p:nvSpPr>
            <p:cNvPr id="11180" name="Google Shape;11180;p67"/>
            <p:cNvSpPr/>
            <p:nvPr/>
          </p:nvSpPr>
          <p:spPr>
            <a:xfrm>
              <a:off x="2231755" y="2073373"/>
              <a:ext cx="319835" cy="252647"/>
            </a:xfrm>
            <a:custGeom>
              <a:rect b="b" l="l" r="r" t="t"/>
              <a:pathLst>
                <a:path extrusionOk="0" h="7938" w="10049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67"/>
            <p:cNvSpPr/>
            <p:nvPr/>
          </p:nvSpPr>
          <p:spPr>
            <a:xfrm>
              <a:off x="2201806" y="1976585"/>
              <a:ext cx="319484" cy="252424"/>
            </a:xfrm>
            <a:custGeom>
              <a:rect b="b" l="l" r="r" t="t"/>
              <a:pathLst>
                <a:path extrusionOk="0" h="7931" w="10038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67"/>
            <p:cNvSpPr/>
            <p:nvPr/>
          </p:nvSpPr>
          <p:spPr>
            <a:xfrm>
              <a:off x="2331789" y="2068662"/>
              <a:ext cx="16709" cy="27340"/>
            </a:xfrm>
            <a:custGeom>
              <a:rect b="b" l="l" r="r" t="t"/>
              <a:pathLst>
                <a:path extrusionOk="0" h="859" w="525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67"/>
            <p:cNvSpPr/>
            <p:nvPr/>
          </p:nvSpPr>
          <p:spPr>
            <a:xfrm>
              <a:off x="2243118" y="2021653"/>
              <a:ext cx="265664" cy="261908"/>
            </a:xfrm>
            <a:custGeom>
              <a:rect b="b" l="l" r="r" t="t"/>
              <a:pathLst>
                <a:path extrusionOk="0" h="8229" w="8347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84" name="Google Shape;11184;p67"/>
          <p:cNvGrpSpPr/>
          <p:nvPr/>
        </p:nvGrpSpPr>
        <p:grpSpPr>
          <a:xfrm>
            <a:off x="3094217" y="1976585"/>
            <a:ext cx="350198" cy="350548"/>
            <a:chOff x="3094217" y="1976585"/>
            <a:chExt cx="350198" cy="350548"/>
          </a:xfrm>
        </p:grpSpPr>
        <p:sp>
          <p:nvSpPr>
            <p:cNvPr id="11185" name="Google Shape;11185;p67"/>
            <p:cNvSpPr/>
            <p:nvPr/>
          </p:nvSpPr>
          <p:spPr>
            <a:xfrm>
              <a:off x="3094217" y="2129039"/>
              <a:ext cx="131543" cy="197362"/>
            </a:xfrm>
            <a:custGeom>
              <a:rect b="b" l="l" r="r" t="t"/>
              <a:pathLst>
                <a:path extrusionOk="0" h="6201" w="4133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67"/>
            <p:cNvSpPr/>
            <p:nvPr/>
          </p:nvSpPr>
          <p:spPr>
            <a:xfrm>
              <a:off x="3116592" y="2293778"/>
              <a:ext cx="10630" cy="32241"/>
            </a:xfrm>
            <a:custGeom>
              <a:rect b="b" l="l" r="r" t="t"/>
              <a:pathLst>
                <a:path extrusionOk="0" h="10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67"/>
            <p:cNvSpPr/>
            <p:nvPr/>
          </p:nvSpPr>
          <p:spPr>
            <a:xfrm>
              <a:off x="3193519" y="2293778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67"/>
            <p:cNvSpPr/>
            <p:nvPr/>
          </p:nvSpPr>
          <p:spPr>
            <a:xfrm>
              <a:off x="3346227" y="2166755"/>
              <a:ext cx="54966" cy="18301"/>
            </a:xfrm>
            <a:custGeom>
              <a:rect b="b" l="l" r="r" t="t"/>
              <a:pathLst>
                <a:path extrusionOk="0" h="575" w="1727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67"/>
            <p:cNvSpPr/>
            <p:nvPr/>
          </p:nvSpPr>
          <p:spPr>
            <a:xfrm>
              <a:off x="3302655" y="2134991"/>
              <a:ext cx="141760" cy="192143"/>
            </a:xfrm>
            <a:custGeom>
              <a:rect b="b" l="l" r="r" t="t"/>
              <a:pathLst>
                <a:path extrusionOk="0" h="6037" w="4454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67"/>
            <p:cNvSpPr/>
            <p:nvPr/>
          </p:nvSpPr>
          <p:spPr>
            <a:xfrm>
              <a:off x="3330313" y="2288463"/>
              <a:ext cx="10248" cy="37938"/>
            </a:xfrm>
            <a:custGeom>
              <a:rect b="b" l="l" r="r" t="t"/>
              <a:pathLst>
                <a:path extrusionOk="0" h="1192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67"/>
            <p:cNvSpPr/>
            <p:nvPr/>
          </p:nvSpPr>
          <p:spPr>
            <a:xfrm>
              <a:off x="3406859" y="2288463"/>
              <a:ext cx="10630" cy="37938"/>
            </a:xfrm>
            <a:custGeom>
              <a:rect b="b" l="l" r="r" t="t"/>
              <a:pathLst>
                <a:path extrusionOk="0" h="1192" w="334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67"/>
            <p:cNvSpPr/>
            <p:nvPr/>
          </p:nvSpPr>
          <p:spPr>
            <a:xfrm>
              <a:off x="3149183" y="1976585"/>
              <a:ext cx="219419" cy="183072"/>
            </a:xfrm>
            <a:custGeom>
              <a:rect b="b" l="l" r="r" t="t"/>
              <a:pathLst>
                <a:path extrusionOk="0" h="5752" w="6894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67"/>
            <p:cNvSpPr/>
            <p:nvPr/>
          </p:nvSpPr>
          <p:spPr>
            <a:xfrm>
              <a:off x="3187822" y="2009177"/>
              <a:ext cx="26926" cy="10280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67"/>
            <p:cNvSpPr/>
            <p:nvPr/>
          </p:nvSpPr>
          <p:spPr>
            <a:xfrm>
              <a:off x="3226110" y="2009177"/>
              <a:ext cx="81478" cy="10280"/>
            </a:xfrm>
            <a:custGeom>
              <a:rect b="b" l="l" r="r" t="t"/>
              <a:pathLst>
                <a:path extrusionOk="0" h="323" w="256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67"/>
            <p:cNvSpPr/>
            <p:nvPr/>
          </p:nvSpPr>
          <p:spPr>
            <a:xfrm>
              <a:off x="3187822" y="2036453"/>
              <a:ext cx="119767" cy="10662"/>
            </a:xfrm>
            <a:custGeom>
              <a:rect b="b" l="l" r="r" t="t"/>
              <a:pathLst>
                <a:path extrusionOk="0" h="335" w="3763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67"/>
            <p:cNvSpPr/>
            <p:nvPr/>
          </p:nvSpPr>
          <p:spPr>
            <a:xfrm>
              <a:off x="3187822" y="2064143"/>
              <a:ext cx="81510" cy="10248"/>
            </a:xfrm>
            <a:custGeom>
              <a:rect b="b" l="l" r="r" t="t"/>
              <a:pathLst>
                <a:path extrusionOk="0" h="322" w="2561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67"/>
            <p:cNvSpPr/>
            <p:nvPr/>
          </p:nvSpPr>
          <p:spPr>
            <a:xfrm>
              <a:off x="3280663" y="2064143"/>
              <a:ext cx="26926" cy="10248"/>
            </a:xfrm>
            <a:custGeom>
              <a:rect b="b" l="l" r="r" t="t"/>
              <a:pathLst>
                <a:path extrusionOk="0" h="322" w="846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98" name="Google Shape;11198;p67"/>
          <p:cNvGrpSpPr/>
          <p:nvPr/>
        </p:nvGrpSpPr>
        <p:grpSpPr>
          <a:xfrm>
            <a:off x="870939" y="1975821"/>
            <a:ext cx="332375" cy="350071"/>
            <a:chOff x="870939" y="1975821"/>
            <a:chExt cx="332375" cy="350071"/>
          </a:xfrm>
        </p:grpSpPr>
        <p:sp>
          <p:nvSpPr>
            <p:cNvPr id="11199" name="Google Shape;11199;p67"/>
            <p:cNvSpPr/>
            <p:nvPr/>
          </p:nvSpPr>
          <p:spPr>
            <a:xfrm>
              <a:off x="870939" y="1975821"/>
              <a:ext cx="332375" cy="350071"/>
            </a:xfrm>
            <a:custGeom>
              <a:rect b="b" l="l" r="r" t="t"/>
              <a:pathLst>
                <a:path extrusionOk="0" h="10999" w="10443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67"/>
            <p:cNvSpPr/>
            <p:nvPr/>
          </p:nvSpPr>
          <p:spPr>
            <a:xfrm>
              <a:off x="955059" y="2135755"/>
              <a:ext cx="164134" cy="75877"/>
            </a:xfrm>
            <a:custGeom>
              <a:rect b="b" l="l" r="r" t="t"/>
              <a:pathLst>
                <a:path extrusionOk="0" h="2384" w="5157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67"/>
            <p:cNvSpPr/>
            <p:nvPr/>
          </p:nvSpPr>
          <p:spPr>
            <a:xfrm>
              <a:off x="955059" y="2224999"/>
              <a:ext cx="164134" cy="75240"/>
            </a:xfrm>
            <a:custGeom>
              <a:rect b="b" l="l" r="r" t="t"/>
              <a:pathLst>
                <a:path extrusionOk="0" h="2364" w="5157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67"/>
            <p:cNvSpPr/>
            <p:nvPr/>
          </p:nvSpPr>
          <p:spPr>
            <a:xfrm>
              <a:off x="1021387" y="2183496"/>
              <a:ext cx="18969" cy="69766"/>
            </a:xfrm>
            <a:custGeom>
              <a:rect b="b" l="l" r="r" t="t"/>
              <a:pathLst>
                <a:path extrusionOk="0" h="2192" w="596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03" name="Google Shape;11203;p67"/>
          <p:cNvSpPr/>
          <p:nvPr/>
        </p:nvSpPr>
        <p:spPr>
          <a:xfrm>
            <a:off x="1276039" y="1961817"/>
            <a:ext cx="414967" cy="378970"/>
          </a:xfrm>
          <a:custGeom>
            <a:rect b="b" l="l" r="r" t="t"/>
            <a:pathLst>
              <a:path extrusionOk="0" h="11907" w="13038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04" name="Google Shape;11204;p67"/>
          <p:cNvGrpSpPr/>
          <p:nvPr/>
        </p:nvGrpSpPr>
        <p:grpSpPr>
          <a:xfrm>
            <a:off x="3979435" y="1976585"/>
            <a:ext cx="345265" cy="349848"/>
            <a:chOff x="3979435" y="1976585"/>
            <a:chExt cx="345265" cy="349848"/>
          </a:xfrm>
        </p:grpSpPr>
        <p:sp>
          <p:nvSpPr>
            <p:cNvPr id="11205" name="Google Shape;11205;p67"/>
            <p:cNvSpPr/>
            <p:nvPr/>
          </p:nvSpPr>
          <p:spPr>
            <a:xfrm>
              <a:off x="3979435" y="1976585"/>
              <a:ext cx="345265" cy="349848"/>
            </a:xfrm>
            <a:custGeom>
              <a:rect b="b" l="l" r="r" t="t"/>
              <a:pathLst>
                <a:path extrusionOk="0" h="10992" w="10848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67"/>
            <p:cNvSpPr/>
            <p:nvPr/>
          </p:nvSpPr>
          <p:spPr>
            <a:xfrm>
              <a:off x="4044236" y="2176685"/>
              <a:ext cx="144783" cy="123077"/>
            </a:xfrm>
            <a:custGeom>
              <a:rect b="b" l="l" r="r" t="t"/>
              <a:pathLst>
                <a:path extrusionOk="0" h="3867" w="4549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67"/>
            <p:cNvSpPr/>
            <p:nvPr/>
          </p:nvSpPr>
          <p:spPr>
            <a:xfrm>
              <a:off x="4046910" y="2065957"/>
              <a:ext cx="204269" cy="100893"/>
            </a:xfrm>
            <a:custGeom>
              <a:rect b="b" l="l" r="r" t="t"/>
              <a:pathLst>
                <a:path extrusionOk="0" h="3170" w="6418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67"/>
            <p:cNvSpPr/>
            <p:nvPr/>
          </p:nvSpPr>
          <p:spPr>
            <a:xfrm>
              <a:off x="4195735" y="2118027"/>
              <a:ext cx="84247" cy="174224"/>
            </a:xfrm>
            <a:custGeom>
              <a:rect b="b" l="l" r="r" t="t"/>
              <a:pathLst>
                <a:path extrusionOk="0" h="5474" w="2647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67"/>
            <p:cNvSpPr/>
            <p:nvPr/>
          </p:nvSpPr>
          <p:spPr>
            <a:xfrm>
              <a:off x="4109037" y="2161153"/>
              <a:ext cx="81510" cy="55348"/>
            </a:xfrm>
            <a:custGeom>
              <a:rect b="b" l="l" r="r" t="t"/>
              <a:pathLst>
                <a:path extrusionOk="0" h="1739" w="2561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67"/>
            <p:cNvSpPr/>
            <p:nvPr/>
          </p:nvSpPr>
          <p:spPr>
            <a:xfrm>
              <a:off x="4157160" y="2083080"/>
              <a:ext cx="10662" cy="29218"/>
            </a:xfrm>
            <a:custGeom>
              <a:rect b="b" l="l" r="r" t="t"/>
              <a:pathLst>
                <a:path extrusionOk="0" h="918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67"/>
            <p:cNvSpPr/>
            <p:nvPr/>
          </p:nvSpPr>
          <p:spPr>
            <a:xfrm>
              <a:off x="4109419" y="2096034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67"/>
            <p:cNvSpPr/>
            <p:nvPr/>
          </p:nvSpPr>
          <p:spPr>
            <a:xfrm>
              <a:off x="4074950" y="2130121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67"/>
            <p:cNvSpPr/>
            <p:nvPr/>
          </p:nvSpPr>
          <p:spPr>
            <a:xfrm>
              <a:off x="4063555" y="2177067"/>
              <a:ext cx="29218" cy="10630"/>
            </a:xfrm>
            <a:custGeom>
              <a:rect b="b" l="l" r="r" t="t"/>
              <a:pathLst>
                <a:path extrusionOk="0" h="334" w="918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67"/>
            <p:cNvSpPr/>
            <p:nvPr/>
          </p:nvSpPr>
          <p:spPr>
            <a:xfrm>
              <a:off x="4073804" y="2215005"/>
              <a:ext cx="29600" cy="20051"/>
            </a:xfrm>
            <a:custGeom>
              <a:rect b="b" l="l" r="r" t="t"/>
              <a:pathLst>
                <a:path extrusionOk="0" h="630" w="93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67"/>
            <p:cNvSpPr/>
            <p:nvPr/>
          </p:nvSpPr>
          <p:spPr>
            <a:xfrm>
              <a:off x="4109419" y="2242472"/>
              <a:ext cx="21261" cy="26703"/>
            </a:xfrm>
            <a:custGeom>
              <a:rect b="b" l="l" r="r" t="t"/>
              <a:pathLst>
                <a:path extrusionOk="0" h="839" w="668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67"/>
            <p:cNvSpPr/>
            <p:nvPr/>
          </p:nvSpPr>
          <p:spPr>
            <a:xfrm>
              <a:off x="4157924" y="2252466"/>
              <a:ext cx="10248" cy="29600"/>
            </a:xfrm>
            <a:custGeom>
              <a:rect b="b" l="l" r="r" t="t"/>
              <a:pathLst>
                <a:path extrusionOk="0" h="930" w="322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67"/>
            <p:cNvSpPr/>
            <p:nvPr/>
          </p:nvSpPr>
          <p:spPr>
            <a:xfrm>
              <a:off x="4194685" y="2242472"/>
              <a:ext cx="21261" cy="27022"/>
            </a:xfrm>
            <a:custGeom>
              <a:rect b="b" l="l" r="r" t="t"/>
              <a:pathLst>
                <a:path extrusionOk="0" h="849" w="668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67"/>
            <p:cNvSpPr/>
            <p:nvPr/>
          </p:nvSpPr>
          <p:spPr>
            <a:xfrm>
              <a:off x="4222343" y="2215387"/>
              <a:ext cx="27690" cy="19669"/>
            </a:xfrm>
            <a:custGeom>
              <a:rect b="b" l="l" r="r" t="t"/>
              <a:pathLst>
                <a:path extrusionOk="0" h="618" w="87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67"/>
            <p:cNvSpPr/>
            <p:nvPr/>
          </p:nvSpPr>
          <p:spPr>
            <a:xfrm>
              <a:off x="4232941" y="2177067"/>
              <a:ext cx="29600" cy="10630"/>
            </a:xfrm>
            <a:custGeom>
              <a:rect b="b" l="l" r="r" t="t"/>
              <a:pathLst>
                <a:path extrusionOk="0" h="334" w="93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67"/>
            <p:cNvSpPr/>
            <p:nvPr/>
          </p:nvSpPr>
          <p:spPr>
            <a:xfrm>
              <a:off x="4221579" y="2130694"/>
              <a:ext cx="28454" cy="19478"/>
            </a:xfrm>
            <a:custGeom>
              <a:rect b="b" l="l" r="r" t="t"/>
              <a:pathLst>
                <a:path extrusionOk="0" h="612" w="894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67"/>
            <p:cNvSpPr/>
            <p:nvPr/>
          </p:nvSpPr>
          <p:spPr>
            <a:xfrm>
              <a:off x="4194685" y="2095652"/>
              <a:ext cx="20879" cy="26862"/>
            </a:xfrm>
            <a:custGeom>
              <a:rect b="b" l="l" r="r" t="t"/>
              <a:pathLst>
                <a:path extrusionOk="0" h="844" w="656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2" name="Google Shape;11222;p67"/>
          <p:cNvGrpSpPr/>
          <p:nvPr/>
        </p:nvGrpSpPr>
        <p:grpSpPr>
          <a:xfrm>
            <a:off x="3576626" y="1975821"/>
            <a:ext cx="284251" cy="351694"/>
            <a:chOff x="3576626" y="1975821"/>
            <a:chExt cx="284251" cy="351694"/>
          </a:xfrm>
        </p:grpSpPr>
        <p:sp>
          <p:nvSpPr>
            <p:cNvPr id="11223" name="Google Shape;11223;p67"/>
            <p:cNvSpPr/>
            <p:nvPr/>
          </p:nvSpPr>
          <p:spPr>
            <a:xfrm>
              <a:off x="3576626" y="2145971"/>
              <a:ext cx="284251" cy="181544"/>
            </a:xfrm>
            <a:custGeom>
              <a:rect b="b" l="l" r="r" t="t"/>
              <a:pathLst>
                <a:path extrusionOk="0" h="5704" w="8931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67"/>
            <p:cNvSpPr/>
            <p:nvPr/>
          </p:nvSpPr>
          <p:spPr>
            <a:xfrm>
              <a:off x="3656195" y="1975821"/>
              <a:ext cx="120149" cy="164134"/>
            </a:xfrm>
            <a:custGeom>
              <a:rect b="b" l="l" r="r" t="t"/>
              <a:pathLst>
                <a:path extrusionOk="0" h="5157" w="3775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67"/>
            <p:cNvSpPr/>
            <p:nvPr/>
          </p:nvSpPr>
          <p:spPr>
            <a:xfrm>
              <a:off x="3700149" y="2113380"/>
              <a:ext cx="32241" cy="10280"/>
            </a:xfrm>
            <a:custGeom>
              <a:rect b="b" l="l" r="r" t="t"/>
              <a:pathLst>
                <a:path extrusionOk="0" h="323" w="101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26" name="Google Shape;11226;p67"/>
          <p:cNvGrpSpPr/>
          <p:nvPr/>
        </p:nvGrpSpPr>
        <p:grpSpPr>
          <a:xfrm>
            <a:off x="2722090" y="2890162"/>
            <a:ext cx="238770" cy="371841"/>
            <a:chOff x="2722090" y="2890162"/>
            <a:chExt cx="238770" cy="371841"/>
          </a:xfrm>
        </p:grpSpPr>
        <p:sp>
          <p:nvSpPr>
            <p:cNvPr id="11227" name="Google Shape;11227;p67"/>
            <p:cNvSpPr/>
            <p:nvPr/>
          </p:nvSpPr>
          <p:spPr>
            <a:xfrm>
              <a:off x="2722090" y="2890162"/>
              <a:ext cx="238770" cy="371841"/>
            </a:xfrm>
            <a:custGeom>
              <a:rect b="b" l="l" r="r" t="t"/>
              <a:pathLst>
                <a:path extrusionOk="0" h="11683" w="7502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67"/>
            <p:cNvSpPr/>
            <p:nvPr/>
          </p:nvSpPr>
          <p:spPr>
            <a:xfrm>
              <a:off x="2882023" y="2951111"/>
              <a:ext cx="21993" cy="16837"/>
            </a:xfrm>
            <a:custGeom>
              <a:rect b="b" l="l" r="r" t="t"/>
              <a:pathLst>
                <a:path extrusionOk="0" h="529" w="691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67"/>
            <p:cNvSpPr/>
            <p:nvPr/>
          </p:nvSpPr>
          <p:spPr>
            <a:xfrm>
              <a:off x="2804332" y="2960341"/>
              <a:ext cx="11012" cy="15946"/>
            </a:xfrm>
            <a:custGeom>
              <a:rect b="b" l="l" r="r" t="t"/>
              <a:pathLst>
                <a:path extrusionOk="0" h="501" w="34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30" name="Google Shape;11230;p67"/>
          <p:cNvSpPr/>
          <p:nvPr/>
        </p:nvSpPr>
        <p:spPr>
          <a:xfrm>
            <a:off x="5775652" y="1969392"/>
            <a:ext cx="361147" cy="360797"/>
          </a:xfrm>
          <a:custGeom>
            <a:rect b="b" l="l" r="r" t="t"/>
            <a:pathLst>
              <a:path extrusionOk="0" h="11336" w="11347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31" name="Google Shape;11231;p67"/>
          <p:cNvGrpSpPr/>
          <p:nvPr/>
        </p:nvGrpSpPr>
        <p:grpSpPr>
          <a:xfrm>
            <a:off x="6216367" y="1970156"/>
            <a:ext cx="361147" cy="361147"/>
            <a:chOff x="6216367" y="1970156"/>
            <a:chExt cx="361147" cy="361147"/>
          </a:xfrm>
        </p:grpSpPr>
        <p:sp>
          <p:nvSpPr>
            <p:cNvPr id="11232" name="Google Shape;11232;p67"/>
            <p:cNvSpPr/>
            <p:nvPr/>
          </p:nvSpPr>
          <p:spPr>
            <a:xfrm>
              <a:off x="6247813" y="2069522"/>
              <a:ext cx="329701" cy="261781"/>
            </a:xfrm>
            <a:custGeom>
              <a:rect b="b" l="l" r="r" t="t"/>
              <a:pathLst>
                <a:path extrusionOk="0" h="8225" w="10359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67"/>
            <p:cNvSpPr/>
            <p:nvPr/>
          </p:nvSpPr>
          <p:spPr>
            <a:xfrm>
              <a:off x="6216367" y="1970156"/>
              <a:ext cx="329701" cy="260731"/>
            </a:xfrm>
            <a:custGeom>
              <a:rect b="b" l="l" r="r" t="t"/>
              <a:pathLst>
                <a:path extrusionOk="0" h="8192" w="10359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67"/>
            <p:cNvSpPr/>
            <p:nvPr/>
          </p:nvSpPr>
          <p:spPr>
            <a:xfrm>
              <a:off x="6351252" y="2064875"/>
              <a:ext cx="17855" cy="28072"/>
            </a:xfrm>
            <a:custGeom>
              <a:rect b="b" l="l" r="r" t="t"/>
              <a:pathLst>
                <a:path extrusionOk="0" h="882" w="561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67"/>
            <p:cNvSpPr/>
            <p:nvPr/>
          </p:nvSpPr>
          <p:spPr>
            <a:xfrm>
              <a:off x="6260321" y="2016688"/>
              <a:ext cx="272857" cy="269929"/>
            </a:xfrm>
            <a:custGeom>
              <a:rect b="b" l="l" r="r" t="t"/>
              <a:pathLst>
                <a:path extrusionOk="0" h="8481" w="8573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6" name="Google Shape;11236;p67"/>
          <p:cNvGrpSpPr/>
          <p:nvPr/>
        </p:nvGrpSpPr>
        <p:grpSpPr>
          <a:xfrm>
            <a:off x="1289311" y="2926222"/>
            <a:ext cx="408156" cy="299783"/>
            <a:chOff x="1289311" y="2926222"/>
            <a:chExt cx="408156" cy="299783"/>
          </a:xfrm>
        </p:grpSpPr>
        <p:sp>
          <p:nvSpPr>
            <p:cNvPr id="11237" name="Google Shape;11237;p67"/>
            <p:cNvSpPr/>
            <p:nvPr/>
          </p:nvSpPr>
          <p:spPr>
            <a:xfrm>
              <a:off x="1334029" y="2952385"/>
              <a:ext cx="318339" cy="216395"/>
            </a:xfrm>
            <a:custGeom>
              <a:rect b="b" l="l" r="r" t="t"/>
              <a:pathLst>
                <a:path extrusionOk="0" h="6799" w="10002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67"/>
            <p:cNvSpPr/>
            <p:nvPr/>
          </p:nvSpPr>
          <p:spPr>
            <a:xfrm>
              <a:off x="1289311" y="2926222"/>
              <a:ext cx="408156" cy="299783"/>
            </a:xfrm>
            <a:custGeom>
              <a:rect b="b" l="l" r="r" t="t"/>
              <a:pathLst>
                <a:path extrusionOk="0" h="9419" w="12824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39" name="Google Shape;11239;p67"/>
          <p:cNvGrpSpPr/>
          <p:nvPr/>
        </p:nvGrpSpPr>
        <p:grpSpPr>
          <a:xfrm>
            <a:off x="7978465" y="1969392"/>
            <a:ext cx="361147" cy="360797"/>
            <a:chOff x="7978465" y="1969392"/>
            <a:chExt cx="361147" cy="360797"/>
          </a:xfrm>
        </p:grpSpPr>
        <p:sp>
          <p:nvSpPr>
            <p:cNvPr id="11240" name="Google Shape;11240;p67"/>
            <p:cNvSpPr/>
            <p:nvPr/>
          </p:nvSpPr>
          <p:spPr>
            <a:xfrm>
              <a:off x="8136871" y="2285821"/>
              <a:ext cx="44368" cy="44368"/>
            </a:xfrm>
            <a:custGeom>
              <a:rect b="b" l="l" r="r" t="t"/>
              <a:pathLst>
                <a:path extrusionOk="0" h="1394" w="1394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67"/>
            <p:cNvSpPr/>
            <p:nvPr/>
          </p:nvSpPr>
          <p:spPr>
            <a:xfrm>
              <a:off x="8210010" y="2121719"/>
              <a:ext cx="56112" cy="56112"/>
            </a:xfrm>
            <a:custGeom>
              <a:rect b="b" l="l" r="r" t="t"/>
              <a:pathLst>
                <a:path extrusionOk="0" h="1763" w="1763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67"/>
            <p:cNvSpPr/>
            <p:nvPr/>
          </p:nvSpPr>
          <p:spPr>
            <a:xfrm>
              <a:off x="8051987" y="2121719"/>
              <a:ext cx="55730" cy="56112"/>
            </a:xfrm>
            <a:custGeom>
              <a:rect b="b" l="l" r="r" t="t"/>
              <a:pathLst>
                <a:path extrusionOk="0" h="1763" w="1751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67"/>
            <p:cNvSpPr/>
            <p:nvPr/>
          </p:nvSpPr>
          <p:spPr>
            <a:xfrm>
              <a:off x="7978465" y="2285821"/>
              <a:ext cx="44749" cy="44368"/>
            </a:xfrm>
            <a:custGeom>
              <a:rect b="b" l="l" r="r" t="t"/>
              <a:pathLst>
                <a:path extrusionOk="0" h="1394" w="1406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67"/>
            <p:cNvSpPr/>
            <p:nvPr/>
          </p:nvSpPr>
          <p:spPr>
            <a:xfrm>
              <a:off x="8294894" y="2285821"/>
              <a:ext cx="44718" cy="44368"/>
            </a:xfrm>
            <a:custGeom>
              <a:rect b="b" l="l" r="r" t="t"/>
              <a:pathLst>
                <a:path extrusionOk="0" h="1394" w="1405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67"/>
            <p:cNvSpPr/>
            <p:nvPr/>
          </p:nvSpPr>
          <p:spPr>
            <a:xfrm>
              <a:off x="8119811" y="1969392"/>
              <a:ext cx="78455" cy="78487"/>
            </a:xfrm>
            <a:custGeom>
              <a:rect b="b" l="l" r="r" t="t"/>
              <a:pathLst>
                <a:path extrusionOk="0" h="2466" w="2465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67"/>
            <p:cNvSpPr/>
            <p:nvPr/>
          </p:nvSpPr>
          <p:spPr>
            <a:xfrm>
              <a:off x="8012202" y="2189575"/>
              <a:ext cx="134917" cy="89690"/>
            </a:xfrm>
            <a:custGeom>
              <a:rect b="b" l="l" r="r" t="t"/>
              <a:pathLst>
                <a:path extrusionOk="0" h="2818" w="4239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67"/>
            <p:cNvSpPr/>
            <p:nvPr/>
          </p:nvSpPr>
          <p:spPr>
            <a:xfrm>
              <a:off x="8099346" y="2059973"/>
              <a:ext cx="119385" cy="56016"/>
            </a:xfrm>
            <a:custGeom>
              <a:rect b="b" l="l" r="r" t="t"/>
              <a:pathLst>
                <a:path extrusionOk="0" h="1760" w="3751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67"/>
            <p:cNvSpPr/>
            <p:nvPr/>
          </p:nvSpPr>
          <p:spPr>
            <a:xfrm>
              <a:off x="8170194" y="2189925"/>
              <a:ext cx="135331" cy="89849"/>
            </a:xfrm>
            <a:custGeom>
              <a:rect b="b" l="l" r="r" t="t"/>
              <a:pathLst>
                <a:path extrusionOk="0" h="2823" w="4252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49" name="Google Shape;11249;p67"/>
          <p:cNvSpPr/>
          <p:nvPr/>
        </p:nvSpPr>
        <p:spPr>
          <a:xfrm>
            <a:off x="2206357" y="2890607"/>
            <a:ext cx="372159" cy="372159"/>
          </a:xfrm>
          <a:custGeom>
            <a:rect b="b" l="l" r="r" t="t"/>
            <a:pathLst>
              <a:path extrusionOk="0" h="11693" w="11693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50" name="Google Shape;11250;p67"/>
          <p:cNvGrpSpPr/>
          <p:nvPr/>
        </p:nvGrpSpPr>
        <p:grpSpPr>
          <a:xfrm>
            <a:off x="854261" y="2908813"/>
            <a:ext cx="377474" cy="335748"/>
            <a:chOff x="854261" y="2908813"/>
            <a:chExt cx="377474" cy="335748"/>
          </a:xfrm>
        </p:grpSpPr>
        <p:sp>
          <p:nvSpPr>
            <p:cNvPr id="11251" name="Google Shape;11251;p67"/>
            <p:cNvSpPr/>
            <p:nvPr/>
          </p:nvSpPr>
          <p:spPr>
            <a:xfrm>
              <a:off x="896337" y="3079695"/>
              <a:ext cx="47391" cy="17091"/>
            </a:xfrm>
            <a:custGeom>
              <a:rect b="b" l="l" r="r" t="t"/>
              <a:pathLst>
                <a:path extrusionOk="0" h="537" w="1489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67"/>
            <p:cNvSpPr/>
            <p:nvPr/>
          </p:nvSpPr>
          <p:spPr>
            <a:xfrm>
              <a:off x="878514" y="3191855"/>
              <a:ext cx="11426" cy="52706"/>
            </a:xfrm>
            <a:custGeom>
              <a:rect b="b" l="l" r="r" t="t"/>
              <a:pathLst>
                <a:path extrusionOk="0" h="1656" w="35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67"/>
            <p:cNvSpPr/>
            <p:nvPr/>
          </p:nvSpPr>
          <p:spPr>
            <a:xfrm>
              <a:off x="854261" y="3050159"/>
              <a:ext cx="219451" cy="194052"/>
            </a:xfrm>
            <a:custGeom>
              <a:rect b="b" l="l" r="r" t="t"/>
              <a:pathLst>
                <a:path extrusionOk="0" h="6097" w="6895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67"/>
            <p:cNvSpPr/>
            <p:nvPr/>
          </p:nvSpPr>
          <p:spPr>
            <a:xfrm>
              <a:off x="1008115" y="2908813"/>
              <a:ext cx="223620" cy="188355"/>
            </a:xfrm>
            <a:custGeom>
              <a:rect b="b" l="l" r="r" t="t"/>
              <a:pathLst>
                <a:path extrusionOk="0" h="5918" w="7026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67"/>
            <p:cNvSpPr/>
            <p:nvPr/>
          </p:nvSpPr>
          <p:spPr>
            <a:xfrm>
              <a:off x="1037301" y="2944046"/>
              <a:ext cx="165248" cy="105763"/>
            </a:xfrm>
            <a:custGeom>
              <a:rect b="b" l="l" r="r" t="t"/>
              <a:pathLst>
                <a:path extrusionOk="0" h="3323" w="5192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56" name="Google Shape;11256;p67"/>
          <p:cNvGrpSpPr/>
          <p:nvPr/>
        </p:nvGrpSpPr>
        <p:grpSpPr>
          <a:xfrm>
            <a:off x="1749728" y="2894777"/>
            <a:ext cx="386927" cy="363438"/>
            <a:chOff x="1749728" y="2894777"/>
            <a:chExt cx="386927" cy="363438"/>
          </a:xfrm>
        </p:grpSpPr>
        <p:sp>
          <p:nvSpPr>
            <p:cNvPr id="11257" name="Google Shape;11257;p67"/>
            <p:cNvSpPr/>
            <p:nvPr/>
          </p:nvSpPr>
          <p:spPr>
            <a:xfrm>
              <a:off x="1809595" y="3025333"/>
              <a:ext cx="97424" cy="32432"/>
            </a:xfrm>
            <a:custGeom>
              <a:rect b="b" l="l" r="r" t="t"/>
              <a:pathLst>
                <a:path extrusionOk="0" h="1019" w="3061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67"/>
            <p:cNvSpPr/>
            <p:nvPr/>
          </p:nvSpPr>
          <p:spPr>
            <a:xfrm>
              <a:off x="1749728" y="2974346"/>
              <a:ext cx="216777" cy="283869"/>
            </a:xfrm>
            <a:custGeom>
              <a:rect b="b" l="l" r="r" t="t"/>
              <a:pathLst>
                <a:path extrusionOk="0" h="8919" w="6811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67"/>
            <p:cNvSpPr/>
            <p:nvPr/>
          </p:nvSpPr>
          <p:spPr>
            <a:xfrm>
              <a:off x="1785725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67"/>
            <p:cNvSpPr/>
            <p:nvPr/>
          </p:nvSpPr>
          <p:spPr>
            <a:xfrm>
              <a:off x="1919114" y="3222186"/>
              <a:ext cx="11394" cy="35647"/>
            </a:xfrm>
            <a:custGeom>
              <a:rect b="b" l="l" r="r" t="t"/>
              <a:pathLst>
                <a:path extrusionOk="0" h="1120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67"/>
            <p:cNvSpPr/>
            <p:nvPr/>
          </p:nvSpPr>
          <p:spPr>
            <a:xfrm>
              <a:off x="1956257" y="2931156"/>
              <a:ext cx="180398" cy="188737"/>
            </a:xfrm>
            <a:custGeom>
              <a:rect b="b" l="l" r="r" t="t"/>
              <a:pathLst>
                <a:path extrusionOk="0" h="5930" w="5668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67"/>
            <p:cNvSpPr/>
            <p:nvPr/>
          </p:nvSpPr>
          <p:spPr>
            <a:xfrm>
              <a:off x="2027487" y="2894777"/>
              <a:ext cx="36029" cy="108786"/>
            </a:xfrm>
            <a:custGeom>
              <a:rect b="b" l="l" r="r" t="t"/>
              <a:pathLst>
                <a:path extrusionOk="0" h="3418" w="1132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67"/>
            <p:cNvSpPr/>
            <p:nvPr/>
          </p:nvSpPr>
          <p:spPr>
            <a:xfrm>
              <a:off x="2027487" y="3009992"/>
              <a:ext cx="36029" cy="36029"/>
            </a:xfrm>
            <a:custGeom>
              <a:rect b="b" l="l" r="r" t="t"/>
              <a:pathLst>
                <a:path extrusionOk="0" h="1132" w="1132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64" name="Google Shape;11264;p67"/>
          <p:cNvGrpSpPr/>
          <p:nvPr/>
        </p:nvGrpSpPr>
        <p:grpSpPr>
          <a:xfrm>
            <a:off x="7098912" y="1969392"/>
            <a:ext cx="359651" cy="361560"/>
            <a:chOff x="7098912" y="1969392"/>
            <a:chExt cx="359651" cy="361560"/>
          </a:xfrm>
        </p:grpSpPr>
        <p:sp>
          <p:nvSpPr>
            <p:cNvPr id="11265" name="Google Shape;11265;p67"/>
            <p:cNvSpPr/>
            <p:nvPr/>
          </p:nvSpPr>
          <p:spPr>
            <a:xfrm>
              <a:off x="7098912" y="2127607"/>
              <a:ext cx="134567" cy="202582"/>
            </a:xfrm>
            <a:custGeom>
              <a:rect b="b" l="l" r="r" t="t"/>
              <a:pathLst>
                <a:path extrusionOk="0" h="6365" w="4228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67"/>
            <p:cNvSpPr/>
            <p:nvPr/>
          </p:nvSpPr>
          <p:spPr>
            <a:xfrm>
              <a:off x="7120141" y="2297184"/>
              <a:ext cx="10662" cy="33005"/>
            </a:xfrm>
            <a:custGeom>
              <a:rect b="b" l="l" r="r" t="t"/>
              <a:pathLst>
                <a:path extrusionOk="0" h="1037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67"/>
            <p:cNvSpPr/>
            <p:nvPr/>
          </p:nvSpPr>
          <p:spPr>
            <a:xfrm>
              <a:off x="7199360" y="2297184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67"/>
            <p:cNvSpPr/>
            <p:nvPr/>
          </p:nvSpPr>
          <p:spPr>
            <a:xfrm>
              <a:off x="7357001" y="2165704"/>
              <a:ext cx="56876" cy="17823"/>
            </a:xfrm>
            <a:custGeom>
              <a:rect b="b" l="l" r="r" t="t"/>
              <a:pathLst>
                <a:path extrusionOk="0" h="560" w="1787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67"/>
            <p:cNvSpPr/>
            <p:nvPr/>
          </p:nvSpPr>
          <p:spPr>
            <a:xfrm>
              <a:off x="7312666" y="2133113"/>
              <a:ext cx="145897" cy="197840"/>
            </a:xfrm>
            <a:custGeom>
              <a:rect b="b" l="l" r="r" t="t"/>
              <a:pathLst>
                <a:path extrusionOk="0" h="6216" w="4584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67"/>
            <p:cNvSpPr/>
            <p:nvPr/>
          </p:nvSpPr>
          <p:spPr>
            <a:xfrm>
              <a:off x="7340324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67"/>
            <p:cNvSpPr/>
            <p:nvPr/>
          </p:nvSpPr>
          <p:spPr>
            <a:xfrm>
              <a:off x="7419511" y="2291486"/>
              <a:ext cx="10630" cy="38702"/>
            </a:xfrm>
            <a:custGeom>
              <a:rect b="b" l="l" r="r" t="t"/>
              <a:pathLst>
                <a:path extrusionOk="0" h="1216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67"/>
            <p:cNvSpPr/>
            <p:nvPr/>
          </p:nvSpPr>
          <p:spPr>
            <a:xfrm>
              <a:off x="7153878" y="1969392"/>
              <a:ext cx="225498" cy="188355"/>
            </a:xfrm>
            <a:custGeom>
              <a:rect b="b" l="l" r="r" t="t"/>
              <a:pathLst>
                <a:path extrusionOk="0" h="5918" w="7085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67"/>
            <p:cNvSpPr/>
            <p:nvPr/>
          </p:nvSpPr>
          <p:spPr>
            <a:xfrm>
              <a:off x="7193663" y="2003511"/>
              <a:ext cx="27308" cy="10248"/>
            </a:xfrm>
            <a:custGeom>
              <a:rect b="b" l="l" r="r" t="t"/>
              <a:pathLst>
                <a:path extrusionOk="0" h="322" w="85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67"/>
            <p:cNvSpPr/>
            <p:nvPr/>
          </p:nvSpPr>
          <p:spPr>
            <a:xfrm>
              <a:off x="7233065" y="2003511"/>
              <a:ext cx="83802" cy="10248"/>
            </a:xfrm>
            <a:custGeom>
              <a:rect b="b" l="l" r="r" t="t"/>
              <a:pathLst>
                <a:path extrusionOk="0" h="322" w="263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67"/>
            <p:cNvSpPr/>
            <p:nvPr/>
          </p:nvSpPr>
          <p:spPr>
            <a:xfrm>
              <a:off x="7193281" y="2031933"/>
              <a:ext cx="123936" cy="10248"/>
            </a:xfrm>
            <a:custGeom>
              <a:rect b="b" l="l" r="r" t="t"/>
              <a:pathLst>
                <a:path extrusionOk="0" h="322" w="3894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67"/>
            <p:cNvSpPr/>
            <p:nvPr/>
          </p:nvSpPr>
          <p:spPr>
            <a:xfrm>
              <a:off x="7193663" y="2059973"/>
              <a:ext cx="83770" cy="10248"/>
            </a:xfrm>
            <a:custGeom>
              <a:rect b="b" l="l" r="r" t="t"/>
              <a:pathLst>
                <a:path extrusionOk="0" h="322" w="2632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67"/>
            <p:cNvSpPr/>
            <p:nvPr/>
          </p:nvSpPr>
          <p:spPr>
            <a:xfrm>
              <a:off x="7289145" y="2059973"/>
              <a:ext cx="27722" cy="10248"/>
            </a:xfrm>
            <a:custGeom>
              <a:rect b="b" l="l" r="r" t="t"/>
              <a:pathLst>
                <a:path extrusionOk="0" h="322" w="871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78" name="Google Shape;11278;p67"/>
          <p:cNvSpPr/>
          <p:nvPr/>
        </p:nvSpPr>
        <p:spPr>
          <a:xfrm>
            <a:off x="3094217" y="2895159"/>
            <a:ext cx="394152" cy="361529"/>
          </a:xfrm>
          <a:custGeom>
            <a:rect b="b" l="l" r="r" t="t"/>
            <a:pathLst>
              <a:path extrusionOk="0" h="11359" w="12384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279" name="Google Shape;11279;p67"/>
          <p:cNvGrpSpPr/>
          <p:nvPr/>
        </p:nvGrpSpPr>
        <p:grpSpPr>
          <a:xfrm>
            <a:off x="5352728" y="1990239"/>
            <a:ext cx="327091" cy="322508"/>
            <a:chOff x="5352728" y="1990239"/>
            <a:chExt cx="327091" cy="322508"/>
          </a:xfrm>
        </p:grpSpPr>
        <p:sp>
          <p:nvSpPr>
            <p:cNvPr id="11280" name="Google Shape;11280;p67"/>
            <p:cNvSpPr/>
            <p:nvPr/>
          </p:nvSpPr>
          <p:spPr>
            <a:xfrm>
              <a:off x="5575935" y="2093297"/>
              <a:ext cx="103885" cy="217923"/>
            </a:xfrm>
            <a:custGeom>
              <a:rect b="b" l="l" r="r" t="t"/>
              <a:pathLst>
                <a:path extrusionOk="0" h="6847" w="3264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67"/>
            <p:cNvSpPr/>
            <p:nvPr/>
          </p:nvSpPr>
          <p:spPr>
            <a:xfrm>
              <a:off x="5426250" y="1990239"/>
              <a:ext cx="191029" cy="322508"/>
            </a:xfrm>
            <a:custGeom>
              <a:rect b="b" l="l" r="r" t="t"/>
              <a:pathLst>
                <a:path extrusionOk="0" h="10133" w="6002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67"/>
            <p:cNvSpPr/>
            <p:nvPr/>
          </p:nvSpPr>
          <p:spPr>
            <a:xfrm>
              <a:off x="5352728" y="2121719"/>
              <a:ext cx="103503" cy="189501"/>
            </a:xfrm>
            <a:custGeom>
              <a:rect b="b" l="l" r="r" t="t"/>
              <a:pathLst>
                <a:path extrusionOk="0" h="5954" w="3252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83" name="Google Shape;11283;p67"/>
          <p:cNvGrpSpPr/>
          <p:nvPr/>
        </p:nvGrpSpPr>
        <p:grpSpPr>
          <a:xfrm>
            <a:off x="7538896" y="1970156"/>
            <a:ext cx="361147" cy="361529"/>
            <a:chOff x="7538896" y="1970156"/>
            <a:chExt cx="361147" cy="361529"/>
          </a:xfrm>
        </p:grpSpPr>
        <p:sp>
          <p:nvSpPr>
            <p:cNvPr id="11284" name="Google Shape;11284;p67"/>
            <p:cNvSpPr/>
            <p:nvPr/>
          </p:nvSpPr>
          <p:spPr>
            <a:xfrm>
              <a:off x="7538896" y="1970156"/>
              <a:ext cx="361147" cy="361529"/>
            </a:xfrm>
            <a:custGeom>
              <a:rect b="b" l="l" r="r" t="t"/>
              <a:pathLst>
                <a:path extrusionOk="0" h="11359" w="11347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67"/>
            <p:cNvSpPr/>
            <p:nvPr/>
          </p:nvSpPr>
          <p:spPr>
            <a:xfrm>
              <a:off x="7685907" y="2066784"/>
              <a:ext cx="101211" cy="11394"/>
            </a:xfrm>
            <a:custGeom>
              <a:rect b="b" l="l" r="r" t="t"/>
              <a:pathLst>
                <a:path extrusionOk="0" h="358" w="318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67"/>
            <p:cNvSpPr/>
            <p:nvPr/>
          </p:nvSpPr>
          <p:spPr>
            <a:xfrm>
              <a:off x="7685907" y="2106187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67"/>
            <p:cNvSpPr/>
            <p:nvPr/>
          </p:nvSpPr>
          <p:spPr>
            <a:xfrm>
              <a:off x="7685907" y="2145239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67"/>
            <p:cNvSpPr/>
            <p:nvPr/>
          </p:nvSpPr>
          <p:spPr>
            <a:xfrm>
              <a:off x="7685907" y="218426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67"/>
            <p:cNvSpPr/>
            <p:nvPr/>
          </p:nvSpPr>
          <p:spPr>
            <a:xfrm>
              <a:off x="7685907" y="2223280"/>
              <a:ext cx="147075" cy="11394"/>
            </a:xfrm>
            <a:custGeom>
              <a:rect b="b" l="l" r="r" t="t"/>
              <a:pathLst>
                <a:path extrusionOk="0" h="358" w="4621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0" name="Google Shape;11290;p67"/>
          <p:cNvGrpSpPr/>
          <p:nvPr/>
        </p:nvGrpSpPr>
        <p:grpSpPr>
          <a:xfrm>
            <a:off x="4896099" y="1970920"/>
            <a:ext cx="358155" cy="358123"/>
            <a:chOff x="4896099" y="1970920"/>
            <a:chExt cx="358155" cy="358123"/>
          </a:xfrm>
        </p:grpSpPr>
        <p:sp>
          <p:nvSpPr>
            <p:cNvPr id="11291" name="Google Shape;11291;p67"/>
            <p:cNvSpPr/>
            <p:nvPr/>
          </p:nvSpPr>
          <p:spPr>
            <a:xfrm>
              <a:off x="4896099" y="1970920"/>
              <a:ext cx="358155" cy="358123"/>
            </a:xfrm>
            <a:custGeom>
              <a:rect b="b" l="l" r="r" t="t"/>
              <a:pathLst>
                <a:path extrusionOk="0" h="11252" w="11253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67"/>
            <p:cNvSpPr/>
            <p:nvPr/>
          </p:nvSpPr>
          <p:spPr>
            <a:xfrm>
              <a:off x="4991454" y="2067835"/>
              <a:ext cx="166999" cy="164325"/>
            </a:xfrm>
            <a:custGeom>
              <a:rect b="b" l="l" r="r" t="t"/>
              <a:pathLst>
                <a:path extrusionOk="0" h="5163" w="5247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67"/>
            <p:cNvSpPr/>
            <p:nvPr/>
          </p:nvSpPr>
          <p:spPr>
            <a:xfrm>
              <a:off x="4923789" y="1998578"/>
              <a:ext cx="302043" cy="302425"/>
            </a:xfrm>
            <a:custGeom>
              <a:rect b="b" l="l" r="r" t="t"/>
              <a:pathLst>
                <a:path extrusionOk="0" h="9502" w="949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4" name="Google Shape;11294;p67"/>
          <p:cNvGrpSpPr/>
          <p:nvPr/>
        </p:nvGrpSpPr>
        <p:grpSpPr>
          <a:xfrm>
            <a:off x="4048787" y="2977019"/>
            <a:ext cx="283488" cy="198604"/>
            <a:chOff x="4048787" y="2977019"/>
            <a:chExt cx="283488" cy="198604"/>
          </a:xfrm>
        </p:grpSpPr>
        <p:sp>
          <p:nvSpPr>
            <p:cNvPr id="11295" name="Google Shape;11295;p67"/>
            <p:cNvSpPr/>
            <p:nvPr/>
          </p:nvSpPr>
          <p:spPr>
            <a:xfrm>
              <a:off x="4277659" y="3015880"/>
              <a:ext cx="25048" cy="19128"/>
            </a:xfrm>
            <a:custGeom>
              <a:rect b="b" l="l" r="r" t="t"/>
              <a:pathLst>
                <a:path extrusionOk="0" h="601" w="787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67"/>
            <p:cNvSpPr/>
            <p:nvPr/>
          </p:nvSpPr>
          <p:spPr>
            <a:xfrm>
              <a:off x="4101462" y="2977019"/>
              <a:ext cx="165630" cy="42458"/>
            </a:xfrm>
            <a:custGeom>
              <a:rect b="b" l="l" r="r" t="t"/>
              <a:pathLst>
                <a:path extrusionOk="0" h="1334" w="5204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67"/>
            <p:cNvSpPr/>
            <p:nvPr/>
          </p:nvSpPr>
          <p:spPr>
            <a:xfrm>
              <a:off x="4048787" y="3000508"/>
              <a:ext cx="283488" cy="175115"/>
            </a:xfrm>
            <a:custGeom>
              <a:rect b="b" l="l" r="r" t="t"/>
              <a:pathLst>
                <a:path extrusionOk="0" h="5502" w="8907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67"/>
            <p:cNvSpPr/>
            <p:nvPr/>
          </p:nvSpPr>
          <p:spPr>
            <a:xfrm>
              <a:off x="4126478" y="3024347"/>
              <a:ext cx="129220" cy="127437"/>
            </a:xfrm>
            <a:custGeom>
              <a:rect b="b" l="l" r="r" t="t"/>
              <a:pathLst>
                <a:path extrusionOk="0" h="4004" w="406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67"/>
            <p:cNvSpPr/>
            <p:nvPr/>
          </p:nvSpPr>
          <p:spPr>
            <a:xfrm>
              <a:off x="4156778" y="3054678"/>
              <a:ext cx="68238" cy="68270"/>
            </a:xfrm>
            <a:custGeom>
              <a:rect b="b" l="l" r="r" t="t"/>
              <a:pathLst>
                <a:path extrusionOk="0" h="2145" w="2144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67"/>
            <p:cNvSpPr/>
            <p:nvPr/>
          </p:nvSpPr>
          <p:spPr>
            <a:xfrm>
              <a:off x="4198090" y="3060375"/>
              <a:ext cx="20879" cy="20879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1" name="Google Shape;11301;p67"/>
          <p:cNvGrpSpPr/>
          <p:nvPr/>
        </p:nvGrpSpPr>
        <p:grpSpPr>
          <a:xfrm>
            <a:off x="4054103" y="2430191"/>
            <a:ext cx="218687" cy="349052"/>
            <a:chOff x="4054103" y="2430191"/>
            <a:chExt cx="218687" cy="349052"/>
          </a:xfrm>
        </p:grpSpPr>
        <p:sp>
          <p:nvSpPr>
            <p:cNvPr id="11302" name="Google Shape;11302;p67"/>
            <p:cNvSpPr/>
            <p:nvPr/>
          </p:nvSpPr>
          <p:spPr>
            <a:xfrm>
              <a:off x="4054103" y="2430191"/>
              <a:ext cx="218687" cy="349052"/>
            </a:xfrm>
            <a:custGeom>
              <a:rect b="b" l="l" r="r" t="t"/>
              <a:pathLst>
                <a:path extrusionOk="0" h="10967" w="6871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67"/>
            <p:cNvSpPr/>
            <p:nvPr/>
          </p:nvSpPr>
          <p:spPr>
            <a:xfrm>
              <a:off x="4091595" y="2517716"/>
              <a:ext cx="142524" cy="103503"/>
            </a:xfrm>
            <a:custGeom>
              <a:rect b="b" l="l" r="r" t="t"/>
              <a:pathLst>
                <a:path extrusionOk="0" h="3252" w="4478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4" name="Google Shape;11304;p67"/>
          <p:cNvGrpSpPr/>
          <p:nvPr/>
        </p:nvGrpSpPr>
        <p:grpSpPr>
          <a:xfrm>
            <a:off x="2185128" y="2427549"/>
            <a:ext cx="382758" cy="356595"/>
            <a:chOff x="2185128" y="2427549"/>
            <a:chExt cx="382758" cy="356595"/>
          </a:xfrm>
        </p:grpSpPr>
        <p:sp>
          <p:nvSpPr>
            <p:cNvPr id="11305" name="Google Shape;11305;p67"/>
            <p:cNvSpPr/>
            <p:nvPr/>
          </p:nvSpPr>
          <p:spPr>
            <a:xfrm>
              <a:off x="2313584" y="2612467"/>
              <a:ext cx="119417" cy="103853"/>
            </a:xfrm>
            <a:custGeom>
              <a:rect b="b" l="l" r="r" t="t"/>
              <a:pathLst>
                <a:path extrusionOk="0" h="3263" w="3752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67"/>
            <p:cNvSpPr/>
            <p:nvPr/>
          </p:nvSpPr>
          <p:spPr>
            <a:xfrm>
              <a:off x="2311706" y="2427549"/>
              <a:ext cx="129633" cy="171327"/>
            </a:xfrm>
            <a:custGeom>
              <a:rect b="b" l="l" r="r" t="t"/>
              <a:pathLst>
                <a:path extrusionOk="0" h="5383" w="4073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67"/>
            <p:cNvSpPr/>
            <p:nvPr/>
          </p:nvSpPr>
          <p:spPr>
            <a:xfrm>
              <a:off x="2438252" y="2611703"/>
              <a:ext cx="129633" cy="172441"/>
            </a:xfrm>
            <a:custGeom>
              <a:rect b="b" l="l" r="r" t="t"/>
              <a:pathLst>
                <a:path extrusionOk="0" h="5418" w="4073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67"/>
            <p:cNvSpPr/>
            <p:nvPr/>
          </p:nvSpPr>
          <p:spPr>
            <a:xfrm>
              <a:off x="2185128" y="2611703"/>
              <a:ext cx="130015" cy="172441"/>
            </a:xfrm>
            <a:custGeom>
              <a:rect b="b" l="l" r="r" t="t"/>
              <a:pathLst>
                <a:path extrusionOk="0" h="5418" w="4085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09" name="Google Shape;11309;p67"/>
          <p:cNvGrpSpPr/>
          <p:nvPr/>
        </p:nvGrpSpPr>
        <p:grpSpPr>
          <a:xfrm>
            <a:off x="3539102" y="2427549"/>
            <a:ext cx="355099" cy="355481"/>
            <a:chOff x="3539102" y="2427549"/>
            <a:chExt cx="355099" cy="355481"/>
          </a:xfrm>
        </p:grpSpPr>
        <p:sp>
          <p:nvSpPr>
            <p:cNvPr id="11310" name="Google Shape;11310;p67"/>
            <p:cNvSpPr/>
            <p:nvPr/>
          </p:nvSpPr>
          <p:spPr>
            <a:xfrm>
              <a:off x="3539102" y="2561320"/>
              <a:ext cx="355099" cy="221710"/>
            </a:xfrm>
            <a:custGeom>
              <a:rect b="b" l="l" r="r" t="t"/>
              <a:pathLst>
                <a:path extrusionOk="0" h="6966" w="11157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67"/>
            <p:cNvSpPr/>
            <p:nvPr/>
          </p:nvSpPr>
          <p:spPr>
            <a:xfrm>
              <a:off x="3544417" y="2427549"/>
              <a:ext cx="339568" cy="205415"/>
            </a:xfrm>
            <a:custGeom>
              <a:rect b="b" l="l" r="r" t="t"/>
              <a:pathLst>
                <a:path extrusionOk="0" h="6454" w="10669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12" name="Google Shape;11312;p67"/>
          <p:cNvGrpSpPr/>
          <p:nvPr/>
        </p:nvGrpSpPr>
        <p:grpSpPr>
          <a:xfrm>
            <a:off x="2656907" y="2439293"/>
            <a:ext cx="332757" cy="332343"/>
            <a:chOff x="2656907" y="2439293"/>
            <a:chExt cx="332757" cy="332343"/>
          </a:xfrm>
        </p:grpSpPr>
        <p:sp>
          <p:nvSpPr>
            <p:cNvPr id="11313" name="Google Shape;11313;p67"/>
            <p:cNvSpPr/>
            <p:nvPr/>
          </p:nvSpPr>
          <p:spPr>
            <a:xfrm>
              <a:off x="2868751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67"/>
            <p:cNvSpPr/>
            <p:nvPr/>
          </p:nvSpPr>
          <p:spPr>
            <a:xfrm>
              <a:off x="2870661" y="2611703"/>
              <a:ext cx="68970" cy="49301"/>
            </a:xfrm>
            <a:custGeom>
              <a:rect b="b" l="l" r="r" t="t"/>
              <a:pathLst>
                <a:path extrusionOk="0" h="1549" w="2167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67"/>
            <p:cNvSpPr/>
            <p:nvPr/>
          </p:nvSpPr>
          <p:spPr>
            <a:xfrm>
              <a:off x="2705794" y="2611321"/>
              <a:ext cx="68620" cy="49301"/>
            </a:xfrm>
            <a:custGeom>
              <a:rect b="b" l="l" r="r" t="t"/>
              <a:pathLst>
                <a:path extrusionOk="0" h="1549" w="2156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67"/>
            <p:cNvSpPr/>
            <p:nvPr/>
          </p:nvSpPr>
          <p:spPr>
            <a:xfrm>
              <a:off x="2724000" y="2547666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67"/>
            <p:cNvSpPr/>
            <p:nvPr/>
          </p:nvSpPr>
          <p:spPr>
            <a:xfrm>
              <a:off x="2788800" y="2534394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67"/>
            <p:cNvSpPr/>
            <p:nvPr/>
          </p:nvSpPr>
          <p:spPr>
            <a:xfrm>
              <a:off x="2764930" y="2613613"/>
              <a:ext cx="115979" cy="62923"/>
            </a:xfrm>
            <a:custGeom>
              <a:rect b="b" l="l" r="r" t="t"/>
              <a:pathLst>
                <a:path extrusionOk="0" h="1977" w="3644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67"/>
            <p:cNvSpPr/>
            <p:nvPr/>
          </p:nvSpPr>
          <p:spPr>
            <a:xfrm>
              <a:off x="2656907" y="2439293"/>
              <a:ext cx="332757" cy="332343"/>
            </a:xfrm>
            <a:custGeom>
              <a:rect b="b" l="l" r="r" t="t"/>
              <a:pathLst>
                <a:path extrusionOk="0" h="10442" w="10455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0" name="Google Shape;11320;p67"/>
          <p:cNvGrpSpPr/>
          <p:nvPr/>
        </p:nvGrpSpPr>
        <p:grpSpPr>
          <a:xfrm>
            <a:off x="1731523" y="2422616"/>
            <a:ext cx="399435" cy="365698"/>
            <a:chOff x="1731523" y="2422616"/>
            <a:chExt cx="399435" cy="365698"/>
          </a:xfrm>
        </p:grpSpPr>
        <p:sp>
          <p:nvSpPr>
            <p:cNvPr id="11321" name="Google Shape;11321;p67"/>
            <p:cNvSpPr/>
            <p:nvPr/>
          </p:nvSpPr>
          <p:spPr>
            <a:xfrm>
              <a:off x="1865294" y="2725009"/>
              <a:ext cx="43604" cy="43604"/>
            </a:xfrm>
            <a:custGeom>
              <a:rect b="b" l="l" r="r" t="t"/>
              <a:pathLst>
                <a:path extrusionOk="0" h="1370" w="137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67"/>
            <p:cNvSpPr/>
            <p:nvPr/>
          </p:nvSpPr>
          <p:spPr>
            <a:xfrm>
              <a:off x="2005876" y="2725009"/>
              <a:ext cx="43636" cy="43604"/>
            </a:xfrm>
            <a:custGeom>
              <a:rect b="b" l="l" r="r" t="t"/>
              <a:pathLst>
                <a:path extrusionOk="0" h="1370" w="1371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67"/>
            <p:cNvSpPr/>
            <p:nvPr/>
          </p:nvSpPr>
          <p:spPr>
            <a:xfrm>
              <a:off x="1731523" y="2422616"/>
              <a:ext cx="399435" cy="365698"/>
            </a:xfrm>
            <a:custGeom>
              <a:rect b="b" l="l" r="r" t="t"/>
              <a:pathLst>
                <a:path extrusionOk="0" h="11490" w="1255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24" name="Google Shape;11324;p67"/>
          <p:cNvGrpSpPr/>
          <p:nvPr/>
        </p:nvGrpSpPr>
        <p:grpSpPr>
          <a:xfrm>
            <a:off x="3097241" y="2433564"/>
            <a:ext cx="344883" cy="343387"/>
            <a:chOff x="3097241" y="2433564"/>
            <a:chExt cx="344883" cy="343387"/>
          </a:xfrm>
        </p:grpSpPr>
        <p:sp>
          <p:nvSpPr>
            <p:cNvPr id="11325" name="Google Shape;11325;p67"/>
            <p:cNvSpPr/>
            <p:nvPr/>
          </p:nvSpPr>
          <p:spPr>
            <a:xfrm>
              <a:off x="3151825" y="2465806"/>
              <a:ext cx="235746" cy="311146"/>
            </a:xfrm>
            <a:custGeom>
              <a:rect b="b" l="l" r="r" t="t"/>
              <a:pathLst>
                <a:path extrusionOk="0" h="9776" w="7407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67"/>
            <p:cNvSpPr/>
            <p:nvPr/>
          </p:nvSpPr>
          <p:spPr>
            <a:xfrm>
              <a:off x="3179483" y="2492732"/>
              <a:ext cx="181926" cy="181894"/>
            </a:xfrm>
            <a:custGeom>
              <a:rect b="b" l="l" r="r" t="t"/>
              <a:pathLst>
                <a:path extrusionOk="0" h="5715" w="5716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67"/>
            <p:cNvSpPr/>
            <p:nvPr/>
          </p:nvSpPr>
          <p:spPr>
            <a:xfrm>
              <a:off x="3242024" y="2524941"/>
              <a:ext cx="54202" cy="117857"/>
            </a:xfrm>
            <a:custGeom>
              <a:rect b="b" l="l" r="r" t="t"/>
              <a:pathLst>
                <a:path extrusionOk="0" h="3703" w="1703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67"/>
            <p:cNvSpPr/>
            <p:nvPr/>
          </p:nvSpPr>
          <p:spPr>
            <a:xfrm>
              <a:off x="3390945" y="2433724"/>
              <a:ext cx="51179" cy="85934"/>
            </a:xfrm>
            <a:custGeom>
              <a:rect b="b" l="l" r="r" t="t"/>
              <a:pathLst>
                <a:path extrusionOk="0" h="2700" w="1608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67"/>
            <p:cNvSpPr/>
            <p:nvPr/>
          </p:nvSpPr>
          <p:spPr>
            <a:xfrm>
              <a:off x="3360613" y="2478187"/>
              <a:ext cx="27340" cy="41471"/>
            </a:xfrm>
            <a:custGeom>
              <a:rect b="b" l="l" r="r" t="t"/>
              <a:pathLst>
                <a:path extrusionOk="0" h="1303" w="859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67"/>
            <p:cNvSpPr/>
            <p:nvPr/>
          </p:nvSpPr>
          <p:spPr>
            <a:xfrm>
              <a:off x="3375795" y="2455939"/>
              <a:ext cx="39434" cy="63719"/>
            </a:xfrm>
            <a:custGeom>
              <a:rect b="b" l="l" r="r" t="t"/>
              <a:pathLst>
                <a:path extrusionOk="0" h="2002" w="1239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67"/>
            <p:cNvSpPr/>
            <p:nvPr/>
          </p:nvSpPr>
          <p:spPr>
            <a:xfrm>
              <a:off x="3097241" y="2433564"/>
              <a:ext cx="50829" cy="85711"/>
            </a:xfrm>
            <a:custGeom>
              <a:rect b="b" l="l" r="r" t="t"/>
              <a:pathLst>
                <a:path extrusionOk="0" h="2693" w="1597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67"/>
            <p:cNvSpPr/>
            <p:nvPr/>
          </p:nvSpPr>
          <p:spPr>
            <a:xfrm>
              <a:off x="3151061" y="2477773"/>
              <a:ext cx="27690" cy="41503"/>
            </a:xfrm>
            <a:custGeom>
              <a:rect b="b" l="l" r="r" t="t"/>
              <a:pathLst>
                <a:path extrusionOk="0" h="1304" w="87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67"/>
            <p:cNvSpPr/>
            <p:nvPr/>
          </p:nvSpPr>
          <p:spPr>
            <a:xfrm>
              <a:off x="3124167" y="2455939"/>
              <a:ext cx="39434" cy="63337"/>
            </a:xfrm>
            <a:custGeom>
              <a:rect b="b" l="l" r="r" t="t"/>
              <a:pathLst>
                <a:path extrusionOk="0" h="1990" w="1239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34" name="Google Shape;11334;p67"/>
          <p:cNvGrpSpPr/>
          <p:nvPr/>
        </p:nvGrpSpPr>
        <p:grpSpPr>
          <a:xfrm>
            <a:off x="1278299" y="2439293"/>
            <a:ext cx="410829" cy="332343"/>
            <a:chOff x="1278299" y="2439293"/>
            <a:chExt cx="410829" cy="332343"/>
          </a:xfrm>
        </p:grpSpPr>
        <p:sp>
          <p:nvSpPr>
            <p:cNvPr id="11335" name="Google Shape;11335;p67"/>
            <p:cNvSpPr/>
            <p:nvPr/>
          </p:nvSpPr>
          <p:spPr>
            <a:xfrm>
              <a:off x="1360159" y="2510141"/>
              <a:ext cx="245963" cy="12540"/>
            </a:xfrm>
            <a:custGeom>
              <a:rect b="b" l="l" r="r" t="t"/>
              <a:pathLst>
                <a:path extrusionOk="0" h="394" w="7728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67"/>
            <p:cNvSpPr/>
            <p:nvPr/>
          </p:nvSpPr>
          <p:spPr>
            <a:xfrm>
              <a:off x="1360159" y="2575706"/>
              <a:ext cx="245963" cy="12158"/>
            </a:xfrm>
            <a:custGeom>
              <a:rect b="b" l="l" r="r" t="t"/>
              <a:pathLst>
                <a:path extrusionOk="0" h="382" w="7728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67"/>
            <p:cNvSpPr/>
            <p:nvPr/>
          </p:nvSpPr>
          <p:spPr>
            <a:xfrm>
              <a:off x="1437086" y="2618132"/>
              <a:ext cx="92873" cy="12540"/>
            </a:xfrm>
            <a:custGeom>
              <a:rect b="b" l="l" r="r" t="t"/>
              <a:pathLst>
                <a:path extrusionOk="0" h="394" w="2918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67"/>
            <p:cNvSpPr/>
            <p:nvPr/>
          </p:nvSpPr>
          <p:spPr>
            <a:xfrm>
              <a:off x="1419295" y="2543115"/>
              <a:ext cx="186827" cy="12158"/>
            </a:xfrm>
            <a:custGeom>
              <a:rect b="b" l="l" r="r" t="t"/>
              <a:pathLst>
                <a:path extrusionOk="0" h="382" w="587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67"/>
            <p:cNvSpPr/>
            <p:nvPr/>
          </p:nvSpPr>
          <p:spPr>
            <a:xfrm>
              <a:off x="1360541" y="2543115"/>
              <a:ext cx="43604" cy="12158"/>
            </a:xfrm>
            <a:custGeom>
              <a:rect b="b" l="l" r="r" t="t"/>
              <a:pathLst>
                <a:path extrusionOk="0" h="382" w="137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67"/>
            <p:cNvSpPr/>
            <p:nvPr/>
          </p:nvSpPr>
          <p:spPr>
            <a:xfrm>
              <a:off x="1306721" y="2469211"/>
              <a:ext cx="353222" cy="228171"/>
            </a:xfrm>
            <a:custGeom>
              <a:rect b="b" l="l" r="r" t="t"/>
              <a:pathLst>
                <a:path extrusionOk="0" h="7169" w="11098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67"/>
            <p:cNvSpPr/>
            <p:nvPr/>
          </p:nvSpPr>
          <p:spPr>
            <a:xfrm>
              <a:off x="1278299" y="2439293"/>
              <a:ext cx="410829" cy="332343"/>
            </a:xfrm>
            <a:custGeom>
              <a:rect b="b" l="l" r="r" t="t"/>
              <a:pathLst>
                <a:path extrusionOk="0" h="10442" w="12908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67"/>
            <p:cNvSpPr/>
            <p:nvPr/>
          </p:nvSpPr>
          <p:spPr>
            <a:xfrm>
              <a:off x="1562519" y="2630640"/>
              <a:ext cx="74699" cy="74699"/>
            </a:xfrm>
            <a:custGeom>
              <a:rect b="b" l="l" r="r" t="t"/>
              <a:pathLst>
                <a:path extrusionOk="0" h="2347" w="2347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43" name="Google Shape;11343;p67"/>
          <p:cNvGrpSpPr/>
          <p:nvPr/>
        </p:nvGrpSpPr>
        <p:grpSpPr>
          <a:xfrm>
            <a:off x="870939" y="2439293"/>
            <a:ext cx="331993" cy="331993"/>
            <a:chOff x="870939" y="2439293"/>
            <a:chExt cx="331993" cy="331993"/>
          </a:xfrm>
        </p:grpSpPr>
        <p:sp>
          <p:nvSpPr>
            <p:cNvPr id="11344" name="Google Shape;11344;p67"/>
            <p:cNvSpPr/>
            <p:nvPr/>
          </p:nvSpPr>
          <p:spPr>
            <a:xfrm>
              <a:off x="870939" y="2439293"/>
              <a:ext cx="331993" cy="331993"/>
            </a:xfrm>
            <a:custGeom>
              <a:rect b="b" l="l" r="r" t="t"/>
              <a:pathLst>
                <a:path extrusionOk="0" h="10431" w="10431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67"/>
            <p:cNvSpPr/>
            <p:nvPr/>
          </p:nvSpPr>
          <p:spPr>
            <a:xfrm>
              <a:off x="908463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67"/>
            <p:cNvSpPr/>
            <p:nvPr/>
          </p:nvSpPr>
          <p:spPr>
            <a:xfrm>
              <a:off x="1015690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67"/>
            <p:cNvSpPr/>
            <p:nvPr/>
          </p:nvSpPr>
          <p:spPr>
            <a:xfrm>
              <a:off x="1122567" y="2696969"/>
              <a:ext cx="41726" cy="41726"/>
            </a:xfrm>
            <a:custGeom>
              <a:rect b="b" l="l" r="r" t="t"/>
              <a:pathLst>
                <a:path extrusionOk="0" h="1311" w="1311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8" name="Google Shape;11348;p67"/>
            <p:cNvSpPr/>
            <p:nvPr/>
          </p:nvSpPr>
          <p:spPr>
            <a:xfrm>
              <a:off x="913015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9" name="Google Shape;11349;p67"/>
            <p:cNvSpPr/>
            <p:nvPr/>
          </p:nvSpPr>
          <p:spPr>
            <a:xfrm>
              <a:off x="913015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0" name="Google Shape;11350;p67"/>
            <p:cNvSpPr/>
            <p:nvPr/>
          </p:nvSpPr>
          <p:spPr>
            <a:xfrm>
              <a:off x="913015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1" name="Google Shape;11351;p67"/>
            <p:cNvSpPr/>
            <p:nvPr/>
          </p:nvSpPr>
          <p:spPr>
            <a:xfrm>
              <a:off x="894428" y="2474908"/>
              <a:ext cx="69384" cy="167508"/>
            </a:xfrm>
            <a:custGeom>
              <a:rect b="b" l="l" r="r" t="t"/>
              <a:pathLst>
                <a:path extrusionOk="0" h="5263" w="218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67"/>
            <p:cNvSpPr/>
            <p:nvPr/>
          </p:nvSpPr>
          <p:spPr>
            <a:xfrm>
              <a:off x="1002068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67"/>
            <p:cNvSpPr/>
            <p:nvPr/>
          </p:nvSpPr>
          <p:spPr>
            <a:xfrm>
              <a:off x="1108531" y="2474145"/>
              <a:ext cx="69384" cy="168272"/>
            </a:xfrm>
            <a:custGeom>
              <a:rect b="b" l="l" r="r" t="t"/>
              <a:pathLst>
                <a:path extrusionOk="0" h="5287" w="218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67"/>
            <p:cNvSpPr/>
            <p:nvPr/>
          </p:nvSpPr>
          <p:spPr>
            <a:xfrm>
              <a:off x="1127118" y="2504094"/>
              <a:ext cx="31859" cy="9867"/>
            </a:xfrm>
            <a:custGeom>
              <a:rect b="b" l="l" r="r" t="t"/>
              <a:pathLst>
                <a:path extrusionOk="0" h="310" w="1001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67"/>
            <p:cNvSpPr/>
            <p:nvPr/>
          </p:nvSpPr>
          <p:spPr>
            <a:xfrm>
              <a:off x="1127118" y="2532898"/>
              <a:ext cx="31859" cy="10248"/>
            </a:xfrm>
            <a:custGeom>
              <a:rect b="b" l="l" r="r" t="t"/>
              <a:pathLst>
                <a:path extrusionOk="0" h="322" w="1001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67"/>
            <p:cNvSpPr/>
            <p:nvPr/>
          </p:nvSpPr>
          <p:spPr>
            <a:xfrm>
              <a:off x="1127118" y="2562052"/>
              <a:ext cx="31859" cy="9898"/>
            </a:xfrm>
            <a:custGeom>
              <a:rect b="b" l="l" r="r" t="t"/>
              <a:pathLst>
                <a:path extrusionOk="0" h="311" w="1001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67"/>
            <p:cNvSpPr/>
            <p:nvPr/>
          </p:nvSpPr>
          <p:spPr>
            <a:xfrm>
              <a:off x="1020624" y="2504094"/>
              <a:ext cx="32241" cy="9867"/>
            </a:xfrm>
            <a:custGeom>
              <a:rect b="b" l="l" r="r" t="t"/>
              <a:pathLst>
                <a:path extrusionOk="0" h="310" w="1013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67"/>
            <p:cNvSpPr/>
            <p:nvPr/>
          </p:nvSpPr>
          <p:spPr>
            <a:xfrm>
              <a:off x="1020624" y="2532898"/>
              <a:ext cx="32241" cy="10248"/>
            </a:xfrm>
            <a:custGeom>
              <a:rect b="b" l="l" r="r" t="t"/>
              <a:pathLst>
                <a:path extrusionOk="0" h="322" w="1013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67"/>
            <p:cNvSpPr/>
            <p:nvPr/>
          </p:nvSpPr>
          <p:spPr>
            <a:xfrm>
              <a:off x="1020624" y="2562052"/>
              <a:ext cx="32241" cy="9898"/>
            </a:xfrm>
            <a:custGeom>
              <a:rect b="b" l="l" r="r" t="t"/>
              <a:pathLst>
                <a:path extrusionOk="0" h="311" w="1013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0" name="Google Shape;11360;p67"/>
          <p:cNvGrpSpPr/>
          <p:nvPr/>
        </p:nvGrpSpPr>
        <p:grpSpPr>
          <a:xfrm>
            <a:off x="6644957" y="2456353"/>
            <a:ext cx="371395" cy="278904"/>
            <a:chOff x="6644957" y="2456353"/>
            <a:chExt cx="371395" cy="278904"/>
          </a:xfrm>
        </p:grpSpPr>
        <p:sp>
          <p:nvSpPr>
            <p:cNvPr id="11361" name="Google Shape;11361;p67"/>
            <p:cNvSpPr/>
            <p:nvPr/>
          </p:nvSpPr>
          <p:spPr>
            <a:xfrm>
              <a:off x="6644957" y="2456353"/>
              <a:ext cx="371395" cy="203123"/>
            </a:xfrm>
            <a:custGeom>
              <a:rect b="b" l="l" r="r" t="t"/>
              <a:pathLst>
                <a:path extrusionOk="0" h="6382" w="11669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67"/>
            <p:cNvSpPr/>
            <p:nvPr/>
          </p:nvSpPr>
          <p:spPr>
            <a:xfrm>
              <a:off x="6761668" y="2549194"/>
              <a:ext cx="139850" cy="186064"/>
            </a:xfrm>
            <a:custGeom>
              <a:rect b="b" l="l" r="r" t="t"/>
              <a:pathLst>
                <a:path extrusionOk="0" h="5846" w="4394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67"/>
            <p:cNvSpPr/>
            <p:nvPr/>
          </p:nvSpPr>
          <p:spPr>
            <a:xfrm>
              <a:off x="6802216" y="2625357"/>
              <a:ext cx="58754" cy="75431"/>
            </a:xfrm>
            <a:custGeom>
              <a:rect b="b" l="l" r="r" t="t"/>
              <a:pathLst>
                <a:path extrusionOk="0" h="2370" w="1846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67"/>
            <p:cNvSpPr/>
            <p:nvPr/>
          </p:nvSpPr>
          <p:spPr>
            <a:xfrm>
              <a:off x="6802216" y="2480828"/>
              <a:ext cx="47009" cy="33132"/>
            </a:xfrm>
            <a:custGeom>
              <a:rect b="b" l="l" r="r" t="t"/>
              <a:pathLst>
                <a:path extrusionOk="0" h="1041" w="1477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67"/>
            <p:cNvSpPr/>
            <p:nvPr/>
          </p:nvSpPr>
          <p:spPr>
            <a:xfrm>
              <a:off x="6895439" y="2517112"/>
              <a:ext cx="36793" cy="32114"/>
            </a:xfrm>
            <a:custGeom>
              <a:rect b="b" l="l" r="r" t="t"/>
              <a:pathLst>
                <a:path extrusionOk="0" h="1009" w="1156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66" name="Google Shape;11366;p67"/>
          <p:cNvGrpSpPr/>
          <p:nvPr/>
        </p:nvGrpSpPr>
        <p:grpSpPr>
          <a:xfrm>
            <a:off x="5388757" y="2414659"/>
            <a:ext cx="260349" cy="362292"/>
            <a:chOff x="5388757" y="2414659"/>
            <a:chExt cx="260349" cy="362292"/>
          </a:xfrm>
        </p:grpSpPr>
        <p:sp>
          <p:nvSpPr>
            <p:cNvPr id="11367" name="Google Shape;11367;p67"/>
            <p:cNvSpPr/>
            <p:nvPr/>
          </p:nvSpPr>
          <p:spPr>
            <a:xfrm>
              <a:off x="5388757" y="2414659"/>
              <a:ext cx="260349" cy="362292"/>
            </a:xfrm>
            <a:custGeom>
              <a:rect b="b" l="l" r="r" t="t"/>
              <a:pathLst>
                <a:path extrusionOk="0" h="11383" w="818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67"/>
            <p:cNvSpPr/>
            <p:nvPr/>
          </p:nvSpPr>
          <p:spPr>
            <a:xfrm>
              <a:off x="5513425" y="2437384"/>
              <a:ext cx="10248" cy="10280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67"/>
            <p:cNvSpPr/>
            <p:nvPr/>
          </p:nvSpPr>
          <p:spPr>
            <a:xfrm>
              <a:off x="5411100" y="2460140"/>
              <a:ext cx="214517" cy="283106"/>
            </a:xfrm>
            <a:custGeom>
              <a:rect b="b" l="l" r="r" t="t"/>
              <a:pathLst>
                <a:path extrusionOk="0" h="8895" w="674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67"/>
            <p:cNvSpPr/>
            <p:nvPr/>
          </p:nvSpPr>
          <p:spPr>
            <a:xfrm>
              <a:off x="5439904" y="2488562"/>
              <a:ext cx="78837" cy="106495"/>
            </a:xfrm>
            <a:custGeom>
              <a:rect b="b" l="l" r="r" t="t"/>
              <a:pathLst>
                <a:path extrusionOk="0" h="3346" w="2477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67"/>
            <p:cNvSpPr/>
            <p:nvPr/>
          </p:nvSpPr>
          <p:spPr>
            <a:xfrm>
              <a:off x="5530103" y="2494228"/>
              <a:ext cx="67856" cy="33005"/>
            </a:xfrm>
            <a:custGeom>
              <a:rect b="b" l="l" r="r" t="t"/>
              <a:pathLst>
                <a:path extrusionOk="0" h="1037" w="2132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67"/>
            <p:cNvSpPr/>
            <p:nvPr/>
          </p:nvSpPr>
          <p:spPr>
            <a:xfrm>
              <a:off x="5530103" y="2539709"/>
              <a:ext cx="67092" cy="10248"/>
            </a:xfrm>
            <a:custGeom>
              <a:rect b="b" l="l" r="r" t="t"/>
              <a:pathLst>
                <a:path extrusionOk="0" h="322" w="2108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67"/>
            <p:cNvSpPr/>
            <p:nvPr/>
          </p:nvSpPr>
          <p:spPr>
            <a:xfrm>
              <a:off x="5530103" y="2562434"/>
              <a:ext cx="32973" cy="10280"/>
            </a:xfrm>
            <a:custGeom>
              <a:rect b="b" l="l" r="r" t="t"/>
              <a:pathLst>
                <a:path extrusionOk="0" h="323" w="103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67"/>
            <p:cNvSpPr/>
            <p:nvPr/>
          </p:nvSpPr>
          <p:spPr>
            <a:xfrm>
              <a:off x="5439522" y="2607534"/>
              <a:ext cx="158437" cy="10280"/>
            </a:xfrm>
            <a:custGeom>
              <a:rect b="b" l="l" r="r" t="t"/>
              <a:pathLst>
                <a:path extrusionOk="0" h="323" w="4978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67"/>
            <p:cNvSpPr/>
            <p:nvPr/>
          </p:nvSpPr>
          <p:spPr>
            <a:xfrm>
              <a:off x="5439522" y="2630258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67"/>
            <p:cNvSpPr/>
            <p:nvPr/>
          </p:nvSpPr>
          <p:spPr>
            <a:xfrm>
              <a:off x="5439522" y="2698497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67"/>
            <p:cNvSpPr/>
            <p:nvPr/>
          </p:nvSpPr>
          <p:spPr>
            <a:xfrm>
              <a:off x="5439522" y="2675740"/>
              <a:ext cx="22025" cy="10280"/>
            </a:xfrm>
            <a:custGeom>
              <a:rect b="b" l="l" r="r" t="t"/>
              <a:pathLst>
                <a:path extrusionOk="0" h="323" w="69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67"/>
            <p:cNvSpPr/>
            <p:nvPr/>
          </p:nvSpPr>
          <p:spPr>
            <a:xfrm>
              <a:off x="5439522" y="2653015"/>
              <a:ext cx="22025" cy="10248"/>
            </a:xfrm>
            <a:custGeom>
              <a:rect b="b" l="l" r="r" t="t"/>
              <a:pathLst>
                <a:path extrusionOk="0" h="322" w="692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67"/>
            <p:cNvSpPr/>
            <p:nvPr/>
          </p:nvSpPr>
          <p:spPr>
            <a:xfrm>
              <a:off x="5473641" y="2630258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67"/>
            <p:cNvSpPr/>
            <p:nvPr/>
          </p:nvSpPr>
          <p:spPr>
            <a:xfrm>
              <a:off x="5473641" y="2698497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67"/>
            <p:cNvSpPr/>
            <p:nvPr/>
          </p:nvSpPr>
          <p:spPr>
            <a:xfrm>
              <a:off x="5473641" y="2675740"/>
              <a:ext cx="44718" cy="10280"/>
            </a:xfrm>
            <a:custGeom>
              <a:rect b="b" l="l" r="r" t="t"/>
              <a:pathLst>
                <a:path extrusionOk="0" h="323" w="1405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67"/>
            <p:cNvSpPr/>
            <p:nvPr/>
          </p:nvSpPr>
          <p:spPr>
            <a:xfrm>
              <a:off x="5473641" y="2653015"/>
              <a:ext cx="67474" cy="10248"/>
            </a:xfrm>
            <a:custGeom>
              <a:rect b="b" l="l" r="r" t="t"/>
              <a:pathLst>
                <a:path extrusionOk="0" h="322" w="212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67"/>
            <p:cNvSpPr/>
            <p:nvPr/>
          </p:nvSpPr>
          <p:spPr>
            <a:xfrm>
              <a:off x="5558525" y="2653015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67"/>
            <p:cNvSpPr/>
            <p:nvPr/>
          </p:nvSpPr>
          <p:spPr>
            <a:xfrm>
              <a:off x="5558525" y="2630258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67"/>
            <p:cNvSpPr/>
            <p:nvPr/>
          </p:nvSpPr>
          <p:spPr>
            <a:xfrm>
              <a:off x="5558525" y="2675740"/>
              <a:ext cx="39434" cy="10280"/>
            </a:xfrm>
            <a:custGeom>
              <a:rect b="b" l="l" r="r" t="t"/>
              <a:pathLst>
                <a:path extrusionOk="0" h="323" w="1239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67"/>
            <p:cNvSpPr/>
            <p:nvPr/>
          </p:nvSpPr>
          <p:spPr>
            <a:xfrm>
              <a:off x="5558525" y="2698497"/>
              <a:ext cx="39434" cy="10248"/>
            </a:xfrm>
            <a:custGeom>
              <a:rect b="b" l="l" r="r" t="t"/>
              <a:pathLst>
                <a:path extrusionOk="0" h="322" w="1239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87" name="Google Shape;11387;p67"/>
          <p:cNvGrpSpPr/>
          <p:nvPr/>
        </p:nvGrpSpPr>
        <p:grpSpPr>
          <a:xfrm>
            <a:off x="3567142" y="2905757"/>
            <a:ext cx="348288" cy="340331"/>
            <a:chOff x="3567142" y="2905757"/>
            <a:chExt cx="348288" cy="340331"/>
          </a:xfrm>
        </p:grpSpPr>
        <p:sp>
          <p:nvSpPr>
            <p:cNvPr id="11388" name="Google Shape;11388;p67"/>
            <p:cNvSpPr/>
            <p:nvPr/>
          </p:nvSpPr>
          <p:spPr>
            <a:xfrm>
              <a:off x="3567142" y="2905757"/>
              <a:ext cx="348288" cy="340331"/>
            </a:xfrm>
            <a:custGeom>
              <a:rect b="b" l="l" r="r" t="t"/>
              <a:pathLst>
                <a:path extrusionOk="0" h="10693" w="10943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67"/>
            <p:cNvSpPr/>
            <p:nvPr/>
          </p:nvSpPr>
          <p:spPr>
            <a:xfrm>
              <a:off x="3819534" y="3034977"/>
              <a:ext cx="73903" cy="48919"/>
            </a:xfrm>
            <a:custGeom>
              <a:rect b="b" l="l" r="r" t="t"/>
              <a:pathLst>
                <a:path extrusionOk="0" h="1537" w="2322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67"/>
            <p:cNvSpPr/>
            <p:nvPr/>
          </p:nvSpPr>
          <p:spPr>
            <a:xfrm>
              <a:off x="3728571" y="3036123"/>
              <a:ext cx="67506" cy="45895"/>
            </a:xfrm>
            <a:custGeom>
              <a:rect b="b" l="l" r="r" t="t"/>
              <a:pathLst>
                <a:path extrusionOk="0" h="1442" w="2121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67"/>
            <p:cNvSpPr/>
            <p:nvPr/>
          </p:nvSpPr>
          <p:spPr>
            <a:xfrm>
              <a:off x="3724783" y="3091439"/>
              <a:ext cx="170946" cy="30745"/>
            </a:xfrm>
            <a:custGeom>
              <a:rect b="b" l="l" r="r" t="t"/>
              <a:pathLst>
                <a:path extrusionOk="0" h="966" w="5371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67"/>
            <p:cNvSpPr/>
            <p:nvPr/>
          </p:nvSpPr>
          <p:spPr>
            <a:xfrm>
              <a:off x="3597092" y="2940799"/>
              <a:ext cx="40580" cy="30936"/>
            </a:xfrm>
            <a:custGeom>
              <a:rect b="b" l="l" r="r" t="t"/>
              <a:pathLst>
                <a:path extrusionOk="0" h="972" w="1275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93" name="Google Shape;11393;p67"/>
          <p:cNvGrpSpPr/>
          <p:nvPr/>
        </p:nvGrpSpPr>
        <p:grpSpPr>
          <a:xfrm>
            <a:off x="7967103" y="2415041"/>
            <a:ext cx="355863" cy="361911"/>
            <a:chOff x="7967103" y="2415041"/>
            <a:chExt cx="355863" cy="361911"/>
          </a:xfrm>
        </p:grpSpPr>
        <p:sp>
          <p:nvSpPr>
            <p:cNvPr id="11394" name="Google Shape;11394;p67"/>
            <p:cNvSpPr/>
            <p:nvPr/>
          </p:nvSpPr>
          <p:spPr>
            <a:xfrm>
              <a:off x="7967103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67"/>
            <p:cNvSpPr/>
            <p:nvPr/>
          </p:nvSpPr>
          <p:spPr>
            <a:xfrm>
              <a:off x="7989446" y="2750789"/>
              <a:ext cx="10280" cy="26162"/>
            </a:xfrm>
            <a:custGeom>
              <a:rect b="b" l="l" r="r" t="t"/>
              <a:pathLst>
                <a:path extrusionOk="0" h="822" w="32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67"/>
            <p:cNvSpPr/>
            <p:nvPr/>
          </p:nvSpPr>
          <p:spPr>
            <a:xfrm>
              <a:off x="8045908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67"/>
            <p:cNvSpPr/>
            <p:nvPr/>
          </p:nvSpPr>
          <p:spPr>
            <a:xfrm>
              <a:off x="8073184" y="2595789"/>
              <a:ext cx="136858" cy="112956"/>
            </a:xfrm>
            <a:custGeom>
              <a:rect b="b" l="l" r="r" t="t"/>
              <a:pathLst>
                <a:path extrusionOk="0" h="3549" w="430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67"/>
            <p:cNvSpPr/>
            <p:nvPr/>
          </p:nvSpPr>
          <p:spPr>
            <a:xfrm>
              <a:off x="8085310" y="2415041"/>
              <a:ext cx="112956" cy="169036"/>
            </a:xfrm>
            <a:custGeom>
              <a:rect b="b" l="l" r="r" t="t"/>
              <a:pathLst>
                <a:path extrusionOk="0" h="5311" w="3549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67"/>
            <p:cNvSpPr/>
            <p:nvPr/>
          </p:nvSpPr>
          <p:spPr>
            <a:xfrm>
              <a:off x="8108449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67"/>
            <p:cNvSpPr/>
            <p:nvPr/>
          </p:nvSpPr>
          <p:spPr>
            <a:xfrm>
              <a:off x="8165293" y="2557501"/>
              <a:ext cx="10248" cy="26194"/>
            </a:xfrm>
            <a:custGeom>
              <a:rect b="b" l="l" r="r" t="t"/>
              <a:pathLst>
                <a:path extrusionOk="0" h="823" w="32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67"/>
            <p:cNvSpPr/>
            <p:nvPr/>
          </p:nvSpPr>
          <p:spPr>
            <a:xfrm>
              <a:off x="8238432" y="2635956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67"/>
            <p:cNvSpPr/>
            <p:nvPr/>
          </p:nvSpPr>
          <p:spPr>
            <a:xfrm>
              <a:off x="8198998" y="2607534"/>
              <a:ext cx="123968" cy="169036"/>
            </a:xfrm>
            <a:custGeom>
              <a:rect b="b" l="l" r="r" t="t"/>
              <a:pathLst>
                <a:path extrusionOk="0" h="5311" w="3895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67"/>
            <p:cNvSpPr/>
            <p:nvPr/>
          </p:nvSpPr>
          <p:spPr>
            <a:xfrm>
              <a:off x="8222137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67"/>
            <p:cNvSpPr/>
            <p:nvPr/>
          </p:nvSpPr>
          <p:spPr>
            <a:xfrm>
              <a:off x="8289579" y="2743946"/>
              <a:ext cx="10630" cy="33005"/>
            </a:xfrm>
            <a:custGeom>
              <a:rect b="b" l="l" r="r" t="t"/>
              <a:pathLst>
                <a:path extrusionOk="0" h="1037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05" name="Google Shape;11405;p67"/>
          <p:cNvGrpSpPr/>
          <p:nvPr/>
        </p:nvGrpSpPr>
        <p:grpSpPr>
          <a:xfrm>
            <a:off x="7529411" y="2414659"/>
            <a:ext cx="355863" cy="362292"/>
            <a:chOff x="7529411" y="2414659"/>
            <a:chExt cx="355863" cy="362292"/>
          </a:xfrm>
        </p:grpSpPr>
        <p:sp>
          <p:nvSpPr>
            <p:cNvPr id="11406" name="Google Shape;11406;p67"/>
            <p:cNvSpPr/>
            <p:nvPr/>
          </p:nvSpPr>
          <p:spPr>
            <a:xfrm>
              <a:off x="7687816" y="2443081"/>
              <a:ext cx="45481" cy="15946"/>
            </a:xfrm>
            <a:custGeom>
              <a:rect b="b" l="l" r="r" t="t"/>
              <a:pathLst>
                <a:path extrusionOk="0" h="501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67"/>
            <p:cNvSpPr/>
            <p:nvPr/>
          </p:nvSpPr>
          <p:spPr>
            <a:xfrm>
              <a:off x="7648764" y="2414659"/>
              <a:ext cx="123204" cy="168654"/>
            </a:xfrm>
            <a:custGeom>
              <a:rect b="b" l="l" r="r" t="t"/>
              <a:pathLst>
                <a:path extrusionOk="0" h="5299" w="3871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67"/>
            <p:cNvSpPr/>
            <p:nvPr/>
          </p:nvSpPr>
          <p:spPr>
            <a:xfrm>
              <a:off x="7670757" y="2551072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67"/>
            <p:cNvSpPr/>
            <p:nvPr/>
          </p:nvSpPr>
          <p:spPr>
            <a:xfrm>
              <a:off x="7738963" y="2551072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67"/>
            <p:cNvSpPr/>
            <p:nvPr/>
          </p:nvSpPr>
          <p:spPr>
            <a:xfrm>
              <a:off x="7568432" y="2635956"/>
              <a:ext cx="45513" cy="15946"/>
            </a:xfrm>
            <a:custGeom>
              <a:rect b="b" l="l" r="r" t="t"/>
              <a:pathLst>
                <a:path extrusionOk="0" h="501" w="143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67"/>
            <p:cNvSpPr/>
            <p:nvPr/>
          </p:nvSpPr>
          <p:spPr>
            <a:xfrm>
              <a:off x="7529411" y="2607916"/>
              <a:ext cx="123172" cy="168654"/>
            </a:xfrm>
            <a:custGeom>
              <a:rect b="b" l="l" r="r" t="t"/>
              <a:pathLst>
                <a:path extrusionOk="0" h="5299" w="387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67"/>
            <p:cNvSpPr/>
            <p:nvPr/>
          </p:nvSpPr>
          <p:spPr>
            <a:xfrm>
              <a:off x="7551754" y="2743946"/>
              <a:ext cx="10280" cy="33005"/>
            </a:xfrm>
            <a:custGeom>
              <a:rect b="b" l="l" r="r" t="t"/>
              <a:pathLst>
                <a:path extrusionOk="0" h="1037" w="323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67"/>
            <p:cNvSpPr/>
            <p:nvPr/>
          </p:nvSpPr>
          <p:spPr>
            <a:xfrm>
              <a:off x="7619610" y="2743946"/>
              <a:ext cx="10248" cy="33005"/>
            </a:xfrm>
            <a:custGeom>
              <a:rect b="b" l="l" r="r" t="t"/>
              <a:pathLst>
                <a:path extrusionOk="0" h="1037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67"/>
            <p:cNvSpPr/>
            <p:nvPr/>
          </p:nvSpPr>
          <p:spPr>
            <a:xfrm>
              <a:off x="7773464" y="2584427"/>
              <a:ext cx="111810" cy="192525"/>
            </a:xfrm>
            <a:custGeom>
              <a:rect b="b" l="l" r="r" t="t"/>
              <a:pathLst>
                <a:path extrusionOk="0" h="6049" w="3513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67"/>
            <p:cNvSpPr/>
            <p:nvPr/>
          </p:nvSpPr>
          <p:spPr>
            <a:xfrm>
              <a:off x="7795043" y="2750789"/>
              <a:ext cx="11012" cy="26162"/>
            </a:xfrm>
            <a:custGeom>
              <a:rect b="b" l="l" r="r" t="t"/>
              <a:pathLst>
                <a:path extrusionOk="0" h="822" w="346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67"/>
            <p:cNvSpPr/>
            <p:nvPr/>
          </p:nvSpPr>
          <p:spPr>
            <a:xfrm>
              <a:off x="7851887" y="2750789"/>
              <a:ext cx="10662" cy="26162"/>
            </a:xfrm>
            <a:custGeom>
              <a:rect b="b" l="l" r="r" t="t"/>
              <a:pathLst>
                <a:path extrusionOk="0" h="822" w="335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67"/>
            <p:cNvSpPr/>
            <p:nvPr/>
          </p:nvSpPr>
          <p:spPr>
            <a:xfrm>
              <a:off x="7641189" y="2595789"/>
              <a:ext cx="136826" cy="113147"/>
            </a:xfrm>
            <a:custGeom>
              <a:rect b="b" l="l" r="r" t="t"/>
              <a:pathLst>
                <a:path extrusionOk="0" h="3555" w="4299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18" name="Google Shape;11418;p67"/>
          <p:cNvGrpSpPr/>
          <p:nvPr/>
        </p:nvGrpSpPr>
        <p:grpSpPr>
          <a:xfrm>
            <a:off x="5733194" y="2431718"/>
            <a:ext cx="446826" cy="327059"/>
            <a:chOff x="5733194" y="2431718"/>
            <a:chExt cx="446826" cy="327059"/>
          </a:xfrm>
        </p:grpSpPr>
        <p:sp>
          <p:nvSpPr>
            <p:cNvPr id="11419" name="Google Shape;11419;p67"/>
            <p:cNvSpPr/>
            <p:nvPr/>
          </p:nvSpPr>
          <p:spPr>
            <a:xfrm>
              <a:off x="6032946" y="2474145"/>
              <a:ext cx="56112" cy="20115"/>
            </a:xfrm>
            <a:custGeom>
              <a:rect b="b" l="l" r="r" t="t"/>
              <a:pathLst>
                <a:path extrusionOk="0" h="632" w="1763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67"/>
            <p:cNvSpPr/>
            <p:nvPr/>
          </p:nvSpPr>
          <p:spPr>
            <a:xfrm>
              <a:off x="5733194" y="2431718"/>
              <a:ext cx="446826" cy="327059"/>
            </a:xfrm>
            <a:custGeom>
              <a:rect b="b" l="l" r="r" t="t"/>
              <a:pathLst>
                <a:path extrusionOk="0" h="10276" w="14039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67"/>
            <p:cNvSpPr/>
            <p:nvPr/>
          </p:nvSpPr>
          <p:spPr>
            <a:xfrm>
              <a:off x="6019323" y="2641653"/>
              <a:ext cx="13272" cy="13272"/>
            </a:xfrm>
            <a:custGeom>
              <a:rect b="b" l="l" r="r" t="t"/>
              <a:pathLst>
                <a:path extrusionOk="0" h="417" w="417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22" name="Google Shape;11422;p67"/>
          <p:cNvGrpSpPr/>
          <p:nvPr/>
        </p:nvGrpSpPr>
        <p:grpSpPr>
          <a:xfrm>
            <a:off x="4876780" y="2418064"/>
            <a:ext cx="407774" cy="356627"/>
            <a:chOff x="4876780" y="2418064"/>
            <a:chExt cx="407774" cy="356627"/>
          </a:xfrm>
        </p:grpSpPr>
        <p:sp>
          <p:nvSpPr>
            <p:cNvPr id="11423" name="Google Shape;11423;p67"/>
            <p:cNvSpPr/>
            <p:nvPr/>
          </p:nvSpPr>
          <p:spPr>
            <a:xfrm>
              <a:off x="4876780" y="2455589"/>
              <a:ext cx="407774" cy="319103"/>
            </a:xfrm>
            <a:custGeom>
              <a:rect b="b" l="l" r="r" t="t"/>
              <a:pathLst>
                <a:path extrusionOk="0" h="10026" w="12812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67"/>
            <p:cNvSpPr/>
            <p:nvPr/>
          </p:nvSpPr>
          <p:spPr>
            <a:xfrm>
              <a:off x="5017012" y="2666287"/>
              <a:ext cx="25016" cy="12158"/>
            </a:xfrm>
            <a:custGeom>
              <a:rect b="b" l="l" r="r" t="t"/>
              <a:pathLst>
                <a:path extrusionOk="0" h="382" w="786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67"/>
            <p:cNvSpPr/>
            <p:nvPr/>
          </p:nvSpPr>
          <p:spPr>
            <a:xfrm>
              <a:off x="5068159" y="2418064"/>
              <a:ext cx="203155" cy="198222"/>
            </a:xfrm>
            <a:custGeom>
              <a:rect b="b" l="l" r="r" t="t"/>
              <a:pathLst>
                <a:path extrusionOk="0" h="6228" w="6383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67"/>
            <p:cNvSpPr/>
            <p:nvPr/>
          </p:nvSpPr>
          <p:spPr>
            <a:xfrm>
              <a:off x="5106415" y="2456353"/>
              <a:ext cx="31509" cy="12158"/>
            </a:xfrm>
            <a:custGeom>
              <a:rect b="b" l="l" r="r" t="t"/>
              <a:pathLst>
                <a:path extrusionOk="0" h="382" w="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67"/>
            <p:cNvSpPr/>
            <p:nvPr/>
          </p:nvSpPr>
          <p:spPr>
            <a:xfrm>
              <a:off x="5151133" y="2456353"/>
              <a:ext cx="82274" cy="12158"/>
            </a:xfrm>
            <a:custGeom>
              <a:rect b="b" l="l" r="r" t="t"/>
              <a:pathLst>
                <a:path extrusionOk="0" h="382" w="2585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67"/>
            <p:cNvSpPr/>
            <p:nvPr/>
          </p:nvSpPr>
          <p:spPr>
            <a:xfrm>
              <a:off x="5106415" y="2488180"/>
              <a:ext cx="126992" cy="12158"/>
            </a:xfrm>
            <a:custGeom>
              <a:rect b="b" l="l" r="r" t="t"/>
              <a:pathLst>
                <a:path extrusionOk="0" h="382" w="399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67"/>
            <p:cNvSpPr/>
            <p:nvPr/>
          </p:nvSpPr>
          <p:spPr>
            <a:xfrm>
              <a:off x="5106415" y="2519626"/>
              <a:ext cx="82656" cy="12540"/>
            </a:xfrm>
            <a:custGeom>
              <a:rect b="b" l="l" r="r" t="t"/>
              <a:pathLst>
                <a:path extrusionOk="0" h="394" w="2597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67"/>
            <p:cNvSpPr/>
            <p:nvPr/>
          </p:nvSpPr>
          <p:spPr>
            <a:xfrm>
              <a:off x="5202312" y="2519626"/>
              <a:ext cx="31095" cy="12540"/>
            </a:xfrm>
            <a:custGeom>
              <a:rect b="b" l="l" r="r" t="t"/>
              <a:pathLst>
                <a:path extrusionOk="0" h="394" w="977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31" name="Google Shape;11431;p67"/>
          <p:cNvGrpSpPr/>
          <p:nvPr/>
        </p:nvGrpSpPr>
        <p:grpSpPr>
          <a:xfrm>
            <a:off x="7070872" y="2410871"/>
            <a:ext cx="398321" cy="371013"/>
            <a:chOff x="7070872" y="2410871"/>
            <a:chExt cx="398321" cy="371013"/>
          </a:xfrm>
        </p:grpSpPr>
        <p:sp>
          <p:nvSpPr>
            <p:cNvPr id="11432" name="Google Shape;11432;p67"/>
            <p:cNvSpPr/>
            <p:nvPr/>
          </p:nvSpPr>
          <p:spPr>
            <a:xfrm>
              <a:off x="7204643" y="2603364"/>
              <a:ext cx="123586" cy="107641"/>
            </a:xfrm>
            <a:custGeom>
              <a:rect b="b" l="l" r="r" t="t"/>
              <a:pathLst>
                <a:path extrusionOk="0" h="3382" w="3883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67"/>
            <p:cNvSpPr/>
            <p:nvPr/>
          </p:nvSpPr>
          <p:spPr>
            <a:xfrm>
              <a:off x="7203147" y="2410871"/>
              <a:ext cx="133421" cy="178902"/>
            </a:xfrm>
            <a:custGeom>
              <a:rect b="b" l="l" r="r" t="t"/>
              <a:pathLst>
                <a:path extrusionOk="0" h="5621" w="4192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67"/>
            <p:cNvSpPr/>
            <p:nvPr/>
          </p:nvSpPr>
          <p:spPr>
            <a:xfrm>
              <a:off x="7334245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67"/>
            <p:cNvSpPr/>
            <p:nvPr/>
          </p:nvSpPr>
          <p:spPr>
            <a:xfrm>
              <a:off x="7070872" y="2602600"/>
              <a:ext cx="134949" cy="179284"/>
            </a:xfrm>
            <a:custGeom>
              <a:rect b="b" l="l" r="r" t="t"/>
              <a:pathLst>
                <a:path extrusionOk="0" h="5633" w="424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436" name="Google Shape;11436;p67"/>
          <p:cNvSpPr/>
          <p:nvPr/>
        </p:nvSpPr>
        <p:spPr>
          <a:xfrm>
            <a:off x="6238328" y="2433596"/>
            <a:ext cx="316461" cy="324036"/>
          </a:xfrm>
          <a:custGeom>
            <a:rect b="b" l="l" r="r" t="t"/>
            <a:pathLst>
              <a:path extrusionOk="0" h="10181" w="9943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437" name="Google Shape;11437;p67"/>
          <p:cNvGrpSpPr/>
          <p:nvPr/>
        </p:nvGrpSpPr>
        <p:grpSpPr>
          <a:xfrm>
            <a:off x="5318259" y="2982111"/>
            <a:ext cx="371013" cy="220787"/>
            <a:chOff x="5318259" y="2982111"/>
            <a:chExt cx="371013" cy="220787"/>
          </a:xfrm>
        </p:grpSpPr>
        <p:sp>
          <p:nvSpPr>
            <p:cNvPr id="11438" name="Google Shape;11438;p67"/>
            <p:cNvSpPr/>
            <p:nvPr/>
          </p:nvSpPr>
          <p:spPr>
            <a:xfrm>
              <a:off x="5364123" y="3021546"/>
              <a:ext cx="58372" cy="18396"/>
            </a:xfrm>
            <a:custGeom>
              <a:rect b="b" l="l" r="r" t="t"/>
              <a:pathLst>
                <a:path extrusionOk="0" h="578" w="1834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67"/>
            <p:cNvSpPr/>
            <p:nvPr/>
          </p:nvSpPr>
          <p:spPr>
            <a:xfrm>
              <a:off x="5346681" y="3151338"/>
              <a:ext cx="11012" cy="39052"/>
            </a:xfrm>
            <a:custGeom>
              <a:rect b="b" l="l" r="r" t="t"/>
              <a:pathLst>
                <a:path extrusionOk="0" h="1227" w="346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67"/>
            <p:cNvSpPr/>
            <p:nvPr/>
          </p:nvSpPr>
          <p:spPr>
            <a:xfrm>
              <a:off x="5318259" y="2988763"/>
              <a:ext cx="149717" cy="202773"/>
            </a:xfrm>
            <a:custGeom>
              <a:rect b="b" l="l" r="r" t="t"/>
              <a:pathLst>
                <a:path extrusionOk="0" h="6371" w="4704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67"/>
            <p:cNvSpPr/>
            <p:nvPr/>
          </p:nvSpPr>
          <p:spPr>
            <a:xfrm>
              <a:off x="5548658" y="2982111"/>
              <a:ext cx="140614" cy="208279"/>
            </a:xfrm>
            <a:custGeom>
              <a:rect b="b" l="l" r="r" t="t"/>
              <a:pathLst>
                <a:path extrusionOk="0" h="6544" w="4418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67"/>
            <p:cNvSpPr/>
            <p:nvPr/>
          </p:nvSpPr>
          <p:spPr>
            <a:xfrm>
              <a:off x="5655153" y="3157004"/>
              <a:ext cx="10630" cy="33387"/>
            </a:xfrm>
            <a:custGeom>
              <a:rect b="b" l="l" r="r" t="t"/>
              <a:pathLst>
                <a:path extrusionOk="0" h="1049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67"/>
            <p:cNvSpPr/>
            <p:nvPr/>
          </p:nvSpPr>
          <p:spPr>
            <a:xfrm>
              <a:off x="5497893" y="3174445"/>
              <a:ext cx="11012" cy="10248"/>
            </a:xfrm>
            <a:custGeom>
              <a:rect b="b" l="l" r="r" t="t"/>
              <a:pathLst>
                <a:path extrusionOk="0" h="322" w="346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67"/>
            <p:cNvSpPr/>
            <p:nvPr/>
          </p:nvSpPr>
          <p:spPr>
            <a:xfrm>
              <a:off x="5410718" y="3156972"/>
              <a:ext cx="74699" cy="45927"/>
            </a:xfrm>
            <a:custGeom>
              <a:rect b="b" l="l" r="r" t="t"/>
              <a:pathLst>
                <a:path extrusionOk="0" h="1443" w="2347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67"/>
            <p:cNvSpPr/>
            <p:nvPr/>
          </p:nvSpPr>
          <p:spPr>
            <a:xfrm>
              <a:off x="5521382" y="3156590"/>
              <a:ext cx="75049" cy="45163"/>
            </a:xfrm>
            <a:custGeom>
              <a:rect b="b" l="l" r="r" t="t"/>
              <a:pathLst>
                <a:path extrusionOk="0" h="1419" w="2358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46" name="Google Shape;11446;p67"/>
          <p:cNvGrpSpPr/>
          <p:nvPr/>
        </p:nvGrpSpPr>
        <p:grpSpPr>
          <a:xfrm>
            <a:off x="7073928" y="2905757"/>
            <a:ext cx="371395" cy="371809"/>
            <a:chOff x="7073928" y="2905757"/>
            <a:chExt cx="371395" cy="371809"/>
          </a:xfrm>
        </p:grpSpPr>
        <p:sp>
          <p:nvSpPr>
            <p:cNvPr id="11447" name="Google Shape;11447;p67"/>
            <p:cNvSpPr/>
            <p:nvPr/>
          </p:nvSpPr>
          <p:spPr>
            <a:xfrm>
              <a:off x="7073928" y="2905757"/>
              <a:ext cx="371395" cy="371809"/>
            </a:xfrm>
            <a:custGeom>
              <a:rect b="b" l="l" r="r" t="t"/>
              <a:pathLst>
                <a:path extrusionOk="0" h="11682" w="11669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67"/>
            <p:cNvSpPr/>
            <p:nvPr/>
          </p:nvSpPr>
          <p:spPr>
            <a:xfrm>
              <a:off x="7281188" y="3188513"/>
              <a:ext cx="65596" cy="48473"/>
            </a:xfrm>
            <a:custGeom>
              <a:rect b="b" l="l" r="r" t="t"/>
              <a:pathLst>
                <a:path extrusionOk="0" h="1523" w="2061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67"/>
            <p:cNvSpPr/>
            <p:nvPr/>
          </p:nvSpPr>
          <p:spPr>
            <a:xfrm>
              <a:off x="7252034" y="3168080"/>
              <a:ext cx="24634" cy="19287"/>
            </a:xfrm>
            <a:custGeom>
              <a:rect b="b" l="l" r="r" t="t"/>
              <a:pathLst>
                <a:path extrusionOk="0" h="606" w="774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0" name="Google Shape;11450;p67"/>
          <p:cNvGrpSpPr/>
          <p:nvPr/>
        </p:nvGrpSpPr>
        <p:grpSpPr>
          <a:xfrm>
            <a:off x="6188327" y="2955408"/>
            <a:ext cx="371395" cy="272857"/>
            <a:chOff x="6188327" y="2955408"/>
            <a:chExt cx="371395" cy="272857"/>
          </a:xfrm>
        </p:grpSpPr>
        <p:sp>
          <p:nvSpPr>
            <p:cNvPr id="11451" name="Google Shape;11451;p67"/>
            <p:cNvSpPr/>
            <p:nvPr/>
          </p:nvSpPr>
          <p:spPr>
            <a:xfrm>
              <a:off x="6229990" y="2978897"/>
              <a:ext cx="289567" cy="197840"/>
            </a:xfrm>
            <a:custGeom>
              <a:rect b="b" l="l" r="r" t="t"/>
              <a:pathLst>
                <a:path extrusionOk="0" h="6216" w="9098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67"/>
            <p:cNvSpPr/>
            <p:nvPr/>
          </p:nvSpPr>
          <p:spPr>
            <a:xfrm>
              <a:off x="6188327" y="2955408"/>
              <a:ext cx="371395" cy="272857"/>
            </a:xfrm>
            <a:custGeom>
              <a:rect b="b" l="l" r="r" t="t"/>
              <a:pathLst>
                <a:path extrusionOk="0" h="8573" w="11669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3" name="Google Shape;11453;p67"/>
          <p:cNvGrpSpPr/>
          <p:nvPr/>
        </p:nvGrpSpPr>
        <p:grpSpPr>
          <a:xfrm>
            <a:off x="7521454" y="2906139"/>
            <a:ext cx="359651" cy="371013"/>
            <a:chOff x="7521454" y="2906139"/>
            <a:chExt cx="359651" cy="371013"/>
          </a:xfrm>
        </p:grpSpPr>
        <p:sp>
          <p:nvSpPr>
            <p:cNvPr id="11454" name="Google Shape;11454;p67"/>
            <p:cNvSpPr/>
            <p:nvPr/>
          </p:nvSpPr>
          <p:spPr>
            <a:xfrm>
              <a:off x="7614677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67"/>
            <p:cNvSpPr/>
            <p:nvPr/>
          </p:nvSpPr>
          <p:spPr>
            <a:xfrm>
              <a:off x="7707518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67"/>
            <p:cNvSpPr/>
            <p:nvPr/>
          </p:nvSpPr>
          <p:spPr>
            <a:xfrm>
              <a:off x="7800740" y="3138830"/>
              <a:ext cx="80364" cy="138322"/>
            </a:xfrm>
            <a:custGeom>
              <a:rect b="b" l="l" r="r" t="t"/>
              <a:pathLst>
                <a:path extrusionOk="0" h="4346" w="2525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67"/>
            <p:cNvSpPr/>
            <p:nvPr/>
          </p:nvSpPr>
          <p:spPr>
            <a:xfrm>
              <a:off x="7521454" y="3138830"/>
              <a:ext cx="79983" cy="138322"/>
            </a:xfrm>
            <a:custGeom>
              <a:rect b="b" l="l" r="r" t="t"/>
              <a:pathLst>
                <a:path extrusionOk="0" h="4346" w="2513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67"/>
            <p:cNvSpPr/>
            <p:nvPr/>
          </p:nvSpPr>
          <p:spPr>
            <a:xfrm>
              <a:off x="7555923" y="2906139"/>
              <a:ext cx="289949" cy="219833"/>
            </a:xfrm>
            <a:custGeom>
              <a:rect b="b" l="l" r="r" t="t"/>
              <a:pathLst>
                <a:path extrusionOk="0" h="6907" w="911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59" name="Google Shape;11459;p67"/>
          <p:cNvGrpSpPr/>
          <p:nvPr/>
        </p:nvGrpSpPr>
        <p:grpSpPr>
          <a:xfrm>
            <a:off x="5782845" y="2906521"/>
            <a:ext cx="301661" cy="371013"/>
            <a:chOff x="5782845" y="2906521"/>
            <a:chExt cx="301661" cy="371013"/>
          </a:xfrm>
        </p:grpSpPr>
        <p:sp>
          <p:nvSpPr>
            <p:cNvPr id="11460" name="Google Shape;11460;p67"/>
            <p:cNvSpPr/>
            <p:nvPr/>
          </p:nvSpPr>
          <p:spPr>
            <a:xfrm>
              <a:off x="5782845" y="3087651"/>
              <a:ext cx="301661" cy="189883"/>
            </a:xfrm>
            <a:custGeom>
              <a:rect b="b" l="l" r="r" t="t"/>
              <a:pathLst>
                <a:path extrusionOk="0" h="5966" w="9478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67"/>
            <p:cNvSpPr/>
            <p:nvPr/>
          </p:nvSpPr>
          <p:spPr>
            <a:xfrm>
              <a:off x="5868111" y="2906521"/>
              <a:ext cx="127724" cy="172823"/>
            </a:xfrm>
            <a:custGeom>
              <a:rect b="b" l="l" r="r" t="t"/>
              <a:pathLst>
                <a:path extrusionOk="0" h="5430" w="4013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67"/>
            <p:cNvSpPr/>
            <p:nvPr/>
          </p:nvSpPr>
          <p:spPr>
            <a:xfrm>
              <a:off x="5915088" y="3051655"/>
              <a:ext cx="34151" cy="10662"/>
            </a:xfrm>
            <a:custGeom>
              <a:rect b="b" l="l" r="r" t="t"/>
              <a:pathLst>
                <a:path extrusionOk="0" h="335" w="107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63" name="Google Shape;11463;p67"/>
          <p:cNvGrpSpPr/>
          <p:nvPr/>
        </p:nvGrpSpPr>
        <p:grpSpPr>
          <a:xfrm>
            <a:off x="6630539" y="2917502"/>
            <a:ext cx="371777" cy="349434"/>
            <a:chOff x="6630539" y="2917502"/>
            <a:chExt cx="371777" cy="349434"/>
          </a:xfrm>
        </p:grpSpPr>
        <p:sp>
          <p:nvSpPr>
            <p:cNvPr id="11464" name="Google Shape;11464;p67"/>
            <p:cNvSpPr/>
            <p:nvPr/>
          </p:nvSpPr>
          <p:spPr>
            <a:xfrm>
              <a:off x="6689292" y="3043093"/>
              <a:ext cx="92109" cy="30586"/>
            </a:xfrm>
            <a:custGeom>
              <a:rect b="b" l="l" r="r" t="t"/>
              <a:pathLst>
                <a:path extrusionOk="0" h="961" w="2894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67"/>
            <p:cNvSpPr/>
            <p:nvPr/>
          </p:nvSpPr>
          <p:spPr>
            <a:xfrm>
              <a:off x="6630539" y="2993315"/>
              <a:ext cx="208852" cy="273621"/>
            </a:xfrm>
            <a:custGeom>
              <a:rect b="b" l="l" r="r" t="t"/>
              <a:pathLst>
                <a:path extrusionOk="0" h="8597" w="6562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67"/>
            <p:cNvSpPr/>
            <p:nvPr/>
          </p:nvSpPr>
          <p:spPr>
            <a:xfrm>
              <a:off x="6665804" y="3232053"/>
              <a:ext cx="10630" cy="33737"/>
            </a:xfrm>
            <a:custGeom>
              <a:rect b="b" l="l" r="r" t="t"/>
              <a:pathLst>
                <a:path extrusionOk="0" h="1060" w="334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67"/>
            <p:cNvSpPr/>
            <p:nvPr/>
          </p:nvSpPr>
          <p:spPr>
            <a:xfrm>
              <a:off x="6793877" y="3232053"/>
              <a:ext cx="10248" cy="33737"/>
            </a:xfrm>
            <a:custGeom>
              <a:rect b="b" l="l" r="r" t="t"/>
              <a:pathLst>
                <a:path extrusionOk="0" h="1060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67"/>
            <p:cNvSpPr/>
            <p:nvPr/>
          </p:nvSpPr>
          <p:spPr>
            <a:xfrm>
              <a:off x="6828347" y="2952766"/>
              <a:ext cx="173969" cy="181162"/>
            </a:xfrm>
            <a:custGeom>
              <a:rect b="b" l="l" r="r" t="t"/>
              <a:pathLst>
                <a:path extrusionOk="0" h="5692" w="5466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67"/>
            <p:cNvSpPr/>
            <p:nvPr/>
          </p:nvSpPr>
          <p:spPr>
            <a:xfrm>
              <a:off x="6898463" y="2917502"/>
              <a:ext cx="34151" cy="104999"/>
            </a:xfrm>
            <a:custGeom>
              <a:rect b="b" l="l" r="r" t="t"/>
              <a:pathLst>
                <a:path extrusionOk="0" h="3299" w="1073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67"/>
            <p:cNvSpPr/>
            <p:nvPr/>
          </p:nvSpPr>
          <p:spPr>
            <a:xfrm>
              <a:off x="6898081" y="3028548"/>
              <a:ext cx="34151" cy="34119"/>
            </a:xfrm>
            <a:custGeom>
              <a:rect b="b" l="l" r="r" t="t"/>
              <a:pathLst>
                <a:path extrusionOk="0" h="1072" w="1073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1" name="Google Shape;11471;p67"/>
          <p:cNvGrpSpPr/>
          <p:nvPr/>
        </p:nvGrpSpPr>
        <p:grpSpPr>
          <a:xfrm>
            <a:off x="2171474" y="3369229"/>
            <a:ext cx="408156" cy="343737"/>
            <a:chOff x="2171474" y="3369229"/>
            <a:chExt cx="408156" cy="343737"/>
          </a:xfrm>
        </p:grpSpPr>
        <p:sp>
          <p:nvSpPr>
            <p:cNvPr id="11472" name="Google Shape;11472;p67"/>
            <p:cNvSpPr/>
            <p:nvPr/>
          </p:nvSpPr>
          <p:spPr>
            <a:xfrm>
              <a:off x="2171474" y="3369229"/>
              <a:ext cx="408156" cy="343737"/>
            </a:xfrm>
            <a:custGeom>
              <a:rect b="b" l="l" r="r" t="t"/>
              <a:pathLst>
                <a:path extrusionOk="0" h="10800" w="12824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67"/>
            <p:cNvSpPr/>
            <p:nvPr/>
          </p:nvSpPr>
          <p:spPr>
            <a:xfrm>
              <a:off x="2292737" y="3477220"/>
              <a:ext cx="164898" cy="164866"/>
            </a:xfrm>
            <a:custGeom>
              <a:rect b="b" l="l" r="r" t="t"/>
              <a:pathLst>
                <a:path extrusionOk="0" h="5180" w="5181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67"/>
            <p:cNvSpPr/>
            <p:nvPr/>
          </p:nvSpPr>
          <p:spPr>
            <a:xfrm>
              <a:off x="2256358" y="3451503"/>
              <a:ext cx="188769" cy="177311"/>
            </a:xfrm>
            <a:custGeom>
              <a:rect b="b" l="l" r="r" t="t"/>
              <a:pathLst>
                <a:path extrusionOk="0" h="5571" w="5931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67"/>
            <p:cNvSpPr/>
            <p:nvPr/>
          </p:nvSpPr>
          <p:spPr>
            <a:xfrm>
              <a:off x="2305245" y="3491160"/>
              <a:ext cx="189151" cy="176706"/>
            </a:xfrm>
            <a:custGeom>
              <a:rect b="b" l="l" r="r" t="t"/>
              <a:pathLst>
                <a:path extrusionOk="0" h="5552" w="5943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76" name="Google Shape;11476;p67"/>
          <p:cNvGrpSpPr/>
          <p:nvPr/>
        </p:nvGrpSpPr>
        <p:grpSpPr>
          <a:xfrm>
            <a:off x="4891198" y="2925108"/>
            <a:ext cx="334634" cy="334634"/>
            <a:chOff x="4891198" y="2925108"/>
            <a:chExt cx="334634" cy="334634"/>
          </a:xfrm>
        </p:grpSpPr>
        <p:sp>
          <p:nvSpPr>
            <p:cNvPr id="11477" name="Google Shape;11477;p67"/>
            <p:cNvSpPr/>
            <p:nvPr/>
          </p:nvSpPr>
          <p:spPr>
            <a:xfrm>
              <a:off x="5001830" y="2925108"/>
              <a:ext cx="113338" cy="150831"/>
            </a:xfrm>
            <a:custGeom>
              <a:rect b="b" l="l" r="r" t="t"/>
              <a:pathLst>
                <a:path extrusionOk="0" h="4739" w="3561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67"/>
            <p:cNvSpPr/>
            <p:nvPr/>
          </p:nvSpPr>
          <p:spPr>
            <a:xfrm>
              <a:off x="5102628" y="2933033"/>
              <a:ext cx="98188" cy="76991"/>
            </a:xfrm>
            <a:custGeom>
              <a:rect b="b" l="l" r="r" t="t"/>
              <a:pathLst>
                <a:path extrusionOk="0" h="2419" w="3085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67"/>
            <p:cNvSpPr/>
            <p:nvPr/>
          </p:nvSpPr>
          <p:spPr>
            <a:xfrm>
              <a:off x="4915832" y="2932492"/>
              <a:ext cx="98920" cy="77532"/>
            </a:xfrm>
            <a:custGeom>
              <a:rect b="b" l="l" r="r" t="t"/>
              <a:pathLst>
                <a:path extrusionOk="0" h="2436" w="3108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67"/>
            <p:cNvSpPr/>
            <p:nvPr/>
          </p:nvSpPr>
          <p:spPr>
            <a:xfrm>
              <a:off x="4915832" y="3174254"/>
              <a:ext cx="80746" cy="70689"/>
            </a:xfrm>
            <a:custGeom>
              <a:rect b="b" l="l" r="r" t="t"/>
              <a:pathLst>
                <a:path extrusionOk="0" h="2221" w="2537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67"/>
            <p:cNvSpPr/>
            <p:nvPr/>
          </p:nvSpPr>
          <p:spPr>
            <a:xfrm>
              <a:off x="5121215" y="3173936"/>
              <a:ext cx="79601" cy="69511"/>
            </a:xfrm>
            <a:custGeom>
              <a:rect b="b" l="l" r="r" t="t"/>
              <a:pathLst>
                <a:path extrusionOk="0" h="2184" w="2501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67"/>
            <p:cNvSpPr/>
            <p:nvPr/>
          </p:nvSpPr>
          <p:spPr>
            <a:xfrm>
              <a:off x="4891198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67"/>
            <p:cNvSpPr/>
            <p:nvPr/>
          </p:nvSpPr>
          <p:spPr>
            <a:xfrm>
              <a:off x="5112876" y="3016803"/>
              <a:ext cx="112956" cy="150831"/>
            </a:xfrm>
            <a:custGeom>
              <a:rect b="b" l="l" r="r" t="t"/>
              <a:pathLst>
                <a:path extrusionOk="0" h="4739" w="3549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67"/>
            <p:cNvSpPr/>
            <p:nvPr/>
          </p:nvSpPr>
          <p:spPr>
            <a:xfrm>
              <a:off x="5001448" y="3108498"/>
              <a:ext cx="113338" cy="151244"/>
            </a:xfrm>
            <a:custGeom>
              <a:rect b="b" l="l" r="r" t="t"/>
              <a:pathLst>
                <a:path extrusionOk="0" h="4752" w="3561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85" name="Google Shape;11485;p67"/>
          <p:cNvGrpSpPr/>
          <p:nvPr/>
        </p:nvGrpSpPr>
        <p:grpSpPr>
          <a:xfrm>
            <a:off x="7976174" y="2925108"/>
            <a:ext cx="334666" cy="334634"/>
            <a:chOff x="7976174" y="2925108"/>
            <a:chExt cx="334666" cy="334634"/>
          </a:xfrm>
        </p:grpSpPr>
        <p:sp>
          <p:nvSpPr>
            <p:cNvPr id="11486" name="Google Shape;11486;p67"/>
            <p:cNvSpPr/>
            <p:nvPr/>
          </p:nvSpPr>
          <p:spPr>
            <a:xfrm>
              <a:off x="8003100" y="3064545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67"/>
            <p:cNvSpPr/>
            <p:nvPr/>
          </p:nvSpPr>
          <p:spPr>
            <a:xfrm>
              <a:off x="8003100" y="3046371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67"/>
            <p:cNvSpPr/>
            <p:nvPr/>
          </p:nvSpPr>
          <p:spPr>
            <a:xfrm>
              <a:off x="8272519" y="3105093"/>
              <a:ext cx="10630" cy="14418"/>
            </a:xfrm>
            <a:custGeom>
              <a:rect b="b" l="l" r="r" t="t"/>
              <a:pathLst>
                <a:path extrusionOk="0" h="45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67"/>
            <p:cNvSpPr/>
            <p:nvPr/>
          </p:nvSpPr>
          <p:spPr>
            <a:xfrm>
              <a:off x="8272519" y="3123266"/>
              <a:ext cx="10630" cy="14068"/>
            </a:xfrm>
            <a:custGeom>
              <a:rect b="b" l="l" r="r" t="t"/>
              <a:pathLst>
                <a:path extrusionOk="0" h="442" w="33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67"/>
            <p:cNvSpPr/>
            <p:nvPr/>
          </p:nvSpPr>
          <p:spPr>
            <a:xfrm>
              <a:off x="7976174" y="2925108"/>
              <a:ext cx="334666" cy="334634"/>
            </a:xfrm>
            <a:custGeom>
              <a:rect b="b" l="l" r="r" t="t"/>
              <a:pathLst>
                <a:path extrusionOk="0" h="10514" w="10515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67"/>
            <p:cNvSpPr/>
            <p:nvPr/>
          </p:nvSpPr>
          <p:spPr>
            <a:xfrm>
              <a:off x="8116024" y="3221804"/>
              <a:ext cx="14036" cy="10280"/>
            </a:xfrm>
            <a:custGeom>
              <a:rect b="b" l="l" r="r" t="t"/>
              <a:pathLst>
                <a:path extrusionOk="0" h="323" w="441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67"/>
            <p:cNvSpPr/>
            <p:nvPr/>
          </p:nvSpPr>
          <p:spPr>
            <a:xfrm>
              <a:off x="8097818" y="3221804"/>
              <a:ext cx="14068" cy="10280"/>
            </a:xfrm>
            <a:custGeom>
              <a:rect b="b" l="l" r="r" t="t"/>
              <a:pathLst>
                <a:path extrusionOk="0" h="323" w="442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67"/>
            <p:cNvSpPr/>
            <p:nvPr/>
          </p:nvSpPr>
          <p:spPr>
            <a:xfrm>
              <a:off x="8156190" y="2951621"/>
              <a:ext cx="14036" cy="10630"/>
            </a:xfrm>
            <a:custGeom>
              <a:rect b="b" l="l" r="r" t="t"/>
              <a:pathLst>
                <a:path extrusionOk="0" h="334" w="44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67"/>
            <p:cNvSpPr/>
            <p:nvPr/>
          </p:nvSpPr>
          <p:spPr>
            <a:xfrm>
              <a:off x="8173982" y="2952385"/>
              <a:ext cx="14450" cy="10248"/>
            </a:xfrm>
            <a:custGeom>
              <a:rect b="b" l="l" r="r" t="t"/>
              <a:pathLst>
                <a:path extrusionOk="0" h="322" w="454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495" name="Google Shape;11495;p67"/>
          <p:cNvGrpSpPr/>
          <p:nvPr/>
        </p:nvGrpSpPr>
        <p:grpSpPr>
          <a:xfrm>
            <a:off x="3091957" y="3374131"/>
            <a:ext cx="354717" cy="332757"/>
            <a:chOff x="3091957" y="3374131"/>
            <a:chExt cx="354717" cy="332757"/>
          </a:xfrm>
        </p:grpSpPr>
        <p:sp>
          <p:nvSpPr>
            <p:cNvPr id="11496" name="Google Shape;11496;p67"/>
            <p:cNvSpPr/>
            <p:nvPr/>
          </p:nvSpPr>
          <p:spPr>
            <a:xfrm>
              <a:off x="3091957" y="3374131"/>
              <a:ext cx="354717" cy="332757"/>
            </a:xfrm>
            <a:custGeom>
              <a:rect b="b" l="l" r="r" t="t"/>
              <a:pathLst>
                <a:path extrusionOk="0" h="10455" w="11145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67"/>
            <p:cNvSpPr/>
            <p:nvPr/>
          </p:nvSpPr>
          <p:spPr>
            <a:xfrm>
              <a:off x="3248835" y="3434380"/>
              <a:ext cx="40580" cy="40962"/>
            </a:xfrm>
            <a:custGeom>
              <a:rect b="b" l="l" r="r" t="t"/>
              <a:pathLst>
                <a:path extrusionOk="0" h="1287" w="1275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67"/>
            <p:cNvSpPr/>
            <p:nvPr/>
          </p:nvSpPr>
          <p:spPr>
            <a:xfrm>
              <a:off x="3183270" y="3524197"/>
              <a:ext cx="181544" cy="115629"/>
            </a:xfrm>
            <a:custGeom>
              <a:rect b="b" l="l" r="r" t="t"/>
              <a:pathLst>
                <a:path extrusionOk="0" h="3633" w="5704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67"/>
            <p:cNvSpPr/>
            <p:nvPr/>
          </p:nvSpPr>
          <p:spPr>
            <a:xfrm>
              <a:off x="3157872" y="3516050"/>
              <a:ext cx="34915" cy="33578"/>
            </a:xfrm>
            <a:custGeom>
              <a:rect b="b" l="l" r="r" t="t"/>
              <a:pathLst>
                <a:path extrusionOk="0" h="1055" w="1097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67"/>
            <p:cNvSpPr/>
            <p:nvPr/>
          </p:nvSpPr>
          <p:spPr>
            <a:xfrm>
              <a:off x="3351892" y="3605485"/>
              <a:ext cx="35297" cy="33578"/>
            </a:xfrm>
            <a:custGeom>
              <a:rect b="b" l="l" r="r" t="t"/>
              <a:pathLst>
                <a:path extrusionOk="0" h="1055" w="1109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67"/>
            <p:cNvSpPr/>
            <p:nvPr/>
          </p:nvSpPr>
          <p:spPr>
            <a:xfrm>
              <a:off x="3254882" y="3531231"/>
              <a:ext cx="35297" cy="33546"/>
            </a:xfrm>
            <a:custGeom>
              <a:rect b="b" l="l" r="r" t="t"/>
              <a:pathLst>
                <a:path extrusionOk="0" h="1054" w="1109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2" name="Google Shape;11502;p67"/>
          <p:cNvGrpSpPr/>
          <p:nvPr/>
        </p:nvGrpSpPr>
        <p:grpSpPr>
          <a:xfrm>
            <a:off x="3988156" y="3380210"/>
            <a:ext cx="353954" cy="318880"/>
            <a:chOff x="3988156" y="3380210"/>
            <a:chExt cx="353954" cy="318880"/>
          </a:xfrm>
        </p:grpSpPr>
        <p:sp>
          <p:nvSpPr>
            <p:cNvPr id="11503" name="Google Shape;11503;p67"/>
            <p:cNvSpPr/>
            <p:nvPr/>
          </p:nvSpPr>
          <p:spPr>
            <a:xfrm>
              <a:off x="4134053" y="3446156"/>
              <a:ext cx="28454" cy="49269"/>
            </a:xfrm>
            <a:custGeom>
              <a:rect b="b" l="l" r="r" t="t"/>
              <a:pathLst>
                <a:path extrusionOk="0" h="1548" w="894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67"/>
            <p:cNvSpPr/>
            <p:nvPr/>
          </p:nvSpPr>
          <p:spPr>
            <a:xfrm>
              <a:off x="4188988" y="3398001"/>
              <a:ext cx="81510" cy="81510"/>
            </a:xfrm>
            <a:custGeom>
              <a:rect b="b" l="l" r="r" t="t"/>
              <a:pathLst>
                <a:path extrusionOk="0" h="2561" w="2561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67"/>
            <p:cNvSpPr/>
            <p:nvPr/>
          </p:nvSpPr>
          <p:spPr>
            <a:xfrm>
              <a:off x="4090863" y="3380210"/>
              <a:ext cx="195930" cy="146311"/>
            </a:xfrm>
            <a:custGeom>
              <a:rect b="b" l="l" r="r" t="t"/>
              <a:pathLst>
                <a:path extrusionOk="0" h="4597" w="6156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67"/>
            <p:cNvSpPr/>
            <p:nvPr/>
          </p:nvSpPr>
          <p:spPr>
            <a:xfrm>
              <a:off x="4215914" y="3415061"/>
              <a:ext cx="28072" cy="49301"/>
            </a:xfrm>
            <a:custGeom>
              <a:rect b="b" l="l" r="r" t="t"/>
              <a:pathLst>
                <a:path extrusionOk="0" h="1549" w="882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67"/>
            <p:cNvSpPr/>
            <p:nvPr/>
          </p:nvSpPr>
          <p:spPr>
            <a:xfrm>
              <a:off x="3988156" y="3495935"/>
              <a:ext cx="353954" cy="203155"/>
            </a:xfrm>
            <a:custGeom>
              <a:rect b="b" l="l" r="r" t="t"/>
              <a:pathLst>
                <a:path extrusionOk="0" h="6383" w="11121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08" name="Google Shape;11508;p67"/>
          <p:cNvGrpSpPr/>
          <p:nvPr/>
        </p:nvGrpSpPr>
        <p:grpSpPr>
          <a:xfrm>
            <a:off x="3541011" y="3367320"/>
            <a:ext cx="348257" cy="346188"/>
            <a:chOff x="3541011" y="3367320"/>
            <a:chExt cx="348257" cy="346188"/>
          </a:xfrm>
        </p:grpSpPr>
        <p:sp>
          <p:nvSpPr>
            <p:cNvPr id="11509" name="Google Shape;11509;p67"/>
            <p:cNvSpPr/>
            <p:nvPr/>
          </p:nvSpPr>
          <p:spPr>
            <a:xfrm>
              <a:off x="3541011" y="3367320"/>
              <a:ext cx="347906" cy="346188"/>
            </a:xfrm>
            <a:custGeom>
              <a:rect b="b" l="l" r="r" t="t"/>
              <a:pathLst>
                <a:path extrusionOk="0" h="10877" w="10931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67"/>
            <p:cNvSpPr/>
            <p:nvPr/>
          </p:nvSpPr>
          <p:spPr>
            <a:xfrm>
              <a:off x="3658105" y="3389599"/>
              <a:ext cx="208820" cy="199431"/>
            </a:xfrm>
            <a:custGeom>
              <a:rect b="b" l="l" r="r" t="t"/>
              <a:pathLst>
                <a:path extrusionOk="0" h="6266" w="6561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67"/>
            <p:cNvSpPr/>
            <p:nvPr/>
          </p:nvSpPr>
          <p:spPr>
            <a:xfrm>
              <a:off x="3720614" y="3426805"/>
              <a:ext cx="95164" cy="116011"/>
            </a:xfrm>
            <a:custGeom>
              <a:rect b="b" l="l" r="r" t="t"/>
              <a:pathLst>
                <a:path extrusionOk="0" h="3645" w="299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67"/>
            <p:cNvSpPr/>
            <p:nvPr/>
          </p:nvSpPr>
          <p:spPr>
            <a:xfrm>
              <a:off x="3773671" y="3496030"/>
              <a:ext cx="115597" cy="114993"/>
            </a:xfrm>
            <a:custGeom>
              <a:rect b="b" l="l" r="r" t="t"/>
              <a:pathLst>
                <a:path extrusionOk="0" h="3613" w="3632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3" name="Google Shape;11513;p67"/>
          <p:cNvGrpSpPr/>
          <p:nvPr/>
        </p:nvGrpSpPr>
        <p:grpSpPr>
          <a:xfrm>
            <a:off x="850092" y="3352934"/>
            <a:ext cx="369517" cy="375660"/>
            <a:chOff x="850092" y="3352934"/>
            <a:chExt cx="369517" cy="375660"/>
          </a:xfrm>
        </p:grpSpPr>
        <p:sp>
          <p:nvSpPr>
            <p:cNvPr id="11514" name="Google Shape;11514;p67"/>
            <p:cNvSpPr/>
            <p:nvPr/>
          </p:nvSpPr>
          <p:spPr>
            <a:xfrm>
              <a:off x="969859" y="3475692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67"/>
            <p:cNvSpPr/>
            <p:nvPr/>
          </p:nvSpPr>
          <p:spPr>
            <a:xfrm>
              <a:off x="1046786" y="3552237"/>
              <a:ext cx="53088" cy="53088"/>
            </a:xfrm>
            <a:custGeom>
              <a:rect b="b" l="l" r="r" t="t"/>
              <a:pathLst>
                <a:path extrusionOk="0" h="1668" w="1668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67"/>
            <p:cNvSpPr/>
            <p:nvPr/>
          </p:nvSpPr>
          <p:spPr>
            <a:xfrm>
              <a:off x="984245" y="3485272"/>
              <a:ext cx="106527" cy="104999"/>
            </a:xfrm>
            <a:custGeom>
              <a:rect b="b" l="l" r="r" t="t"/>
              <a:pathLst>
                <a:path extrusionOk="0" h="3299" w="3347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67"/>
            <p:cNvSpPr/>
            <p:nvPr/>
          </p:nvSpPr>
          <p:spPr>
            <a:xfrm>
              <a:off x="922850" y="3428715"/>
              <a:ext cx="223620" cy="223620"/>
            </a:xfrm>
            <a:custGeom>
              <a:rect b="b" l="l" r="r" t="t"/>
              <a:pathLst>
                <a:path extrusionOk="0" h="7026" w="7026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67"/>
            <p:cNvSpPr/>
            <p:nvPr/>
          </p:nvSpPr>
          <p:spPr>
            <a:xfrm>
              <a:off x="850092" y="3352934"/>
              <a:ext cx="369517" cy="375660"/>
            </a:xfrm>
            <a:custGeom>
              <a:rect b="b" l="l" r="r" t="t"/>
              <a:pathLst>
                <a:path extrusionOk="0" h="11803" w="1161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19" name="Google Shape;11519;p67"/>
          <p:cNvGrpSpPr/>
          <p:nvPr/>
        </p:nvGrpSpPr>
        <p:grpSpPr>
          <a:xfrm>
            <a:off x="1314678" y="3358217"/>
            <a:ext cx="334666" cy="365348"/>
            <a:chOff x="1314678" y="3358217"/>
            <a:chExt cx="334666" cy="365348"/>
          </a:xfrm>
        </p:grpSpPr>
        <p:sp>
          <p:nvSpPr>
            <p:cNvPr id="11520" name="Google Shape;11520;p67"/>
            <p:cNvSpPr/>
            <p:nvPr/>
          </p:nvSpPr>
          <p:spPr>
            <a:xfrm>
              <a:off x="1316588" y="3358217"/>
              <a:ext cx="332757" cy="365348"/>
            </a:xfrm>
            <a:custGeom>
              <a:rect b="b" l="l" r="r" t="t"/>
              <a:pathLst>
                <a:path extrusionOk="0" h="11479" w="10455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67"/>
            <p:cNvSpPr/>
            <p:nvPr/>
          </p:nvSpPr>
          <p:spPr>
            <a:xfrm>
              <a:off x="1314678" y="3358981"/>
              <a:ext cx="79632" cy="254684"/>
            </a:xfrm>
            <a:custGeom>
              <a:rect b="b" l="l" r="r" t="t"/>
              <a:pathLst>
                <a:path extrusionOk="0" h="8002" w="2502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67"/>
            <p:cNvSpPr/>
            <p:nvPr/>
          </p:nvSpPr>
          <p:spPr>
            <a:xfrm>
              <a:off x="1411688" y="3629546"/>
              <a:ext cx="139118" cy="10662"/>
            </a:xfrm>
            <a:custGeom>
              <a:rect b="b" l="l" r="r" t="t"/>
              <a:pathLst>
                <a:path extrusionOk="0" h="335" w="4371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67"/>
            <p:cNvSpPr/>
            <p:nvPr/>
          </p:nvSpPr>
          <p:spPr>
            <a:xfrm>
              <a:off x="1412070" y="3652303"/>
              <a:ext cx="139118" cy="10630"/>
            </a:xfrm>
            <a:custGeom>
              <a:rect b="b" l="l" r="r" t="t"/>
              <a:pathLst>
                <a:path extrusionOk="0" h="334" w="4371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67"/>
            <p:cNvSpPr/>
            <p:nvPr/>
          </p:nvSpPr>
          <p:spPr>
            <a:xfrm>
              <a:off x="1432153" y="3417352"/>
              <a:ext cx="83802" cy="191379"/>
            </a:xfrm>
            <a:custGeom>
              <a:rect b="b" l="l" r="r" t="t"/>
              <a:pathLst>
                <a:path extrusionOk="0" h="6013" w="2633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25" name="Google Shape;11525;p67"/>
          <p:cNvGrpSpPr/>
          <p:nvPr/>
        </p:nvGrpSpPr>
        <p:grpSpPr>
          <a:xfrm>
            <a:off x="1748582" y="3372635"/>
            <a:ext cx="359269" cy="335780"/>
            <a:chOff x="1748582" y="3372635"/>
            <a:chExt cx="359269" cy="335780"/>
          </a:xfrm>
        </p:grpSpPr>
        <p:sp>
          <p:nvSpPr>
            <p:cNvPr id="11526" name="Google Shape;11526;p67"/>
            <p:cNvSpPr/>
            <p:nvPr/>
          </p:nvSpPr>
          <p:spPr>
            <a:xfrm>
              <a:off x="2080161" y="3535210"/>
              <a:ext cx="27690" cy="10630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527" name="Google Shape;11527;p67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1528" name="Google Shape;11528;p67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rect b="b" l="l" r="r" t="t"/>
                <a:pathLst>
                  <a:path extrusionOk="0" h="10550" w="9693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9" name="Google Shape;11529;p67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rect b="b" l="l" r="r" t="t"/>
                <a:pathLst>
                  <a:path extrusionOk="0" h="701" w="787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0" name="Google Shape;11530;p67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rect b="b" l="l" r="r" t="t"/>
                <a:pathLst>
                  <a:path extrusionOk="0" h="711" w="74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531" name="Google Shape;11531;p67"/>
          <p:cNvGrpSpPr/>
          <p:nvPr/>
        </p:nvGrpSpPr>
        <p:grpSpPr>
          <a:xfrm>
            <a:off x="2640993" y="3357835"/>
            <a:ext cx="365348" cy="364966"/>
            <a:chOff x="2640993" y="3357835"/>
            <a:chExt cx="365348" cy="364966"/>
          </a:xfrm>
        </p:grpSpPr>
        <p:sp>
          <p:nvSpPr>
            <p:cNvPr id="11532" name="Google Shape;11532;p67"/>
            <p:cNvSpPr/>
            <p:nvPr/>
          </p:nvSpPr>
          <p:spPr>
            <a:xfrm>
              <a:off x="2640993" y="3455227"/>
              <a:ext cx="365348" cy="267574"/>
            </a:xfrm>
            <a:custGeom>
              <a:rect b="b" l="l" r="r" t="t"/>
              <a:pathLst>
                <a:path extrusionOk="0" h="8407" w="11479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67"/>
            <p:cNvSpPr/>
            <p:nvPr/>
          </p:nvSpPr>
          <p:spPr>
            <a:xfrm>
              <a:off x="2724763" y="3357835"/>
              <a:ext cx="280050" cy="136476"/>
            </a:xfrm>
            <a:custGeom>
              <a:rect b="b" l="l" r="r" t="t"/>
              <a:pathLst>
                <a:path extrusionOk="0" h="4288" w="8799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67"/>
            <p:cNvSpPr/>
            <p:nvPr/>
          </p:nvSpPr>
          <p:spPr>
            <a:xfrm>
              <a:off x="2771359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67"/>
            <p:cNvSpPr/>
            <p:nvPr/>
          </p:nvSpPr>
          <p:spPr>
            <a:xfrm>
              <a:off x="2794084" y="3655327"/>
              <a:ext cx="10280" cy="21611"/>
            </a:xfrm>
            <a:custGeom>
              <a:rect b="b" l="l" r="r" t="t"/>
              <a:pathLst>
                <a:path extrusionOk="0" h="679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67"/>
            <p:cNvSpPr/>
            <p:nvPr/>
          </p:nvSpPr>
          <p:spPr>
            <a:xfrm>
              <a:off x="2816840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67"/>
            <p:cNvSpPr/>
            <p:nvPr/>
          </p:nvSpPr>
          <p:spPr>
            <a:xfrm>
              <a:off x="2839947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67"/>
            <p:cNvSpPr/>
            <p:nvPr/>
          </p:nvSpPr>
          <p:spPr>
            <a:xfrm>
              <a:off x="2862672" y="3655327"/>
              <a:ext cx="10662" cy="21611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67"/>
            <p:cNvSpPr/>
            <p:nvPr/>
          </p:nvSpPr>
          <p:spPr>
            <a:xfrm>
              <a:off x="2885429" y="3655327"/>
              <a:ext cx="11012" cy="21611"/>
            </a:xfrm>
            <a:custGeom>
              <a:rect b="b" l="l" r="r" t="t"/>
              <a:pathLst>
                <a:path extrusionOk="0" h="679" w="34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67"/>
            <p:cNvSpPr/>
            <p:nvPr/>
          </p:nvSpPr>
          <p:spPr>
            <a:xfrm>
              <a:off x="2908535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67"/>
            <p:cNvSpPr/>
            <p:nvPr/>
          </p:nvSpPr>
          <p:spPr>
            <a:xfrm>
              <a:off x="2931292" y="3655327"/>
              <a:ext cx="10630" cy="21611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42" name="Google Shape;11542;p67"/>
          <p:cNvGrpSpPr/>
          <p:nvPr/>
        </p:nvGrpSpPr>
        <p:grpSpPr>
          <a:xfrm>
            <a:off x="4886264" y="3366174"/>
            <a:ext cx="350548" cy="350198"/>
            <a:chOff x="4886264" y="3366174"/>
            <a:chExt cx="350548" cy="350198"/>
          </a:xfrm>
        </p:grpSpPr>
        <p:sp>
          <p:nvSpPr>
            <p:cNvPr id="11543" name="Google Shape;11543;p67"/>
            <p:cNvSpPr/>
            <p:nvPr/>
          </p:nvSpPr>
          <p:spPr>
            <a:xfrm>
              <a:off x="4946132" y="3426614"/>
              <a:ext cx="230431" cy="289758"/>
            </a:xfrm>
            <a:custGeom>
              <a:rect b="b" l="l" r="r" t="t"/>
              <a:pathLst>
                <a:path extrusionOk="0" h="9104" w="724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67"/>
            <p:cNvSpPr/>
            <p:nvPr/>
          </p:nvSpPr>
          <p:spPr>
            <a:xfrm>
              <a:off x="488626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67"/>
            <p:cNvSpPr/>
            <p:nvPr/>
          </p:nvSpPr>
          <p:spPr>
            <a:xfrm>
              <a:off x="5187894" y="3536706"/>
              <a:ext cx="48919" cy="10662"/>
            </a:xfrm>
            <a:custGeom>
              <a:rect b="b" l="l" r="r" t="t"/>
              <a:pathLst>
                <a:path extrusionOk="0" h="335" w="1537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67"/>
            <p:cNvSpPr/>
            <p:nvPr/>
          </p:nvSpPr>
          <p:spPr>
            <a:xfrm>
              <a:off x="5056414" y="3366174"/>
              <a:ext cx="10248" cy="48919"/>
            </a:xfrm>
            <a:custGeom>
              <a:rect b="b" l="l" r="r" t="t"/>
              <a:pathLst>
                <a:path extrusionOk="0" h="1537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67"/>
            <p:cNvSpPr/>
            <p:nvPr/>
          </p:nvSpPr>
          <p:spPr>
            <a:xfrm>
              <a:off x="4978723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67"/>
            <p:cNvSpPr/>
            <p:nvPr/>
          </p:nvSpPr>
          <p:spPr>
            <a:xfrm>
              <a:off x="5121597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67"/>
            <p:cNvSpPr/>
            <p:nvPr/>
          </p:nvSpPr>
          <p:spPr>
            <a:xfrm>
              <a:off x="4922643" y="3459842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67"/>
            <p:cNvSpPr/>
            <p:nvPr/>
          </p:nvSpPr>
          <p:spPr>
            <a:xfrm>
              <a:off x="5169720" y="3602334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67"/>
            <p:cNvSpPr/>
            <p:nvPr/>
          </p:nvSpPr>
          <p:spPr>
            <a:xfrm>
              <a:off x="5121597" y="3650744"/>
              <a:ext cx="22757" cy="29249"/>
            </a:xfrm>
            <a:custGeom>
              <a:rect b="b" l="l" r="r" t="t"/>
              <a:pathLst>
                <a:path extrusionOk="0" h="919" w="715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67"/>
            <p:cNvSpPr/>
            <p:nvPr/>
          </p:nvSpPr>
          <p:spPr>
            <a:xfrm>
              <a:off x="4978723" y="3403380"/>
              <a:ext cx="22757" cy="29154"/>
            </a:xfrm>
            <a:custGeom>
              <a:rect b="b" l="l" r="r" t="t"/>
              <a:pathLst>
                <a:path extrusionOk="0" h="916" w="715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67"/>
            <p:cNvSpPr/>
            <p:nvPr/>
          </p:nvSpPr>
          <p:spPr>
            <a:xfrm>
              <a:off x="5169720" y="3459842"/>
              <a:ext cx="30714" cy="21197"/>
            </a:xfrm>
            <a:custGeom>
              <a:rect b="b" l="l" r="r" t="t"/>
              <a:pathLst>
                <a:path extrusionOk="0" h="666" w="965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67"/>
            <p:cNvSpPr/>
            <p:nvPr/>
          </p:nvSpPr>
          <p:spPr>
            <a:xfrm>
              <a:off x="4922643" y="3602334"/>
              <a:ext cx="31095" cy="21197"/>
            </a:xfrm>
            <a:custGeom>
              <a:rect b="b" l="l" r="r" t="t"/>
              <a:pathLst>
                <a:path extrusionOk="0" h="666" w="977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67"/>
            <p:cNvSpPr/>
            <p:nvPr/>
          </p:nvSpPr>
          <p:spPr>
            <a:xfrm>
              <a:off x="5077993" y="3451758"/>
              <a:ext cx="70912" cy="62637"/>
            </a:xfrm>
            <a:custGeom>
              <a:rect b="b" l="l" r="r" t="t"/>
              <a:pathLst>
                <a:path extrusionOk="0" h="1968" w="2228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56" name="Google Shape;11556;p67"/>
          <p:cNvGrpSpPr/>
          <p:nvPr/>
        </p:nvGrpSpPr>
        <p:grpSpPr>
          <a:xfrm>
            <a:off x="5331913" y="3413947"/>
            <a:ext cx="347143" cy="254684"/>
            <a:chOff x="5331913" y="3413947"/>
            <a:chExt cx="347143" cy="254684"/>
          </a:xfrm>
        </p:grpSpPr>
        <p:sp>
          <p:nvSpPr>
            <p:cNvPr id="11557" name="Google Shape;11557;p67"/>
            <p:cNvSpPr/>
            <p:nvPr/>
          </p:nvSpPr>
          <p:spPr>
            <a:xfrm>
              <a:off x="5597163" y="3523083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67"/>
            <p:cNvSpPr/>
            <p:nvPr/>
          </p:nvSpPr>
          <p:spPr>
            <a:xfrm>
              <a:off x="5331913" y="3413947"/>
              <a:ext cx="347143" cy="253538"/>
            </a:xfrm>
            <a:custGeom>
              <a:rect b="b" l="l" r="r" t="t"/>
              <a:pathLst>
                <a:path extrusionOk="0" h="7966" w="10907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67"/>
            <p:cNvSpPr/>
            <p:nvPr/>
          </p:nvSpPr>
          <p:spPr>
            <a:xfrm>
              <a:off x="5645669" y="3625759"/>
              <a:ext cx="10248" cy="42872"/>
            </a:xfrm>
            <a:custGeom>
              <a:rect b="b" l="l" r="r" t="t"/>
              <a:pathLst>
                <a:path extrusionOk="0" h="1347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67"/>
            <p:cNvSpPr/>
            <p:nvPr/>
          </p:nvSpPr>
          <p:spPr>
            <a:xfrm>
              <a:off x="5462247" y="3461115"/>
              <a:ext cx="86825" cy="29759"/>
            </a:xfrm>
            <a:custGeom>
              <a:rect b="b" l="l" r="r" t="t"/>
              <a:pathLst>
                <a:path extrusionOk="0" h="935" w="2728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67"/>
            <p:cNvSpPr/>
            <p:nvPr/>
          </p:nvSpPr>
          <p:spPr>
            <a:xfrm>
              <a:off x="5441050" y="3636389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67"/>
            <p:cNvSpPr/>
            <p:nvPr/>
          </p:nvSpPr>
          <p:spPr>
            <a:xfrm>
              <a:off x="5559257" y="3636389"/>
              <a:ext cx="10662" cy="32241"/>
            </a:xfrm>
            <a:custGeom>
              <a:rect b="b" l="l" r="r" t="t"/>
              <a:pathLst>
                <a:path extrusionOk="0" h="1013" w="335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63" name="Google Shape;11563;p67"/>
          <p:cNvGrpSpPr/>
          <p:nvPr/>
        </p:nvGrpSpPr>
        <p:grpSpPr>
          <a:xfrm>
            <a:off x="5776798" y="3409778"/>
            <a:ext cx="346379" cy="264518"/>
            <a:chOff x="5776798" y="3409778"/>
            <a:chExt cx="346379" cy="264518"/>
          </a:xfrm>
        </p:grpSpPr>
        <p:sp>
          <p:nvSpPr>
            <p:cNvPr id="11564" name="Google Shape;11564;p67"/>
            <p:cNvSpPr/>
            <p:nvPr/>
          </p:nvSpPr>
          <p:spPr>
            <a:xfrm>
              <a:off x="589010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67"/>
            <p:cNvSpPr/>
            <p:nvPr/>
          </p:nvSpPr>
          <p:spPr>
            <a:xfrm>
              <a:off x="5998094" y="3642055"/>
              <a:ext cx="10248" cy="32241"/>
            </a:xfrm>
            <a:custGeom>
              <a:rect b="b" l="l" r="r" t="t"/>
              <a:pathLst>
                <a:path extrusionOk="0" h="1013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67"/>
            <p:cNvSpPr/>
            <p:nvPr/>
          </p:nvSpPr>
          <p:spPr>
            <a:xfrm>
              <a:off x="5814673" y="3528367"/>
              <a:ext cx="43222" cy="15564"/>
            </a:xfrm>
            <a:custGeom>
              <a:rect b="b" l="l" r="r" t="t"/>
              <a:pathLst>
                <a:path extrusionOk="0" h="489" w="1358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67"/>
            <p:cNvSpPr/>
            <p:nvPr/>
          </p:nvSpPr>
          <p:spPr>
            <a:xfrm>
              <a:off x="5797995" y="3631074"/>
              <a:ext cx="10662" cy="42458"/>
            </a:xfrm>
            <a:custGeom>
              <a:rect b="b" l="l" r="r" t="t"/>
              <a:pathLst>
                <a:path extrusionOk="0" h="1334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67"/>
            <p:cNvSpPr/>
            <p:nvPr/>
          </p:nvSpPr>
          <p:spPr>
            <a:xfrm>
              <a:off x="5776798" y="3409778"/>
              <a:ext cx="346379" cy="264136"/>
            </a:xfrm>
            <a:custGeom>
              <a:rect b="b" l="l" r="r" t="t"/>
              <a:pathLst>
                <a:path extrusionOk="0" h="8299" w="10883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67"/>
            <p:cNvSpPr/>
            <p:nvPr/>
          </p:nvSpPr>
          <p:spPr>
            <a:xfrm>
              <a:off x="6089408" y="3637503"/>
              <a:ext cx="10662" cy="36029"/>
            </a:xfrm>
            <a:custGeom>
              <a:rect b="b" l="l" r="r" t="t"/>
              <a:pathLst>
                <a:path extrusionOk="0" h="1132" w="335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0" name="Google Shape;11570;p67"/>
          <p:cNvGrpSpPr/>
          <p:nvPr/>
        </p:nvGrpSpPr>
        <p:grpSpPr>
          <a:xfrm>
            <a:off x="7108015" y="3396505"/>
            <a:ext cx="344883" cy="290299"/>
            <a:chOff x="7108015" y="3396505"/>
            <a:chExt cx="344883" cy="290299"/>
          </a:xfrm>
        </p:grpSpPr>
        <p:sp>
          <p:nvSpPr>
            <p:cNvPr id="11571" name="Google Shape;11571;p67"/>
            <p:cNvSpPr/>
            <p:nvPr/>
          </p:nvSpPr>
          <p:spPr>
            <a:xfrm>
              <a:off x="7108015" y="3396505"/>
              <a:ext cx="344883" cy="290299"/>
            </a:xfrm>
            <a:custGeom>
              <a:rect b="b" l="l" r="r" t="t"/>
              <a:pathLst>
                <a:path extrusionOk="0" h="9121" w="10836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67"/>
            <p:cNvSpPr/>
            <p:nvPr/>
          </p:nvSpPr>
          <p:spPr>
            <a:xfrm>
              <a:off x="7211104" y="3487819"/>
              <a:ext cx="139468" cy="139500"/>
            </a:xfrm>
            <a:custGeom>
              <a:rect b="b" l="l" r="r" t="t"/>
              <a:pathLst>
                <a:path extrusionOk="0" h="4383" w="4382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67"/>
            <p:cNvSpPr/>
            <p:nvPr/>
          </p:nvSpPr>
          <p:spPr>
            <a:xfrm>
              <a:off x="7180009" y="3466271"/>
              <a:ext cx="159201" cy="149685"/>
            </a:xfrm>
            <a:custGeom>
              <a:rect b="b" l="l" r="r" t="t"/>
              <a:pathLst>
                <a:path extrusionOk="0" h="4703" w="5002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67"/>
            <p:cNvSpPr/>
            <p:nvPr/>
          </p:nvSpPr>
          <p:spPr>
            <a:xfrm>
              <a:off x="7222085" y="3499690"/>
              <a:ext cx="158819" cy="148825"/>
            </a:xfrm>
            <a:custGeom>
              <a:rect b="b" l="l" r="r" t="t"/>
              <a:pathLst>
                <a:path extrusionOk="0" h="4676" w="499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75" name="Google Shape;11575;p67"/>
          <p:cNvGrpSpPr/>
          <p:nvPr/>
        </p:nvGrpSpPr>
        <p:grpSpPr>
          <a:xfrm>
            <a:off x="7551754" y="3390808"/>
            <a:ext cx="344883" cy="301311"/>
            <a:chOff x="7551754" y="3390808"/>
            <a:chExt cx="344883" cy="301311"/>
          </a:xfrm>
        </p:grpSpPr>
        <p:sp>
          <p:nvSpPr>
            <p:cNvPr id="11576" name="Google Shape;11576;p67"/>
            <p:cNvSpPr/>
            <p:nvPr/>
          </p:nvSpPr>
          <p:spPr>
            <a:xfrm>
              <a:off x="7551754" y="3390808"/>
              <a:ext cx="344883" cy="301311"/>
            </a:xfrm>
            <a:custGeom>
              <a:rect b="b" l="l" r="r" t="t"/>
              <a:pathLst>
                <a:path extrusionOk="0" h="9467" w="10836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67"/>
            <p:cNvSpPr/>
            <p:nvPr/>
          </p:nvSpPr>
          <p:spPr>
            <a:xfrm>
              <a:off x="7584345" y="3509811"/>
              <a:ext cx="117889" cy="150098"/>
            </a:xfrm>
            <a:custGeom>
              <a:rect b="b" l="l" r="r" t="t"/>
              <a:pathLst>
                <a:path extrusionOk="0" h="4716" w="3704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67"/>
            <p:cNvSpPr/>
            <p:nvPr/>
          </p:nvSpPr>
          <p:spPr>
            <a:xfrm>
              <a:off x="7724959" y="3509811"/>
              <a:ext cx="139468" cy="31859"/>
            </a:xfrm>
            <a:custGeom>
              <a:rect b="b" l="l" r="r" t="t"/>
              <a:pathLst>
                <a:path extrusionOk="0" h="1001" w="4382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67"/>
            <p:cNvSpPr/>
            <p:nvPr/>
          </p:nvSpPr>
          <p:spPr>
            <a:xfrm>
              <a:off x="7724577" y="3553001"/>
              <a:ext cx="107259" cy="31477"/>
            </a:xfrm>
            <a:custGeom>
              <a:rect b="b" l="l" r="r" t="t"/>
              <a:pathLst>
                <a:path extrusionOk="0" h="989" w="337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67"/>
            <p:cNvSpPr/>
            <p:nvPr/>
          </p:nvSpPr>
          <p:spPr>
            <a:xfrm>
              <a:off x="7724577" y="3595841"/>
              <a:ext cx="64451" cy="10630"/>
            </a:xfrm>
            <a:custGeom>
              <a:rect b="b" l="l" r="r" t="t"/>
              <a:pathLst>
                <a:path extrusionOk="0" h="334" w="2025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67"/>
            <p:cNvSpPr/>
            <p:nvPr/>
          </p:nvSpPr>
          <p:spPr>
            <a:xfrm>
              <a:off x="7799977" y="3595841"/>
              <a:ext cx="32241" cy="10630"/>
            </a:xfrm>
            <a:custGeom>
              <a:rect b="b" l="l" r="r" t="t"/>
              <a:pathLst>
                <a:path extrusionOk="0" h="334" w="101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67"/>
            <p:cNvSpPr/>
            <p:nvPr/>
          </p:nvSpPr>
          <p:spPr>
            <a:xfrm>
              <a:off x="7724577" y="3628051"/>
              <a:ext cx="21229" cy="10630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67"/>
            <p:cNvSpPr/>
            <p:nvPr/>
          </p:nvSpPr>
          <p:spPr>
            <a:xfrm>
              <a:off x="7756787" y="3628051"/>
              <a:ext cx="53438" cy="10630"/>
            </a:xfrm>
            <a:custGeom>
              <a:rect b="b" l="l" r="r" t="t"/>
              <a:pathLst>
                <a:path extrusionOk="0" h="334" w="1679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67"/>
            <p:cNvSpPr/>
            <p:nvPr/>
          </p:nvSpPr>
          <p:spPr>
            <a:xfrm>
              <a:off x="7724577" y="3650012"/>
              <a:ext cx="21229" cy="10280"/>
            </a:xfrm>
            <a:custGeom>
              <a:rect b="b" l="l" r="r" t="t"/>
              <a:pathLst>
                <a:path extrusionOk="0" h="323" w="667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67"/>
            <p:cNvSpPr/>
            <p:nvPr/>
          </p:nvSpPr>
          <p:spPr>
            <a:xfrm>
              <a:off x="7756787" y="3650012"/>
              <a:ext cx="53438" cy="10280"/>
            </a:xfrm>
            <a:custGeom>
              <a:rect b="b" l="l" r="r" t="t"/>
              <a:pathLst>
                <a:path extrusionOk="0" h="323" w="1679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67"/>
            <p:cNvSpPr/>
            <p:nvPr/>
          </p:nvSpPr>
          <p:spPr>
            <a:xfrm>
              <a:off x="7719262" y="3466621"/>
              <a:ext cx="10630" cy="10630"/>
            </a:xfrm>
            <a:custGeom>
              <a:rect b="b" l="l" r="r" t="t"/>
              <a:pathLst>
                <a:path extrusionOk="0" h="334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87" name="Google Shape;11587;p67"/>
          <p:cNvGrpSpPr/>
          <p:nvPr/>
        </p:nvGrpSpPr>
        <p:grpSpPr>
          <a:xfrm>
            <a:off x="6707084" y="3387403"/>
            <a:ext cx="261145" cy="308504"/>
            <a:chOff x="6707084" y="3387403"/>
            <a:chExt cx="261145" cy="308504"/>
          </a:xfrm>
        </p:grpSpPr>
        <p:sp>
          <p:nvSpPr>
            <p:cNvPr id="11588" name="Google Shape;11588;p67"/>
            <p:cNvSpPr/>
            <p:nvPr/>
          </p:nvSpPr>
          <p:spPr>
            <a:xfrm>
              <a:off x="6726053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67"/>
            <p:cNvSpPr/>
            <p:nvPr/>
          </p:nvSpPr>
          <p:spPr>
            <a:xfrm>
              <a:off x="6803362" y="3542403"/>
              <a:ext cx="68238" cy="153504"/>
            </a:xfrm>
            <a:custGeom>
              <a:rect b="b" l="l" r="r" t="t"/>
              <a:pathLst>
                <a:path extrusionOk="0" h="4823" w="2144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67"/>
            <p:cNvSpPr/>
            <p:nvPr/>
          </p:nvSpPr>
          <p:spPr>
            <a:xfrm>
              <a:off x="6880289" y="3542403"/>
              <a:ext cx="68620" cy="153504"/>
            </a:xfrm>
            <a:custGeom>
              <a:rect b="b" l="l" r="r" t="t"/>
              <a:pathLst>
                <a:path extrusionOk="0" h="4823" w="2156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67"/>
            <p:cNvSpPr/>
            <p:nvPr/>
          </p:nvSpPr>
          <p:spPr>
            <a:xfrm>
              <a:off x="6707084" y="3387403"/>
              <a:ext cx="261145" cy="183072"/>
            </a:xfrm>
            <a:custGeom>
              <a:rect b="b" l="l" r="r" t="t"/>
              <a:pathLst>
                <a:path extrusionOk="0" h="5752" w="8205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2" name="Google Shape;11592;p67"/>
          <p:cNvGrpSpPr/>
          <p:nvPr/>
        </p:nvGrpSpPr>
        <p:grpSpPr>
          <a:xfrm>
            <a:off x="848978" y="4297637"/>
            <a:ext cx="377824" cy="324418"/>
            <a:chOff x="848978" y="4297637"/>
            <a:chExt cx="377824" cy="324418"/>
          </a:xfrm>
        </p:grpSpPr>
        <p:sp>
          <p:nvSpPr>
            <p:cNvPr id="11593" name="Google Shape;11593;p67"/>
            <p:cNvSpPr/>
            <p:nvPr/>
          </p:nvSpPr>
          <p:spPr>
            <a:xfrm>
              <a:off x="848978" y="4297637"/>
              <a:ext cx="377824" cy="324418"/>
            </a:xfrm>
            <a:custGeom>
              <a:rect b="b" l="l" r="r" t="t"/>
              <a:pathLst>
                <a:path extrusionOk="0" h="10193" w="11871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67"/>
            <p:cNvSpPr/>
            <p:nvPr/>
          </p:nvSpPr>
          <p:spPr>
            <a:xfrm>
              <a:off x="1002450" y="4457157"/>
              <a:ext cx="70116" cy="34533"/>
            </a:xfrm>
            <a:custGeom>
              <a:rect b="b" l="l" r="r" t="t"/>
              <a:pathLst>
                <a:path extrusionOk="0" h="1085" w="2203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595" name="Google Shape;11595;p67"/>
          <p:cNvGrpSpPr/>
          <p:nvPr/>
        </p:nvGrpSpPr>
        <p:grpSpPr>
          <a:xfrm>
            <a:off x="1754279" y="4286593"/>
            <a:ext cx="351439" cy="345965"/>
            <a:chOff x="1754279" y="4286593"/>
            <a:chExt cx="351439" cy="345965"/>
          </a:xfrm>
        </p:grpSpPr>
        <p:sp>
          <p:nvSpPr>
            <p:cNvPr id="11596" name="Google Shape;11596;p67"/>
            <p:cNvSpPr/>
            <p:nvPr/>
          </p:nvSpPr>
          <p:spPr>
            <a:xfrm>
              <a:off x="1799379" y="4550857"/>
              <a:ext cx="28422" cy="27117"/>
            </a:xfrm>
            <a:custGeom>
              <a:rect b="b" l="l" r="r" t="t"/>
              <a:pathLst>
                <a:path extrusionOk="0" h="852" w="893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67"/>
            <p:cNvSpPr/>
            <p:nvPr/>
          </p:nvSpPr>
          <p:spPr>
            <a:xfrm>
              <a:off x="1833084" y="4584594"/>
              <a:ext cx="27690" cy="27117"/>
            </a:xfrm>
            <a:custGeom>
              <a:rect b="b" l="l" r="r" t="t"/>
              <a:pathLst>
                <a:path extrusionOk="0" h="852" w="87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67"/>
            <p:cNvSpPr/>
            <p:nvPr/>
          </p:nvSpPr>
          <p:spPr>
            <a:xfrm>
              <a:off x="1816407" y="4567917"/>
              <a:ext cx="28072" cy="27117"/>
            </a:xfrm>
            <a:custGeom>
              <a:rect b="b" l="l" r="r" t="t"/>
              <a:pathLst>
                <a:path extrusionOk="0" h="852" w="882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67"/>
            <p:cNvSpPr/>
            <p:nvPr/>
          </p:nvSpPr>
          <p:spPr>
            <a:xfrm>
              <a:off x="1754279" y="4286593"/>
              <a:ext cx="351439" cy="345965"/>
            </a:xfrm>
            <a:custGeom>
              <a:rect b="b" l="l" r="r" t="t"/>
              <a:pathLst>
                <a:path extrusionOk="0" h="10870" w="11042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67"/>
            <p:cNvSpPr/>
            <p:nvPr/>
          </p:nvSpPr>
          <p:spPr>
            <a:xfrm>
              <a:off x="1951705" y="4367117"/>
              <a:ext cx="86062" cy="65437"/>
            </a:xfrm>
            <a:custGeom>
              <a:rect b="b" l="l" r="r" t="t"/>
              <a:pathLst>
                <a:path extrusionOk="0" h="2056" w="2704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1" name="Google Shape;11601;p67"/>
          <p:cNvGrpSpPr/>
          <p:nvPr/>
        </p:nvGrpSpPr>
        <p:grpSpPr>
          <a:xfrm>
            <a:off x="3996113" y="4291176"/>
            <a:ext cx="336512" cy="335048"/>
            <a:chOff x="3996113" y="4291176"/>
            <a:chExt cx="336512" cy="335048"/>
          </a:xfrm>
        </p:grpSpPr>
        <p:sp>
          <p:nvSpPr>
            <p:cNvPr id="11602" name="Google Shape;11602;p67"/>
            <p:cNvSpPr/>
            <p:nvPr/>
          </p:nvSpPr>
          <p:spPr>
            <a:xfrm>
              <a:off x="4082143" y="4323386"/>
              <a:ext cx="111810" cy="219833"/>
            </a:xfrm>
            <a:custGeom>
              <a:rect b="b" l="l" r="r" t="t"/>
              <a:pathLst>
                <a:path extrusionOk="0" h="6907" w="3513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67"/>
            <p:cNvSpPr/>
            <p:nvPr/>
          </p:nvSpPr>
          <p:spPr>
            <a:xfrm>
              <a:off x="4226894" y="4523485"/>
              <a:ext cx="52324" cy="51942"/>
            </a:xfrm>
            <a:custGeom>
              <a:rect b="b" l="l" r="r" t="t"/>
              <a:pathLst>
                <a:path extrusionOk="0" h="1632" w="1644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67"/>
            <p:cNvSpPr/>
            <p:nvPr/>
          </p:nvSpPr>
          <p:spPr>
            <a:xfrm>
              <a:off x="3996113" y="4291176"/>
              <a:ext cx="336512" cy="335048"/>
            </a:xfrm>
            <a:custGeom>
              <a:rect b="b" l="l" r="r" t="t"/>
              <a:pathLst>
                <a:path extrusionOk="0" h="10527" w="10573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605" name="Google Shape;11605;p67"/>
          <p:cNvSpPr/>
          <p:nvPr/>
        </p:nvSpPr>
        <p:spPr>
          <a:xfrm>
            <a:off x="1331737" y="4307377"/>
            <a:ext cx="304716" cy="304048"/>
          </a:xfrm>
          <a:custGeom>
            <a:rect b="b" l="l" r="r" t="t"/>
            <a:pathLst>
              <a:path extrusionOk="0" h="9553" w="9574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606" name="Google Shape;11606;p67"/>
          <p:cNvGrpSpPr/>
          <p:nvPr/>
        </p:nvGrpSpPr>
        <p:grpSpPr>
          <a:xfrm>
            <a:off x="2179081" y="4285511"/>
            <a:ext cx="397525" cy="348670"/>
            <a:chOff x="2179081" y="4285511"/>
            <a:chExt cx="397525" cy="348670"/>
          </a:xfrm>
        </p:grpSpPr>
        <p:sp>
          <p:nvSpPr>
            <p:cNvPr id="11607" name="Google Shape;11607;p67"/>
            <p:cNvSpPr/>
            <p:nvPr/>
          </p:nvSpPr>
          <p:spPr>
            <a:xfrm>
              <a:off x="2262437" y="4354322"/>
              <a:ext cx="230813" cy="210507"/>
            </a:xfrm>
            <a:custGeom>
              <a:rect b="b" l="l" r="r" t="t"/>
              <a:pathLst>
                <a:path extrusionOk="0" h="6614" w="7252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67"/>
            <p:cNvSpPr/>
            <p:nvPr/>
          </p:nvSpPr>
          <p:spPr>
            <a:xfrm>
              <a:off x="2179081" y="4285511"/>
              <a:ext cx="397525" cy="348670"/>
            </a:xfrm>
            <a:custGeom>
              <a:rect b="b" l="l" r="r" t="t"/>
              <a:pathLst>
                <a:path extrusionOk="0" h="10955" w="1249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09" name="Google Shape;11609;p67"/>
          <p:cNvGrpSpPr/>
          <p:nvPr/>
        </p:nvGrpSpPr>
        <p:grpSpPr>
          <a:xfrm>
            <a:off x="3584201" y="4294996"/>
            <a:ext cx="267574" cy="329415"/>
            <a:chOff x="3584201" y="4294996"/>
            <a:chExt cx="267574" cy="329415"/>
          </a:xfrm>
        </p:grpSpPr>
        <p:sp>
          <p:nvSpPr>
            <p:cNvPr id="11610" name="Google Shape;11610;p67"/>
            <p:cNvSpPr/>
            <p:nvPr/>
          </p:nvSpPr>
          <p:spPr>
            <a:xfrm>
              <a:off x="3584201" y="4294996"/>
              <a:ext cx="267574" cy="329415"/>
            </a:xfrm>
            <a:custGeom>
              <a:rect b="b" l="l" r="r" t="t"/>
              <a:pathLst>
                <a:path extrusionOk="0" h="10350" w="8407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67"/>
            <p:cNvSpPr/>
            <p:nvPr/>
          </p:nvSpPr>
          <p:spPr>
            <a:xfrm>
              <a:off x="3604666" y="4315811"/>
              <a:ext cx="226644" cy="281610"/>
            </a:xfrm>
            <a:custGeom>
              <a:rect b="b" l="l" r="r" t="t"/>
              <a:pathLst>
                <a:path extrusionOk="0" h="8848" w="7121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67"/>
            <p:cNvSpPr/>
            <p:nvPr/>
          </p:nvSpPr>
          <p:spPr>
            <a:xfrm>
              <a:off x="3645597" y="4362056"/>
              <a:ext cx="144019" cy="144019"/>
            </a:xfrm>
            <a:custGeom>
              <a:rect b="b" l="l" r="r" t="t"/>
              <a:pathLst>
                <a:path extrusionOk="0" h="4525" w="4525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67"/>
            <p:cNvSpPr/>
            <p:nvPr/>
          </p:nvSpPr>
          <p:spPr>
            <a:xfrm>
              <a:off x="3692574" y="4377970"/>
              <a:ext cx="51561" cy="112574"/>
            </a:xfrm>
            <a:custGeom>
              <a:rect b="b" l="l" r="r" t="t"/>
              <a:pathLst>
                <a:path extrusionOk="0" h="3537" w="162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14" name="Google Shape;11614;p67"/>
          <p:cNvGrpSpPr/>
          <p:nvPr/>
        </p:nvGrpSpPr>
        <p:grpSpPr>
          <a:xfrm>
            <a:off x="3082855" y="4295728"/>
            <a:ext cx="375946" cy="327823"/>
            <a:chOff x="3082855" y="4295728"/>
            <a:chExt cx="375946" cy="327823"/>
          </a:xfrm>
        </p:grpSpPr>
        <p:sp>
          <p:nvSpPr>
            <p:cNvPr id="11615" name="Google Shape;11615;p67"/>
            <p:cNvSpPr/>
            <p:nvPr/>
          </p:nvSpPr>
          <p:spPr>
            <a:xfrm>
              <a:off x="3082855" y="4295728"/>
              <a:ext cx="375946" cy="327823"/>
            </a:xfrm>
            <a:custGeom>
              <a:rect b="b" l="l" r="r" t="t"/>
              <a:pathLst>
                <a:path extrusionOk="0" h="10300" w="11812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67"/>
            <p:cNvSpPr/>
            <p:nvPr/>
          </p:nvSpPr>
          <p:spPr>
            <a:xfrm>
              <a:off x="3118852" y="4424947"/>
              <a:ext cx="128488" cy="163371"/>
            </a:xfrm>
            <a:custGeom>
              <a:rect b="b" l="l" r="r" t="t"/>
              <a:pathLst>
                <a:path extrusionOk="0" h="5133" w="4037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67"/>
            <p:cNvSpPr/>
            <p:nvPr/>
          </p:nvSpPr>
          <p:spPr>
            <a:xfrm>
              <a:off x="3271178" y="4424947"/>
              <a:ext cx="152008" cy="34533"/>
            </a:xfrm>
            <a:custGeom>
              <a:rect b="b" l="l" r="r" t="t"/>
              <a:pathLst>
                <a:path extrusionOk="0" h="1085" w="4776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67"/>
            <p:cNvSpPr/>
            <p:nvPr/>
          </p:nvSpPr>
          <p:spPr>
            <a:xfrm>
              <a:off x="3271560" y="4471957"/>
              <a:ext cx="116393" cy="34501"/>
            </a:xfrm>
            <a:custGeom>
              <a:rect b="b" l="l" r="r" t="t"/>
              <a:pathLst>
                <a:path extrusionOk="0" h="1084" w="3657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67"/>
            <p:cNvSpPr/>
            <p:nvPr/>
          </p:nvSpPr>
          <p:spPr>
            <a:xfrm>
              <a:off x="3271178" y="4518552"/>
              <a:ext cx="70148" cy="11394"/>
            </a:xfrm>
            <a:custGeom>
              <a:rect b="b" l="l" r="r" t="t"/>
              <a:pathLst>
                <a:path extrusionOk="0" h="358" w="2204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67"/>
            <p:cNvSpPr/>
            <p:nvPr/>
          </p:nvSpPr>
          <p:spPr>
            <a:xfrm>
              <a:off x="3353038" y="4518552"/>
              <a:ext cx="34915" cy="11394"/>
            </a:xfrm>
            <a:custGeom>
              <a:rect b="b" l="l" r="r" t="t"/>
              <a:pathLst>
                <a:path extrusionOk="0" h="358" w="109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67"/>
            <p:cNvSpPr/>
            <p:nvPr/>
          </p:nvSpPr>
          <p:spPr>
            <a:xfrm>
              <a:off x="3271178" y="4554167"/>
              <a:ext cx="23170" cy="11426"/>
            </a:xfrm>
            <a:custGeom>
              <a:rect b="b" l="l" r="r" t="t"/>
              <a:pathLst>
                <a:path extrusionOk="0" h="359" w="728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67"/>
            <p:cNvSpPr/>
            <p:nvPr/>
          </p:nvSpPr>
          <p:spPr>
            <a:xfrm>
              <a:off x="3306443" y="4554167"/>
              <a:ext cx="58372" cy="11426"/>
            </a:xfrm>
            <a:custGeom>
              <a:rect b="b" l="l" r="r" t="t"/>
              <a:pathLst>
                <a:path extrusionOk="0" h="359" w="183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67"/>
            <p:cNvSpPr/>
            <p:nvPr/>
          </p:nvSpPr>
          <p:spPr>
            <a:xfrm>
              <a:off x="3271178" y="4577306"/>
              <a:ext cx="23170" cy="11394"/>
            </a:xfrm>
            <a:custGeom>
              <a:rect b="b" l="l" r="r" t="t"/>
              <a:pathLst>
                <a:path extrusionOk="0" h="358" w="728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67"/>
            <p:cNvSpPr/>
            <p:nvPr/>
          </p:nvSpPr>
          <p:spPr>
            <a:xfrm>
              <a:off x="3306443" y="4577306"/>
              <a:ext cx="58372" cy="11394"/>
            </a:xfrm>
            <a:custGeom>
              <a:rect b="b" l="l" r="r" t="t"/>
              <a:pathLst>
                <a:path extrusionOk="0" h="358" w="1834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67"/>
            <p:cNvSpPr/>
            <p:nvPr/>
          </p:nvSpPr>
          <p:spPr>
            <a:xfrm>
              <a:off x="3265513" y="4377970"/>
              <a:ext cx="11394" cy="11394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26" name="Google Shape;11626;p67"/>
          <p:cNvGrpSpPr/>
          <p:nvPr/>
        </p:nvGrpSpPr>
        <p:grpSpPr>
          <a:xfrm>
            <a:off x="2749016" y="4291176"/>
            <a:ext cx="150831" cy="336926"/>
            <a:chOff x="2749016" y="4291176"/>
            <a:chExt cx="150831" cy="336926"/>
          </a:xfrm>
        </p:grpSpPr>
        <p:sp>
          <p:nvSpPr>
            <p:cNvPr id="11627" name="Google Shape;11627;p67"/>
            <p:cNvSpPr/>
            <p:nvPr/>
          </p:nvSpPr>
          <p:spPr>
            <a:xfrm>
              <a:off x="2799399" y="4307472"/>
              <a:ext cx="51942" cy="114865"/>
            </a:xfrm>
            <a:custGeom>
              <a:rect b="b" l="l" r="r" t="t"/>
              <a:pathLst>
                <a:path extrusionOk="0" h="3609" w="1632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67"/>
            <p:cNvSpPr/>
            <p:nvPr/>
          </p:nvSpPr>
          <p:spPr>
            <a:xfrm>
              <a:off x="2750894" y="4291176"/>
              <a:ext cx="147075" cy="336926"/>
            </a:xfrm>
            <a:custGeom>
              <a:rect b="b" l="l" r="r" t="t"/>
              <a:pathLst>
                <a:path extrusionOk="0" h="10586" w="4621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67"/>
            <p:cNvSpPr/>
            <p:nvPr/>
          </p:nvSpPr>
          <p:spPr>
            <a:xfrm>
              <a:off x="2749016" y="4443917"/>
              <a:ext cx="69734" cy="52706"/>
            </a:xfrm>
            <a:custGeom>
              <a:rect b="b" l="l" r="r" t="t"/>
              <a:pathLst>
                <a:path extrusionOk="0" h="1656" w="2191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67"/>
            <p:cNvSpPr/>
            <p:nvPr/>
          </p:nvSpPr>
          <p:spPr>
            <a:xfrm>
              <a:off x="2829731" y="4443917"/>
              <a:ext cx="70116" cy="52706"/>
            </a:xfrm>
            <a:custGeom>
              <a:rect b="b" l="l" r="r" t="t"/>
              <a:pathLst>
                <a:path extrusionOk="0" h="1656" w="2203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31" name="Google Shape;11631;p67"/>
          <p:cNvGrpSpPr/>
          <p:nvPr/>
        </p:nvGrpSpPr>
        <p:grpSpPr>
          <a:xfrm>
            <a:off x="7127716" y="4279432"/>
            <a:ext cx="248254" cy="361942"/>
            <a:chOff x="7127716" y="4279432"/>
            <a:chExt cx="248254" cy="361942"/>
          </a:xfrm>
        </p:grpSpPr>
        <p:sp>
          <p:nvSpPr>
            <p:cNvPr id="11632" name="Google Shape;11632;p67"/>
            <p:cNvSpPr/>
            <p:nvPr/>
          </p:nvSpPr>
          <p:spPr>
            <a:xfrm>
              <a:off x="7167500" y="4279432"/>
              <a:ext cx="169068" cy="226644"/>
            </a:xfrm>
            <a:custGeom>
              <a:rect b="b" l="l" r="r" t="t"/>
              <a:pathLst>
                <a:path extrusionOk="0" h="7121" w="5312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67"/>
            <p:cNvSpPr/>
            <p:nvPr/>
          </p:nvSpPr>
          <p:spPr>
            <a:xfrm>
              <a:off x="7246719" y="4455279"/>
              <a:ext cx="10248" cy="50033"/>
            </a:xfrm>
            <a:custGeom>
              <a:rect b="b" l="l" r="r" t="t"/>
              <a:pathLst>
                <a:path extrusionOk="0" h="1572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67"/>
            <p:cNvSpPr/>
            <p:nvPr/>
          </p:nvSpPr>
          <p:spPr>
            <a:xfrm>
              <a:off x="7195572" y="4466642"/>
              <a:ext cx="11012" cy="38670"/>
            </a:xfrm>
            <a:custGeom>
              <a:rect b="b" l="l" r="r" t="t"/>
              <a:pathLst>
                <a:path extrusionOk="0" h="1215" w="346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67"/>
            <p:cNvSpPr/>
            <p:nvPr/>
          </p:nvSpPr>
          <p:spPr>
            <a:xfrm>
              <a:off x="7297866" y="4466642"/>
              <a:ext cx="10280" cy="38670"/>
            </a:xfrm>
            <a:custGeom>
              <a:rect b="b" l="l" r="r" t="t"/>
              <a:pathLst>
                <a:path extrusionOk="0" h="1215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67"/>
            <p:cNvSpPr/>
            <p:nvPr/>
          </p:nvSpPr>
          <p:spPr>
            <a:xfrm>
              <a:off x="72353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67"/>
            <p:cNvSpPr/>
            <p:nvPr/>
          </p:nvSpPr>
          <p:spPr>
            <a:xfrm>
              <a:off x="7127716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67"/>
            <p:cNvSpPr/>
            <p:nvPr/>
          </p:nvSpPr>
          <p:spPr>
            <a:xfrm>
              <a:off x="7342965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67"/>
            <p:cNvSpPr/>
            <p:nvPr/>
          </p:nvSpPr>
          <p:spPr>
            <a:xfrm>
              <a:off x="7159194" y="4517788"/>
              <a:ext cx="186064" cy="84916"/>
            </a:xfrm>
            <a:custGeom>
              <a:rect b="b" l="l" r="r" t="t"/>
              <a:pathLst>
                <a:path extrusionOk="0" h="2668" w="5846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67"/>
            <p:cNvSpPr/>
            <p:nvPr/>
          </p:nvSpPr>
          <p:spPr>
            <a:xfrm>
              <a:off x="7217915" y="4321126"/>
              <a:ext cx="68238" cy="25812"/>
            </a:xfrm>
            <a:custGeom>
              <a:rect b="b" l="l" r="r" t="t"/>
              <a:pathLst>
                <a:path extrusionOk="0" h="811" w="2144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41" name="Google Shape;11641;p67"/>
          <p:cNvGrpSpPr/>
          <p:nvPr/>
        </p:nvGrpSpPr>
        <p:grpSpPr>
          <a:xfrm>
            <a:off x="7565408" y="4279432"/>
            <a:ext cx="248255" cy="361942"/>
            <a:chOff x="7565408" y="4279432"/>
            <a:chExt cx="248255" cy="361942"/>
          </a:xfrm>
        </p:grpSpPr>
        <p:sp>
          <p:nvSpPr>
            <p:cNvPr id="11642" name="Google Shape;11642;p67"/>
            <p:cNvSpPr/>
            <p:nvPr/>
          </p:nvSpPr>
          <p:spPr>
            <a:xfrm>
              <a:off x="7610126" y="4279432"/>
              <a:ext cx="158055" cy="236892"/>
            </a:xfrm>
            <a:custGeom>
              <a:rect b="b" l="l" r="r" t="t"/>
              <a:pathLst>
                <a:path extrusionOk="0" h="7443" w="4966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67"/>
            <p:cNvSpPr/>
            <p:nvPr/>
          </p:nvSpPr>
          <p:spPr>
            <a:xfrm>
              <a:off x="7684411" y="4478004"/>
              <a:ext cx="10248" cy="38702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67"/>
            <p:cNvSpPr/>
            <p:nvPr/>
          </p:nvSpPr>
          <p:spPr>
            <a:xfrm>
              <a:off x="7638929" y="4489366"/>
              <a:ext cx="10248" cy="27340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67"/>
            <p:cNvSpPr/>
            <p:nvPr/>
          </p:nvSpPr>
          <p:spPr>
            <a:xfrm>
              <a:off x="7729479" y="4489366"/>
              <a:ext cx="10662" cy="27340"/>
            </a:xfrm>
            <a:custGeom>
              <a:rect b="b" l="l" r="r" t="t"/>
              <a:pathLst>
                <a:path extrusionOk="0" h="859" w="335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67"/>
            <p:cNvSpPr/>
            <p:nvPr/>
          </p:nvSpPr>
          <p:spPr>
            <a:xfrm>
              <a:off x="767301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67"/>
            <p:cNvSpPr/>
            <p:nvPr/>
          </p:nvSpPr>
          <p:spPr>
            <a:xfrm>
              <a:off x="7565408" y="4608369"/>
              <a:ext cx="33387" cy="33005"/>
            </a:xfrm>
            <a:custGeom>
              <a:rect b="b" l="l" r="r" t="t"/>
              <a:pathLst>
                <a:path extrusionOk="0" h="1037" w="1049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67"/>
            <p:cNvSpPr/>
            <p:nvPr/>
          </p:nvSpPr>
          <p:spPr>
            <a:xfrm>
              <a:off x="7780657" y="4608369"/>
              <a:ext cx="33005" cy="33005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67"/>
            <p:cNvSpPr/>
            <p:nvPr/>
          </p:nvSpPr>
          <p:spPr>
            <a:xfrm>
              <a:off x="7596090" y="4528801"/>
              <a:ext cx="186859" cy="73362"/>
            </a:xfrm>
            <a:custGeom>
              <a:rect b="b" l="l" r="r" t="t"/>
              <a:pathLst>
                <a:path extrusionOk="0" h="2305" w="5871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0" name="Google Shape;11650;p67"/>
          <p:cNvGrpSpPr/>
          <p:nvPr/>
        </p:nvGrpSpPr>
        <p:grpSpPr>
          <a:xfrm>
            <a:off x="6264109" y="4279432"/>
            <a:ext cx="225498" cy="361560"/>
            <a:chOff x="6264109" y="4279432"/>
            <a:chExt cx="225498" cy="361560"/>
          </a:xfrm>
        </p:grpSpPr>
        <p:sp>
          <p:nvSpPr>
            <p:cNvPr id="11651" name="Google Shape;11651;p67"/>
            <p:cNvSpPr/>
            <p:nvPr/>
          </p:nvSpPr>
          <p:spPr>
            <a:xfrm>
              <a:off x="6264109" y="4279432"/>
              <a:ext cx="225498" cy="361560"/>
            </a:xfrm>
            <a:custGeom>
              <a:rect b="b" l="l" r="r" t="t"/>
              <a:pathLst>
                <a:path extrusionOk="0" h="11360" w="7085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67"/>
            <p:cNvSpPr/>
            <p:nvPr/>
          </p:nvSpPr>
          <p:spPr>
            <a:xfrm>
              <a:off x="6303129" y="4370395"/>
              <a:ext cx="146693" cy="106495"/>
            </a:xfrm>
            <a:custGeom>
              <a:rect b="b" l="l" r="r" t="t"/>
              <a:pathLst>
                <a:path extrusionOk="0" h="3346" w="4609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3" name="Google Shape;11653;p67"/>
          <p:cNvGrpSpPr/>
          <p:nvPr/>
        </p:nvGrpSpPr>
        <p:grpSpPr>
          <a:xfrm>
            <a:off x="7929578" y="4284365"/>
            <a:ext cx="395266" cy="351312"/>
            <a:chOff x="7929578" y="4284365"/>
            <a:chExt cx="395266" cy="351312"/>
          </a:xfrm>
        </p:grpSpPr>
        <p:sp>
          <p:nvSpPr>
            <p:cNvPr id="11654" name="Google Shape;11654;p67"/>
            <p:cNvSpPr/>
            <p:nvPr/>
          </p:nvSpPr>
          <p:spPr>
            <a:xfrm>
              <a:off x="7954213" y="4588668"/>
              <a:ext cx="11394" cy="47009"/>
            </a:xfrm>
            <a:custGeom>
              <a:rect b="b" l="l" r="r" t="t"/>
              <a:pathLst>
                <a:path extrusionOk="0" h="1477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67"/>
            <p:cNvSpPr/>
            <p:nvPr/>
          </p:nvSpPr>
          <p:spPr>
            <a:xfrm>
              <a:off x="7929578" y="4432522"/>
              <a:ext cx="213372" cy="203155"/>
            </a:xfrm>
            <a:custGeom>
              <a:rect b="b" l="l" r="r" t="t"/>
              <a:pathLst>
                <a:path extrusionOk="0" h="6383" w="6704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67"/>
            <p:cNvSpPr/>
            <p:nvPr/>
          </p:nvSpPr>
          <p:spPr>
            <a:xfrm>
              <a:off x="8090243" y="4284365"/>
              <a:ext cx="234601" cy="196344"/>
            </a:xfrm>
            <a:custGeom>
              <a:rect b="b" l="l" r="r" t="t"/>
              <a:pathLst>
                <a:path extrusionOk="0" h="6169" w="7371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67"/>
            <p:cNvSpPr/>
            <p:nvPr/>
          </p:nvSpPr>
          <p:spPr>
            <a:xfrm>
              <a:off x="8145591" y="4309382"/>
              <a:ext cx="136063" cy="135299"/>
            </a:xfrm>
            <a:custGeom>
              <a:rect b="b" l="l" r="r" t="t"/>
              <a:pathLst>
                <a:path extrusionOk="0" h="4251" w="4275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58" name="Google Shape;11658;p67"/>
          <p:cNvGrpSpPr/>
          <p:nvPr/>
        </p:nvGrpSpPr>
        <p:grpSpPr>
          <a:xfrm>
            <a:off x="6595502" y="4323777"/>
            <a:ext cx="426315" cy="332826"/>
            <a:chOff x="6639652" y="4323777"/>
            <a:chExt cx="426315" cy="332826"/>
          </a:xfrm>
        </p:grpSpPr>
        <p:sp>
          <p:nvSpPr>
            <p:cNvPr id="11659" name="Google Shape;11659;p67"/>
            <p:cNvSpPr/>
            <p:nvPr/>
          </p:nvSpPr>
          <p:spPr>
            <a:xfrm>
              <a:off x="6639652" y="4323777"/>
              <a:ext cx="426315" cy="332826"/>
            </a:xfrm>
            <a:custGeom>
              <a:rect b="b" l="l" r="r" t="t"/>
              <a:pathLst>
                <a:path extrusionOk="0" h="8562" w="10967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67"/>
            <p:cNvSpPr/>
            <p:nvPr/>
          </p:nvSpPr>
          <p:spPr>
            <a:xfrm>
              <a:off x="6830793" y="4458937"/>
              <a:ext cx="41244" cy="85675"/>
            </a:xfrm>
            <a:custGeom>
              <a:rect b="b" l="l" r="r" t="t"/>
              <a:pathLst>
                <a:path extrusionOk="0" h="2204" w="1061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67"/>
            <p:cNvSpPr/>
            <p:nvPr/>
          </p:nvSpPr>
          <p:spPr>
            <a:xfrm>
              <a:off x="6879423" y="4426556"/>
              <a:ext cx="41205" cy="118522"/>
            </a:xfrm>
            <a:custGeom>
              <a:rect b="b" l="l" r="r" t="t"/>
              <a:pathLst>
                <a:path extrusionOk="0" h="3049" w="106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67"/>
            <p:cNvSpPr/>
            <p:nvPr/>
          </p:nvSpPr>
          <p:spPr>
            <a:xfrm>
              <a:off x="6927549" y="4443194"/>
              <a:ext cx="41205" cy="101418"/>
            </a:xfrm>
            <a:custGeom>
              <a:rect b="b" l="l" r="r" t="t"/>
              <a:pathLst>
                <a:path extrusionOk="0" h="2609" w="106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67"/>
            <p:cNvSpPr/>
            <p:nvPr/>
          </p:nvSpPr>
          <p:spPr>
            <a:xfrm>
              <a:off x="6976141" y="4387645"/>
              <a:ext cx="41244" cy="156967"/>
            </a:xfrm>
            <a:custGeom>
              <a:rect b="b" l="l" r="r" t="t"/>
              <a:pathLst>
                <a:path extrusionOk="0" h="4038" w="1061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67"/>
            <p:cNvSpPr/>
            <p:nvPr/>
          </p:nvSpPr>
          <p:spPr>
            <a:xfrm>
              <a:off x="6745193" y="4404321"/>
              <a:ext cx="50029" cy="13916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67"/>
            <p:cNvSpPr/>
            <p:nvPr/>
          </p:nvSpPr>
          <p:spPr>
            <a:xfrm>
              <a:off x="6745193" y="4426090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67"/>
            <p:cNvSpPr/>
            <p:nvPr/>
          </p:nvSpPr>
          <p:spPr>
            <a:xfrm>
              <a:off x="6745193" y="4447353"/>
              <a:ext cx="69465" cy="13955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67"/>
            <p:cNvSpPr/>
            <p:nvPr/>
          </p:nvSpPr>
          <p:spPr>
            <a:xfrm>
              <a:off x="6745193" y="4468189"/>
              <a:ext cx="69465" cy="13916"/>
            </a:xfrm>
            <a:custGeom>
              <a:rect b="b" l="l" r="r" t="t"/>
              <a:pathLst>
                <a:path extrusionOk="0" h="358" w="1787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67"/>
            <p:cNvSpPr/>
            <p:nvPr/>
          </p:nvSpPr>
          <p:spPr>
            <a:xfrm>
              <a:off x="6684551" y="4528830"/>
              <a:ext cx="83809" cy="83809"/>
            </a:xfrm>
            <a:custGeom>
              <a:rect b="b" l="l" r="r" t="t"/>
              <a:pathLst>
                <a:path extrusionOk="0" h="2156" w="2156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69" name="Google Shape;11669;p67"/>
          <p:cNvGrpSpPr/>
          <p:nvPr/>
        </p:nvGrpSpPr>
        <p:grpSpPr>
          <a:xfrm>
            <a:off x="5357662" y="4297637"/>
            <a:ext cx="287275" cy="326296"/>
            <a:chOff x="5357662" y="4297637"/>
            <a:chExt cx="287275" cy="326296"/>
          </a:xfrm>
        </p:grpSpPr>
        <p:sp>
          <p:nvSpPr>
            <p:cNvPr id="11670" name="Google Shape;11670;p67"/>
            <p:cNvSpPr/>
            <p:nvPr/>
          </p:nvSpPr>
          <p:spPr>
            <a:xfrm>
              <a:off x="5357662" y="4385545"/>
              <a:ext cx="287275" cy="238388"/>
            </a:xfrm>
            <a:custGeom>
              <a:rect b="b" l="l" r="r" t="t"/>
              <a:pathLst>
                <a:path extrusionOk="0" h="7490" w="9026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67"/>
            <p:cNvSpPr/>
            <p:nvPr/>
          </p:nvSpPr>
          <p:spPr>
            <a:xfrm>
              <a:off x="5377363" y="4576542"/>
              <a:ext cx="62191" cy="10248"/>
            </a:xfrm>
            <a:custGeom>
              <a:rect b="b" l="l" r="r" t="t"/>
              <a:pathLst>
                <a:path extrusionOk="0" h="322" w="1954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67"/>
            <p:cNvSpPr/>
            <p:nvPr/>
          </p:nvSpPr>
          <p:spPr>
            <a:xfrm>
              <a:off x="5470204" y="4495827"/>
              <a:ext cx="62191" cy="10630"/>
            </a:xfrm>
            <a:custGeom>
              <a:rect b="b" l="l" r="r" t="t"/>
              <a:pathLst>
                <a:path extrusionOk="0" h="334" w="1954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67"/>
            <p:cNvSpPr/>
            <p:nvPr/>
          </p:nvSpPr>
          <p:spPr>
            <a:xfrm>
              <a:off x="5562694" y="4409798"/>
              <a:ext cx="62159" cy="10280"/>
            </a:xfrm>
            <a:custGeom>
              <a:rect b="b" l="l" r="r" t="t"/>
              <a:pathLst>
                <a:path extrusionOk="0" h="323" w="1953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67"/>
            <p:cNvSpPr/>
            <p:nvPr/>
          </p:nvSpPr>
          <p:spPr>
            <a:xfrm>
              <a:off x="5358043" y="4297637"/>
              <a:ext cx="238388" cy="237624"/>
            </a:xfrm>
            <a:custGeom>
              <a:rect b="b" l="l" r="r" t="t"/>
              <a:pathLst>
                <a:path extrusionOk="0" h="7466" w="749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5" name="Google Shape;11675;p67"/>
          <p:cNvGrpSpPr/>
          <p:nvPr/>
        </p:nvGrpSpPr>
        <p:grpSpPr>
          <a:xfrm>
            <a:off x="5774124" y="4294550"/>
            <a:ext cx="331611" cy="331674"/>
            <a:chOff x="5774124" y="4294550"/>
            <a:chExt cx="331611" cy="331674"/>
          </a:xfrm>
        </p:grpSpPr>
        <p:sp>
          <p:nvSpPr>
            <p:cNvPr id="11676" name="Google Shape;11676;p67"/>
            <p:cNvSpPr/>
            <p:nvPr/>
          </p:nvSpPr>
          <p:spPr>
            <a:xfrm>
              <a:off x="5774124" y="4419664"/>
              <a:ext cx="331611" cy="206560"/>
            </a:xfrm>
            <a:custGeom>
              <a:rect b="b" l="l" r="r" t="t"/>
              <a:pathLst>
                <a:path extrusionOk="0" h="6490" w="10419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67"/>
            <p:cNvSpPr/>
            <p:nvPr/>
          </p:nvSpPr>
          <p:spPr>
            <a:xfrm>
              <a:off x="5778294" y="4294550"/>
              <a:ext cx="316461" cy="191442"/>
            </a:xfrm>
            <a:custGeom>
              <a:rect b="b" l="l" r="r" t="t"/>
              <a:pathLst>
                <a:path extrusionOk="0" h="6015" w="9943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78" name="Google Shape;11678;p67"/>
          <p:cNvGrpSpPr/>
          <p:nvPr/>
        </p:nvGrpSpPr>
        <p:grpSpPr>
          <a:xfrm>
            <a:off x="4890434" y="4287389"/>
            <a:ext cx="345997" cy="346029"/>
            <a:chOff x="4890434" y="4287389"/>
            <a:chExt cx="345997" cy="346029"/>
          </a:xfrm>
        </p:grpSpPr>
        <p:sp>
          <p:nvSpPr>
            <p:cNvPr id="11679" name="Google Shape;11679;p67"/>
            <p:cNvSpPr/>
            <p:nvPr/>
          </p:nvSpPr>
          <p:spPr>
            <a:xfrm>
              <a:off x="5111349" y="4400695"/>
              <a:ext cx="54998" cy="54998"/>
            </a:xfrm>
            <a:custGeom>
              <a:rect b="b" l="l" r="r" t="t"/>
              <a:pathLst>
                <a:path extrusionOk="0" h="1728" w="1728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67"/>
            <p:cNvSpPr/>
            <p:nvPr/>
          </p:nvSpPr>
          <p:spPr>
            <a:xfrm>
              <a:off x="5113640" y="4466642"/>
              <a:ext cx="70498" cy="51179"/>
            </a:xfrm>
            <a:custGeom>
              <a:rect b="b" l="l" r="r" t="t"/>
              <a:pathLst>
                <a:path extrusionOk="0" h="1608" w="2215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67"/>
            <p:cNvSpPr/>
            <p:nvPr/>
          </p:nvSpPr>
          <p:spPr>
            <a:xfrm>
              <a:off x="4943490" y="4467023"/>
              <a:ext cx="70880" cy="51179"/>
            </a:xfrm>
            <a:custGeom>
              <a:rect b="b" l="l" r="r" t="t"/>
              <a:pathLst>
                <a:path extrusionOk="0" h="1608" w="2227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67"/>
            <p:cNvSpPr/>
            <p:nvPr/>
          </p:nvSpPr>
          <p:spPr>
            <a:xfrm>
              <a:off x="4961282" y="4400695"/>
              <a:ext cx="54616" cy="54998"/>
            </a:xfrm>
            <a:custGeom>
              <a:rect b="b" l="l" r="r" t="t"/>
              <a:pathLst>
                <a:path extrusionOk="0" h="1728" w="1716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67"/>
            <p:cNvSpPr/>
            <p:nvPr/>
          </p:nvSpPr>
          <p:spPr>
            <a:xfrm>
              <a:off x="5028374" y="4386691"/>
              <a:ext cx="71262" cy="70880"/>
            </a:xfrm>
            <a:custGeom>
              <a:rect b="b" l="l" r="r" t="t"/>
              <a:pathLst>
                <a:path extrusionOk="0" h="2227" w="2239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67"/>
            <p:cNvSpPr/>
            <p:nvPr/>
          </p:nvSpPr>
          <p:spPr>
            <a:xfrm>
              <a:off x="5004122" y="4468901"/>
              <a:ext cx="120149" cy="65596"/>
            </a:xfrm>
            <a:custGeom>
              <a:rect b="b" l="l" r="r" t="t"/>
              <a:pathLst>
                <a:path extrusionOk="0" h="2061" w="3775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67"/>
            <p:cNvSpPr/>
            <p:nvPr/>
          </p:nvSpPr>
          <p:spPr>
            <a:xfrm>
              <a:off x="4890434" y="4287389"/>
              <a:ext cx="345997" cy="346029"/>
            </a:xfrm>
            <a:custGeom>
              <a:rect b="b" l="l" r="r" t="t"/>
              <a:pathLst>
                <a:path extrusionOk="0" h="10872" w="10871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686" name="Google Shape;11686;p67"/>
          <p:cNvGrpSpPr/>
          <p:nvPr/>
        </p:nvGrpSpPr>
        <p:grpSpPr>
          <a:xfrm>
            <a:off x="2165809" y="3811059"/>
            <a:ext cx="422542" cy="342973"/>
            <a:chOff x="2165809" y="3811059"/>
            <a:chExt cx="422542" cy="342973"/>
          </a:xfrm>
        </p:grpSpPr>
        <p:sp>
          <p:nvSpPr>
            <p:cNvPr id="11687" name="Google Shape;11687;p67"/>
            <p:cNvSpPr/>
            <p:nvPr/>
          </p:nvSpPr>
          <p:spPr>
            <a:xfrm>
              <a:off x="2165809" y="3811059"/>
              <a:ext cx="422542" cy="342973"/>
            </a:xfrm>
            <a:custGeom>
              <a:rect b="b" l="l" r="r" t="t"/>
              <a:pathLst>
                <a:path extrusionOk="0" h="10776" w="13276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67"/>
            <p:cNvSpPr/>
            <p:nvPr/>
          </p:nvSpPr>
          <p:spPr>
            <a:xfrm>
              <a:off x="2193085" y="3877387"/>
              <a:ext cx="368753" cy="12158"/>
            </a:xfrm>
            <a:custGeom>
              <a:rect b="b" l="l" r="r" t="t"/>
              <a:pathLst>
                <a:path extrusionOk="0" h="382" w="11586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67"/>
            <p:cNvSpPr/>
            <p:nvPr/>
          </p:nvSpPr>
          <p:spPr>
            <a:xfrm>
              <a:off x="2212404" y="3930062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67"/>
            <p:cNvSpPr/>
            <p:nvPr/>
          </p:nvSpPr>
          <p:spPr>
            <a:xfrm>
              <a:off x="2305245" y="3930062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67"/>
            <p:cNvSpPr/>
            <p:nvPr/>
          </p:nvSpPr>
          <p:spPr>
            <a:xfrm>
              <a:off x="2489813" y="3930062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67"/>
            <p:cNvSpPr/>
            <p:nvPr/>
          </p:nvSpPr>
          <p:spPr>
            <a:xfrm>
              <a:off x="2212404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67"/>
            <p:cNvSpPr/>
            <p:nvPr/>
          </p:nvSpPr>
          <p:spPr>
            <a:xfrm>
              <a:off x="2397736" y="3983118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67"/>
            <p:cNvSpPr/>
            <p:nvPr/>
          </p:nvSpPr>
          <p:spPr>
            <a:xfrm>
              <a:off x="2212404" y="4036175"/>
              <a:ext cx="51942" cy="12158"/>
            </a:xfrm>
            <a:custGeom>
              <a:rect b="b" l="l" r="r" t="t"/>
              <a:pathLst>
                <a:path extrusionOk="0" h="382" w="1632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67"/>
            <p:cNvSpPr/>
            <p:nvPr/>
          </p:nvSpPr>
          <p:spPr>
            <a:xfrm>
              <a:off x="2305245" y="4036175"/>
              <a:ext cx="51974" cy="12158"/>
            </a:xfrm>
            <a:custGeom>
              <a:rect b="b" l="l" r="r" t="t"/>
              <a:pathLst>
                <a:path extrusionOk="0" h="382" w="1633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67"/>
            <p:cNvSpPr/>
            <p:nvPr/>
          </p:nvSpPr>
          <p:spPr>
            <a:xfrm>
              <a:off x="2489813" y="4036175"/>
              <a:ext cx="52324" cy="12158"/>
            </a:xfrm>
            <a:custGeom>
              <a:rect b="b" l="l" r="r" t="t"/>
              <a:pathLst>
                <a:path extrusionOk="0" h="382" w="1644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67"/>
            <p:cNvSpPr/>
            <p:nvPr/>
          </p:nvSpPr>
          <p:spPr>
            <a:xfrm>
              <a:off x="2305245" y="4088467"/>
              <a:ext cx="51974" cy="12540"/>
            </a:xfrm>
            <a:custGeom>
              <a:rect b="b" l="l" r="r" t="t"/>
              <a:pathLst>
                <a:path extrusionOk="0" h="394" w="1633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67"/>
            <p:cNvSpPr/>
            <p:nvPr/>
          </p:nvSpPr>
          <p:spPr>
            <a:xfrm>
              <a:off x="2397736" y="4088467"/>
              <a:ext cx="51942" cy="12540"/>
            </a:xfrm>
            <a:custGeom>
              <a:rect b="b" l="l" r="r" t="t"/>
              <a:pathLst>
                <a:path extrusionOk="0" h="394" w="1632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67"/>
            <p:cNvSpPr/>
            <p:nvPr/>
          </p:nvSpPr>
          <p:spPr>
            <a:xfrm>
              <a:off x="2489813" y="4088467"/>
              <a:ext cx="52324" cy="12540"/>
            </a:xfrm>
            <a:custGeom>
              <a:rect b="b" l="l" r="r" t="t"/>
              <a:pathLst>
                <a:path extrusionOk="0" h="394" w="1644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67"/>
            <p:cNvSpPr/>
            <p:nvPr/>
          </p:nvSpPr>
          <p:spPr>
            <a:xfrm>
              <a:off x="230486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67"/>
            <p:cNvSpPr/>
            <p:nvPr/>
          </p:nvSpPr>
          <p:spPr>
            <a:xfrm>
              <a:off x="2489813" y="3969751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67"/>
            <p:cNvSpPr/>
            <p:nvPr/>
          </p:nvSpPr>
          <p:spPr>
            <a:xfrm>
              <a:off x="2396972" y="4022807"/>
              <a:ext cx="53088" cy="38766"/>
            </a:xfrm>
            <a:custGeom>
              <a:rect b="b" l="l" r="r" t="t"/>
              <a:pathLst>
                <a:path extrusionOk="0" h="1218" w="1668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67"/>
            <p:cNvSpPr/>
            <p:nvPr/>
          </p:nvSpPr>
          <p:spPr>
            <a:xfrm>
              <a:off x="2212404" y="4075386"/>
              <a:ext cx="53088" cy="38861"/>
            </a:xfrm>
            <a:custGeom>
              <a:rect b="b" l="l" r="r" t="t"/>
              <a:pathLst>
                <a:path extrusionOk="0" h="1221" w="1668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67"/>
            <p:cNvSpPr/>
            <p:nvPr/>
          </p:nvSpPr>
          <p:spPr>
            <a:xfrm>
              <a:off x="2396972" y="3916694"/>
              <a:ext cx="53088" cy="38798"/>
            </a:xfrm>
            <a:custGeom>
              <a:rect b="b" l="l" r="r" t="t"/>
              <a:pathLst>
                <a:path extrusionOk="0" h="1219" w="1668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05" name="Google Shape;11705;p67"/>
          <p:cNvSpPr/>
          <p:nvPr/>
        </p:nvSpPr>
        <p:spPr>
          <a:xfrm>
            <a:off x="6217513" y="3397651"/>
            <a:ext cx="347524" cy="289917"/>
          </a:xfrm>
          <a:custGeom>
            <a:rect b="b" l="l" r="r" t="t"/>
            <a:pathLst>
              <a:path extrusionOk="0" h="9109" w="10919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06" name="Google Shape;11706;p67"/>
          <p:cNvGrpSpPr/>
          <p:nvPr/>
        </p:nvGrpSpPr>
        <p:grpSpPr>
          <a:xfrm>
            <a:off x="903530" y="3806125"/>
            <a:ext cx="264550" cy="353222"/>
            <a:chOff x="903530" y="3806125"/>
            <a:chExt cx="264550" cy="353222"/>
          </a:xfrm>
        </p:grpSpPr>
        <p:sp>
          <p:nvSpPr>
            <p:cNvPr id="11707" name="Google Shape;11707;p67"/>
            <p:cNvSpPr/>
            <p:nvPr/>
          </p:nvSpPr>
          <p:spPr>
            <a:xfrm>
              <a:off x="926637" y="3839321"/>
              <a:ext cx="173237" cy="162002"/>
            </a:xfrm>
            <a:custGeom>
              <a:rect b="b" l="l" r="r" t="t"/>
              <a:pathLst>
                <a:path extrusionOk="0" h="5090" w="5443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67"/>
            <p:cNvSpPr/>
            <p:nvPr/>
          </p:nvSpPr>
          <p:spPr>
            <a:xfrm>
              <a:off x="903530" y="3806125"/>
              <a:ext cx="264550" cy="353222"/>
            </a:xfrm>
            <a:custGeom>
              <a:rect b="b" l="l" r="r" t="t"/>
              <a:pathLst>
                <a:path extrusionOk="0" h="11098" w="8312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67"/>
            <p:cNvSpPr/>
            <p:nvPr/>
          </p:nvSpPr>
          <p:spPr>
            <a:xfrm>
              <a:off x="1008879" y="3904059"/>
              <a:ext cx="54966" cy="18460"/>
            </a:xfrm>
            <a:custGeom>
              <a:rect b="b" l="l" r="r" t="t"/>
              <a:pathLst>
                <a:path extrusionOk="0" h="580" w="1727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67"/>
            <p:cNvSpPr/>
            <p:nvPr/>
          </p:nvSpPr>
          <p:spPr>
            <a:xfrm>
              <a:off x="972118" y="3872072"/>
              <a:ext cx="172473" cy="164866"/>
            </a:xfrm>
            <a:custGeom>
              <a:rect b="b" l="l" r="r" t="t"/>
              <a:pathLst>
                <a:path extrusionOk="0" h="5180" w="5419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11" name="Google Shape;11711;p67"/>
          <p:cNvGrpSpPr/>
          <p:nvPr/>
        </p:nvGrpSpPr>
        <p:grpSpPr>
          <a:xfrm>
            <a:off x="2611458" y="3816374"/>
            <a:ext cx="426329" cy="332375"/>
            <a:chOff x="2611458" y="3816374"/>
            <a:chExt cx="426329" cy="332375"/>
          </a:xfrm>
        </p:grpSpPr>
        <p:sp>
          <p:nvSpPr>
            <p:cNvPr id="11712" name="Google Shape;11712;p67"/>
            <p:cNvSpPr/>
            <p:nvPr/>
          </p:nvSpPr>
          <p:spPr>
            <a:xfrm>
              <a:off x="2611458" y="3816374"/>
              <a:ext cx="426329" cy="332375"/>
            </a:xfrm>
            <a:custGeom>
              <a:rect b="b" l="l" r="r" t="t"/>
              <a:pathLst>
                <a:path extrusionOk="0" h="10443" w="13395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67"/>
            <p:cNvSpPr/>
            <p:nvPr/>
          </p:nvSpPr>
          <p:spPr>
            <a:xfrm>
              <a:off x="2803568" y="3950909"/>
              <a:ext cx="40198" cy="85648"/>
            </a:xfrm>
            <a:custGeom>
              <a:rect b="b" l="l" r="r" t="t"/>
              <a:pathLst>
                <a:path extrusionOk="0" h="2691" w="1263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67"/>
            <p:cNvSpPr/>
            <p:nvPr/>
          </p:nvSpPr>
          <p:spPr>
            <a:xfrm>
              <a:off x="2851691" y="3917935"/>
              <a:ext cx="40580" cy="118621"/>
            </a:xfrm>
            <a:custGeom>
              <a:rect b="b" l="l" r="r" t="t"/>
              <a:pathLst>
                <a:path extrusionOk="0" h="3727" w="1275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67"/>
            <p:cNvSpPr/>
            <p:nvPr/>
          </p:nvSpPr>
          <p:spPr>
            <a:xfrm>
              <a:off x="2900197" y="3934995"/>
              <a:ext cx="40198" cy="101562"/>
            </a:xfrm>
            <a:custGeom>
              <a:rect b="b" l="l" r="r" t="t"/>
              <a:pathLst>
                <a:path extrusionOk="0" h="3191" w="1263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67"/>
            <p:cNvSpPr/>
            <p:nvPr/>
          </p:nvSpPr>
          <p:spPr>
            <a:xfrm>
              <a:off x="2948320" y="3879265"/>
              <a:ext cx="40580" cy="156941"/>
            </a:xfrm>
            <a:custGeom>
              <a:rect b="b" l="l" r="r" t="t"/>
              <a:pathLst>
                <a:path extrusionOk="0" h="4931" w="1275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67"/>
            <p:cNvSpPr/>
            <p:nvPr/>
          </p:nvSpPr>
          <p:spPr>
            <a:xfrm>
              <a:off x="2716807" y="3896325"/>
              <a:ext cx="49269" cy="13304"/>
            </a:xfrm>
            <a:custGeom>
              <a:rect b="b" l="l" r="r" t="t"/>
              <a:pathLst>
                <a:path extrusionOk="0" h="418" w="1548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67"/>
            <p:cNvSpPr/>
            <p:nvPr/>
          </p:nvSpPr>
          <p:spPr>
            <a:xfrm>
              <a:off x="2717157" y="3917553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67"/>
            <p:cNvSpPr/>
            <p:nvPr/>
          </p:nvSpPr>
          <p:spPr>
            <a:xfrm>
              <a:off x="2717157" y="3938782"/>
              <a:ext cx="69002" cy="13272"/>
            </a:xfrm>
            <a:custGeom>
              <a:rect b="b" l="l" r="r" t="t"/>
              <a:pathLst>
                <a:path extrusionOk="0" h="417" w="2168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67"/>
            <p:cNvSpPr/>
            <p:nvPr/>
          </p:nvSpPr>
          <p:spPr>
            <a:xfrm>
              <a:off x="2717157" y="3960361"/>
              <a:ext cx="69002" cy="13304"/>
            </a:xfrm>
            <a:custGeom>
              <a:rect b="b" l="l" r="r" t="t"/>
              <a:pathLst>
                <a:path extrusionOk="0" h="418" w="2168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67"/>
            <p:cNvSpPr/>
            <p:nvPr/>
          </p:nvSpPr>
          <p:spPr>
            <a:xfrm>
              <a:off x="2655793" y="4020993"/>
              <a:ext cx="84152" cy="82656"/>
            </a:xfrm>
            <a:custGeom>
              <a:rect b="b" l="l" r="r" t="t"/>
              <a:pathLst>
                <a:path extrusionOk="0" h="2597" w="2644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22" name="Google Shape;11722;p67"/>
          <p:cNvSpPr/>
          <p:nvPr/>
        </p:nvSpPr>
        <p:spPr>
          <a:xfrm>
            <a:off x="1752752" y="3803866"/>
            <a:ext cx="356245" cy="356627"/>
          </a:xfrm>
          <a:custGeom>
            <a:rect b="b" l="l" r="r" t="t"/>
            <a:pathLst>
              <a:path extrusionOk="0" h="11205" w="11193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23" name="Google Shape;11723;p67"/>
          <p:cNvGrpSpPr/>
          <p:nvPr/>
        </p:nvGrpSpPr>
        <p:grpSpPr>
          <a:xfrm>
            <a:off x="4019984" y="3805393"/>
            <a:ext cx="293704" cy="353954"/>
            <a:chOff x="4019984" y="3805393"/>
            <a:chExt cx="293704" cy="353954"/>
          </a:xfrm>
        </p:grpSpPr>
        <p:sp>
          <p:nvSpPr>
            <p:cNvPr id="11724" name="Google Shape;11724;p67"/>
            <p:cNvSpPr/>
            <p:nvPr/>
          </p:nvSpPr>
          <p:spPr>
            <a:xfrm>
              <a:off x="4019984" y="3805393"/>
              <a:ext cx="293704" cy="353954"/>
            </a:xfrm>
            <a:custGeom>
              <a:rect b="b" l="l" r="r" t="t"/>
              <a:pathLst>
                <a:path extrusionOk="0" h="11121" w="9228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67"/>
            <p:cNvSpPr/>
            <p:nvPr/>
          </p:nvSpPr>
          <p:spPr>
            <a:xfrm>
              <a:off x="4118903" y="3867139"/>
              <a:ext cx="93987" cy="87971"/>
            </a:xfrm>
            <a:custGeom>
              <a:rect b="b" l="l" r="r" t="t"/>
              <a:pathLst>
                <a:path extrusionOk="0" h="2764" w="2953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26" name="Google Shape;11726;p67"/>
          <p:cNvGrpSpPr/>
          <p:nvPr/>
        </p:nvGrpSpPr>
        <p:grpSpPr>
          <a:xfrm>
            <a:off x="8006505" y="3390044"/>
            <a:ext cx="323654" cy="303189"/>
            <a:chOff x="8006505" y="3390044"/>
            <a:chExt cx="323654" cy="303189"/>
          </a:xfrm>
        </p:grpSpPr>
        <p:sp>
          <p:nvSpPr>
            <p:cNvPr id="11727" name="Google Shape;11727;p67"/>
            <p:cNvSpPr/>
            <p:nvPr/>
          </p:nvSpPr>
          <p:spPr>
            <a:xfrm>
              <a:off x="8006505" y="3390044"/>
              <a:ext cx="323654" cy="303189"/>
            </a:xfrm>
            <a:custGeom>
              <a:rect b="b" l="l" r="r" t="t"/>
              <a:pathLst>
                <a:path extrusionOk="0" h="9526" w="10169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67"/>
            <p:cNvSpPr/>
            <p:nvPr/>
          </p:nvSpPr>
          <p:spPr>
            <a:xfrm>
              <a:off x="8148997" y="3444247"/>
              <a:ext cx="37907" cy="37938"/>
            </a:xfrm>
            <a:custGeom>
              <a:rect b="b" l="l" r="r" t="t"/>
              <a:pathLst>
                <a:path extrusionOk="0" h="1192" w="1191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67"/>
            <p:cNvSpPr/>
            <p:nvPr/>
          </p:nvSpPr>
          <p:spPr>
            <a:xfrm>
              <a:off x="8089861" y="3526871"/>
              <a:ext cx="165630" cy="104617"/>
            </a:xfrm>
            <a:custGeom>
              <a:rect b="b" l="l" r="r" t="t"/>
              <a:pathLst>
                <a:path extrusionOk="0" h="3287" w="5204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0" name="Google Shape;11730;p67"/>
            <p:cNvSpPr/>
            <p:nvPr/>
          </p:nvSpPr>
          <p:spPr>
            <a:xfrm>
              <a:off x="8067519" y="3519742"/>
              <a:ext cx="32241" cy="30268"/>
            </a:xfrm>
            <a:custGeom>
              <a:rect b="b" l="l" r="r" t="t"/>
              <a:pathLst>
                <a:path extrusionOk="0" h="951" w="1013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1" name="Google Shape;11731;p67"/>
            <p:cNvSpPr/>
            <p:nvPr/>
          </p:nvSpPr>
          <p:spPr>
            <a:xfrm>
              <a:off x="8244479" y="3601602"/>
              <a:ext cx="32623" cy="30268"/>
            </a:xfrm>
            <a:custGeom>
              <a:rect b="b" l="l" r="r" t="t"/>
              <a:pathLst>
                <a:path extrusionOk="0" h="951" w="1025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2" name="Google Shape;11732;p67"/>
            <p:cNvSpPr/>
            <p:nvPr/>
          </p:nvSpPr>
          <p:spPr>
            <a:xfrm>
              <a:off x="8156190" y="3533396"/>
              <a:ext cx="32241" cy="30236"/>
            </a:xfrm>
            <a:custGeom>
              <a:rect b="b" l="l" r="r" t="t"/>
              <a:pathLst>
                <a:path extrusionOk="0" h="950" w="1013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33" name="Google Shape;11733;p67"/>
          <p:cNvGrpSpPr/>
          <p:nvPr/>
        </p:nvGrpSpPr>
        <p:grpSpPr>
          <a:xfrm>
            <a:off x="1299146" y="3806507"/>
            <a:ext cx="367990" cy="351312"/>
            <a:chOff x="1299146" y="3806507"/>
            <a:chExt cx="367990" cy="351312"/>
          </a:xfrm>
        </p:grpSpPr>
        <p:sp>
          <p:nvSpPr>
            <p:cNvPr id="11734" name="Google Shape;11734;p67"/>
            <p:cNvSpPr/>
            <p:nvPr/>
          </p:nvSpPr>
          <p:spPr>
            <a:xfrm>
              <a:off x="1299146" y="3844414"/>
              <a:ext cx="321012" cy="313405"/>
            </a:xfrm>
            <a:custGeom>
              <a:rect b="b" l="l" r="r" t="t"/>
              <a:pathLst>
                <a:path extrusionOk="0" h="9847" w="10086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5" name="Google Shape;11735;p67"/>
            <p:cNvSpPr/>
            <p:nvPr/>
          </p:nvSpPr>
          <p:spPr>
            <a:xfrm>
              <a:off x="1345391" y="3806507"/>
              <a:ext cx="321744" cy="313819"/>
            </a:xfrm>
            <a:custGeom>
              <a:rect b="b" l="l" r="r" t="t"/>
              <a:pathLst>
                <a:path extrusionOk="0" h="9860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36" name="Google Shape;11736;p67"/>
          <p:cNvSpPr/>
          <p:nvPr/>
        </p:nvSpPr>
        <p:spPr>
          <a:xfrm>
            <a:off x="3524716" y="3804184"/>
            <a:ext cx="389187" cy="355927"/>
          </a:xfrm>
          <a:custGeom>
            <a:rect b="b" l="l" r="r" t="t"/>
            <a:pathLst>
              <a:path extrusionOk="0" h="11183" w="12228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37" name="Google Shape;11737;p67"/>
          <p:cNvGrpSpPr/>
          <p:nvPr/>
        </p:nvGrpSpPr>
        <p:grpSpPr>
          <a:xfrm>
            <a:off x="3095745" y="3805393"/>
            <a:ext cx="352840" cy="354717"/>
            <a:chOff x="3095745" y="3805393"/>
            <a:chExt cx="352840" cy="354717"/>
          </a:xfrm>
        </p:grpSpPr>
        <p:sp>
          <p:nvSpPr>
            <p:cNvPr id="11738" name="Google Shape;11738;p67"/>
            <p:cNvSpPr/>
            <p:nvPr/>
          </p:nvSpPr>
          <p:spPr>
            <a:xfrm>
              <a:off x="3095745" y="3805393"/>
              <a:ext cx="272093" cy="271711"/>
            </a:xfrm>
            <a:custGeom>
              <a:rect b="b" l="l" r="r" t="t"/>
              <a:pathLst>
                <a:path extrusionOk="0" h="8537" w="8549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9" name="Google Shape;11739;p67"/>
            <p:cNvSpPr/>
            <p:nvPr/>
          </p:nvSpPr>
          <p:spPr>
            <a:xfrm>
              <a:off x="3184798" y="3878883"/>
              <a:ext cx="109550" cy="94018"/>
            </a:xfrm>
            <a:custGeom>
              <a:rect b="b" l="l" r="r" t="t"/>
              <a:pathLst>
                <a:path extrusionOk="0" h="2954" w="3442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0" name="Google Shape;11740;p67"/>
            <p:cNvSpPr/>
            <p:nvPr/>
          </p:nvSpPr>
          <p:spPr>
            <a:xfrm>
              <a:off x="3168120" y="3917331"/>
              <a:ext cx="102707" cy="87016"/>
            </a:xfrm>
            <a:custGeom>
              <a:rect b="b" l="l" r="r" t="t"/>
              <a:pathLst>
                <a:path extrusionOk="0" h="2734" w="3227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1" name="Google Shape;11741;p67"/>
            <p:cNvSpPr/>
            <p:nvPr/>
          </p:nvSpPr>
          <p:spPr>
            <a:xfrm>
              <a:off x="3264749" y="3976275"/>
              <a:ext cx="183836" cy="183836"/>
            </a:xfrm>
            <a:custGeom>
              <a:rect b="b" l="l" r="r" t="t"/>
              <a:pathLst>
                <a:path extrusionOk="0" h="5776" w="5776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2" name="Google Shape;11742;p67"/>
            <p:cNvSpPr/>
            <p:nvPr/>
          </p:nvSpPr>
          <p:spPr>
            <a:xfrm>
              <a:off x="3326526" y="4036907"/>
              <a:ext cx="62541" cy="62573"/>
            </a:xfrm>
            <a:custGeom>
              <a:rect b="b" l="l" r="r" t="t"/>
              <a:pathLst>
                <a:path extrusionOk="0" h="1966" w="1965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3" name="Google Shape;11743;p67"/>
            <p:cNvSpPr/>
            <p:nvPr/>
          </p:nvSpPr>
          <p:spPr>
            <a:xfrm>
              <a:off x="3196542" y="3907687"/>
              <a:ext cx="68238" cy="68238"/>
            </a:xfrm>
            <a:custGeom>
              <a:rect b="b" l="l" r="r" t="t"/>
              <a:pathLst>
                <a:path extrusionOk="0" h="2144" w="2144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44" name="Google Shape;11744;p67"/>
          <p:cNvGrpSpPr/>
          <p:nvPr/>
        </p:nvGrpSpPr>
        <p:grpSpPr>
          <a:xfrm>
            <a:off x="7550258" y="3832670"/>
            <a:ext cx="371395" cy="301279"/>
            <a:chOff x="7550258" y="3832670"/>
            <a:chExt cx="371395" cy="301279"/>
          </a:xfrm>
        </p:grpSpPr>
        <p:sp>
          <p:nvSpPr>
            <p:cNvPr id="11745" name="Google Shape;11745;p67"/>
            <p:cNvSpPr/>
            <p:nvPr/>
          </p:nvSpPr>
          <p:spPr>
            <a:xfrm>
              <a:off x="7550258" y="3832670"/>
              <a:ext cx="371395" cy="301279"/>
            </a:xfrm>
            <a:custGeom>
              <a:rect b="b" l="l" r="r" t="t"/>
              <a:pathLst>
                <a:path extrusionOk="0" h="9466" w="11669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6" name="Google Shape;11746;p67"/>
            <p:cNvSpPr/>
            <p:nvPr/>
          </p:nvSpPr>
          <p:spPr>
            <a:xfrm>
              <a:off x="7574129" y="3891009"/>
              <a:ext cx="324418" cy="10662"/>
            </a:xfrm>
            <a:custGeom>
              <a:rect b="b" l="l" r="r" t="t"/>
              <a:pathLst>
                <a:path extrusionOk="0" h="335" w="10193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7" name="Google Shape;11747;p67"/>
            <p:cNvSpPr/>
            <p:nvPr/>
          </p:nvSpPr>
          <p:spPr>
            <a:xfrm>
              <a:off x="7591188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8" name="Google Shape;11748;p67"/>
            <p:cNvSpPr/>
            <p:nvPr/>
          </p:nvSpPr>
          <p:spPr>
            <a:xfrm>
              <a:off x="7672667" y="3937637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9" name="Google Shape;11749;p67"/>
            <p:cNvSpPr/>
            <p:nvPr/>
          </p:nvSpPr>
          <p:spPr>
            <a:xfrm>
              <a:off x="7835592" y="3937637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0" name="Google Shape;11750;p67"/>
            <p:cNvSpPr/>
            <p:nvPr/>
          </p:nvSpPr>
          <p:spPr>
            <a:xfrm>
              <a:off x="7591188" y="3984232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1" name="Google Shape;11751;p67"/>
            <p:cNvSpPr/>
            <p:nvPr/>
          </p:nvSpPr>
          <p:spPr>
            <a:xfrm>
              <a:off x="7754113" y="3984232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2" name="Google Shape;11752;p67"/>
            <p:cNvSpPr/>
            <p:nvPr/>
          </p:nvSpPr>
          <p:spPr>
            <a:xfrm>
              <a:off x="7591188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3" name="Google Shape;11753;p67"/>
            <p:cNvSpPr/>
            <p:nvPr/>
          </p:nvSpPr>
          <p:spPr>
            <a:xfrm>
              <a:off x="7672667" y="4030859"/>
              <a:ext cx="45481" cy="10248"/>
            </a:xfrm>
            <a:custGeom>
              <a:rect b="b" l="l" r="r" t="t"/>
              <a:pathLst>
                <a:path extrusionOk="0" h="322" w="1429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4" name="Google Shape;11754;p67"/>
            <p:cNvSpPr/>
            <p:nvPr/>
          </p:nvSpPr>
          <p:spPr>
            <a:xfrm>
              <a:off x="7835592" y="4030859"/>
              <a:ext cx="45131" cy="10248"/>
            </a:xfrm>
            <a:custGeom>
              <a:rect b="b" l="l" r="r" t="t"/>
              <a:pathLst>
                <a:path extrusionOk="0" h="322" w="1418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5" name="Google Shape;11755;p67"/>
            <p:cNvSpPr/>
            <p:nvPr/>
          </p:nvSpPr>
          <p:spPr>
            <a:xfrm>
              <a:off x="7672667" y="4077073"/>
              <a:ext cx="45481" cy="10662"/>
            </a:xfrm>
            <a:custGeom>
              <a:rect b="b" l="l" r="r" t="t"/>
              <a:pathLst>
                <a:path extrusionOk="0" h="335" w="1429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6" name="Google Shape;11756;p67"/>
            <p:cNvSpPr/>
            <p:nvPr/>
          </p:nvSpPr>
          <p:spPr>
            <a:xfrm>
              <a:off x="7754113" y="4077073"/>
              <a:ext cx="45513" cy="10662"/>
            </a:xfrm>
            <a:custGeom>
              <a:rect b="b" l="l" r="r" t="t"/>
              <a:pathLst>
                <a:path extrusionOk="0" h="335" w="143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7" name="Google Shape;11757;p67"/>
            <p:cNvSpPr/>
            <p:nvPr/>
          </p:nvSpPr>
          <p:spPr>
            <a:xfrm>
              <a:off x="7835592" y="4077073"/>
              <a:ext cx="45131" cy="10662"/>
            </a:xfrm>
            <a:custGeom>
              <a:rect b="b" l="l" r="r" t="t"/>
              <a:pathLst>
                <a:path extrusionOk="0" h="335" w="1418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8" name="Google Shape;11758;p67"/>
            <p:cNvSpPr/>
            <p:nvPr/>
          </p:nvSpPr>
          <p:spPr>
            <a:xfrm>
              <a:off x="7672667" y="3972583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9" name="Google Shape;11759;p67"/>
            <p:cNvSpPr/>
            <p:nvPr/>
          </p:nvSpPr>
          <p:spPr>
            <a:xfrm>
              <a:off x="7835592" y="3972583"/>
              <a:ext cx="45895" cy="34055"/>
            </a:xfrm>
            <a:custGeom>
              <a:rect b="b" l="l" r="r" t="t"/>
              <a:pathLst>
                <a:path extrusionOk="0" h="1070" w="1442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0" name="Google Shape;11760;p67"/>
            <p:cNvSpPr/>
            <p:nvPr/>
          </p:nvSpPr>
          <p:spPr>
            <a:xfrm>
              <a:off x="7754113" y="4019592"/>
              <a:ext cx="46277" cy="34024"/>
            </a:xfrm>
            <a:custGeom>
              <a:rect b="b" l="l" r="r" t="t"/>
              <a:pathLst>
                <a:path extrusionOk="0" h="1069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1" name="Google Shape;11761;p67"/>
            <p:cNvSpPr/>
            <p:nvPr/>
          </p:nvSpPr>
          <p:spPr>
            <a:xfrm>
              <a:off x="7591188" y="4065806"/>
              <a:ext cx="46245" cy="34055"/>
            </a:xfrm>
            <a:custGeom>
              <a:rect b="b" l="l" r="r" t="t"/>
              <a:pathLst>
                <a:path extrusionOk="0" h="1070" w="1453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2" name="Google Shape;11762;p67"/>
            <p:cNvSpPr/>
            <p:nvPr/>
          </p:nvSpPr>
          <p:spPr>
            <a:xfrm>
              <a:off x="7754113" y="3925988"/>
              <a:ext cx="46277" cy="34406"/>
            </a:xfrm>
            <a:custGeom>
              <a:rect b="b" l="l" r="r" t="t"/>
              <a:pathLst>
                <a:path extrusionOk="0" h="1081" w="1454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763" name="Google Shape;11763;p67"/>
          <p:cNvSpPr/>
          <p:nvPr/>
        </p:nvSpPr>
        <p:spPr>
          <a:xfrm>
            <a:off x="7114476" y="3808799"/>
            <a:ext cx="350548" cy="350548"/>
          </a:xfrm>
          <a:custGeom>
            <a:rect b="b" l="l" r="r" t="t"/>
            <a:pathLst>
              <a:path extrusionOk="0" h="11014" w="11014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764" name="Google Shape;11764;p67"/>
          <p:cNvGrpSpPr/>
          <p:nvPr/>
        </p:nvGrpSpPr>
        <p:grpSpPr>
          <a:xfrm>
            <a:off x="6659725" y="3808035"/>
            <a:ext cx="367608" cy="350548"/>
            <a:chOff x="6659725" y="3808035"/>
            <a:chExt cx="367608" cy="350548"/>
          </a:xfrm>
        </p:grpSpPr>
        <p:sp>
          <p:nvSpPr>
            <p:cNvPr id="11765" name="Google Shape;11765;p67"/>
            <p:cNvSpPr/>
            <p:nvPr/>
          </p:nvSpPr>
          <p:spPr>
            <a:xfrm>
              <a:off x="6659725" y="3845942"/>
              <a:ext cx="321394" cy="312642"/>
            </a:xfrm>
            <a:custGeom>
              <a:rect b="b" l="l" r="r" t="t"/>
              <a:pathLst>
                <a:path extrusionOk="0" h="9823" w="10098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6" name="Google Shape;11766;p67"/>
            <p:cNvSpPr/>
            <p:nvPr/>
          </p:nvSpPr>
          <p:spPr>
            <a:xfrm>
              <a:off x="6705588" y="3808035"/>
              <a:ext cx="321744" cy="313787"/>
            </a:xfrm>
            <a:custGeom>
              <a:rect b="b" l="l" r="r" t="t"/>
              <a:pathLst>
                <a:path extrusionOk="0" h="9859" w="10109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67" name="Google Shape;11767;p67"/>
          <p:cNvGrpSpPr/>
          <p:nvPr/>
        </p:nvGrpSpPr>
        <p:grpSpPr>
          <a:xfrm>
            <a:off x="6219391" y="3816756"/>
            <a:ext cx="356627" cy="334252"/>
            <a:chOff x="6219391" y="3816756"/>
            <a:chExt cx="356627" cy="334252"/>
          </a:xfrm>
        </p:grpSpPr>
        <p:sp>
          <p:nvSpPr>
            <p:cNvPr id="11768" name="Google Shape;11768;p67"/>
            <p:cNvSpPr/>
            <p:nvPr/>
          </p:nvSpPr>
          <p:spPr>
            <a:xfrm>
              <a:off x="6219391" y="3816756"/>
              <a:ext cx="306594" cy="334252"/>
            </a:xfrm>
            <a:custGeom>
              <a:rect b="b" l="l" r="r" t="t"/>
              <a:pathLst>
                <a:path extrusionOk="0" h="10502" w="9633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9" name="Google Shape;11769;p67"/>
            <p:cNvSpPr/>
            <p:nvPr/>
          </p:nvSpPr>
          <p:spPr>
            <a:xfrm>
              <a:off x="6549060" y="3978567"/>
              <a:ext cx="26958" cy="10630"/>
            </a:xfrm>
            <a:custGeom>
              <a:rect b="b" l="l" r="r" t="t"/>
              <a:pathLst>
                <a:path extrusionOk="0" h="334" w="847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0" name="Google Shape;11770;p67"/>
            <p:cNvSpPr/>
            <p:nvPr/>
          </p:nvSpPr>
          <p:spPr>
            <a:xfrm>
              <a:off x="6525572" y="3915357"/>
              <a:ext cx="24666" cy="22311"/>
            </a:xfrm>
            <a:custGeom>
              <a:rect b="b" l="l" r="r" t="t"/>
              <a:pathLst>
                <a:path extrusionOk="0" h="701" w="775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1" name="Google Shape;11771;p67"/>
            <p:cNvSpPr/>
            <p:nvPr/>
          </p:nvSpPr>
          <p:spPr>
            <a:xfrm>
              <a:off x="6527099" y="4030191"/>
              <a:ext cx="23139" cy="22661"/>
            </a:xfrm>
            <a:custGeom>
              <a:rect b="b" l="l" r="r" t="t"/>
              <a:pathLst>
                <a:path extrusionOk="0" h="712" w="727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2" name="Google Shape;11772;p67"/>
          <p:cNvGrpSpPr/>
          <p:nvPr/>
        </p:nvGrpSpPr>
        <p:grpSpPr>
          <a:xfrm>
            <a:off x="5778676" y="3826972"/>
            <a:ext cx="349052" cy="313055"/>
            <a:chOff x="5778676" y="3826972"/>
            <a:chExt cx="349052" cy="313055"/>
          </a:xfrm>
        </p:grpSpPr>
        <p:sp>
          <p:nvSpPr>
            <p:cNvPr id="11773" name="Google Shape;11773;p67"/>
            <p:cNvSpPr/>
            <p:nvPr/>
          </p:nvSpPr>
          <p:spPr>
            <a:xfrm>
              <a:off x="5923045" y="3890659"/>
              <a:ext cx="27690" cy="48155"/>
            </a:xfrm>
            <a:custGeom>
              <a:rect b="b" l="l" r="r" t="t"/>
              <a:pathLst>
                <a:path extrusionOk="0" h="1513" w="87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4" name="Google Shape;11774;p67"/>
            <p:cNvSpPr/>
            <p:nvPr/>
          </p:nvSpPr>
          <p:spPr>
            <a:xfrm>
              <a:off x="5976866" y="3843268"/>
              <a:ext cx="80364" cy="80364"/>
            </a:xfrm>
            <a:custGeom>
              <a:rect b="b" l="l" r="r" t="t"/>
              <a:pathLst>
                <a:path extrusionOk="0" h="2525" w="2525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5" name="Google Shape;11775;p67"/>
            <p:cNvSpPr/>
            <p:nvPr/>
          </p:nvSpPr>
          <p:spPr>
            <a:xfrm>
              <a:off x="5879473" y="3826972"/>
              <a:ext cx="193288" cy="144051"/>
            </a:xfrm>
            <a:custGeom>
              <a:rect b="b" l="l" r="r" t="t"/>
              <a:pathLst>
                <a:path extrusionOk="0" h="4526" w="6073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6" name="Google Shape;11776;p67"/>
            <p:cNvSpPr/>
            <p:nvPr/>
          </p:nvSpPr>
          <p:spPr>
            <a:xfrm>
              <a:off x="6003760" y="3859946"/>
              <a:ext cx="26958" cy="47773"/>
            </a:xfrm>
            <a:custGeom>
              <a:rect b="b" l="l" r="r" t="t"/>
              <a:pathLst>
                <a:path extrusionOk="0" h="1501" w="847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7" name="Google Shape;11777;p67"/>
            <p:cNvSpPr/>
            <p:nvPr/>
          </p:nvSpPr>
          <p:spPr>
            <a:xfrm>
              <a:off x="5778676" y="3939865"/>
              <a:ext cx="349052" cy="200163"/>
            </a:xfrm>
            <a:custGeom>
              <a:rect b="b" l="l" r="r" t="t"/>
              <a:pathLst>
                <a:path extrusionOk="0" h="6289" w="10967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78" name="Google Shape;11778;p67"/>
          <p:cNvGrpSpPr/>
          <p:nvPr/>
        </p:nvGrpSpPr>
        <p:grpSpPr>
          <a:xfrm>
            <a:off x="5355784" y="3834547"/>
            <a:ext cx="299019" cy="297905"/>
            <a:chOff x="5355784" y="3834547"/>
            <a:chExt cx="299019" cy="297905"/>
          </a:xfrm>
        </p:grpSpPr>
        <p:sp>
          <p:nvSpPr>
            <p:cNvPr id="11779" name="Google Shape;11779;p67"/>
            <p:cNvSpPr/>
            <p:nvPr/>
          </p:nvSpPr>
          <p:spPr>
            <a:xfrm>
              <a:off x="5355784" y="3834547"/>
              <a:ext cx="299019" cy="297905"/>
            </a:xfrm>
            <a:custGeom>
              <a:rect b="b" l="l" r="r" t="t"/>
              <a:pathLst>
                <a:path extrusionOk="0" h="9360" w="9395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0" name="Google Shape;11780;p67"/>
            <p:cNvSpPr/>
            <p:nvPr/>
          </p:nvSpPr>
          <p:spPr>
            <a:xfrm>
              <a:off x="5455054" y="3854280"/>
              <a:ext cx="179666" cy="171296"/>
            </a:xfrm>
            <a:custGeom>
              <a:rect b="b" l="l" r="r" t="t"/>
              <a:pathLst>
                <a:path extrusionOk="0" h="5382" w="5645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1" name="Google Shape;11781;p67"/>
            <p:cNvSpPr/>
            <p:nvPr/>
          </p:nvSpPr>
          <p:spPr>
            <a:xfrm>
              <a:off x="5508110" y="3886490"/>
              <a:ext cx="81510" cy="99302"/>
            </a:xfrm>
            <a:custGeom>
              <a:rect b="b" l="l" r="r" t="t"/>
              <a:pathLst>
                <a:path extrusionOk="0" h="3120" w="2561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2" name="Google Shape;11782;p67"/>
            <p:cNvSpPr/>
            <p:nvPr/>
          </p:nvSpPr>
          <p:spPr>
            <a:xfrm>
              <a:off x="5554706" y="3945530"/>
              <a:ext cx="98952" cy="98251"/>
            </a:xfrm>
            <a:custGeom>
              <a:rect b="b" l="l" r="r" t="t"/>
              <a:pathLst>
                <a:path extrusionOk="0" h="3087" w="3109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3" name="Google Shape;11783;p67"/>
          <p:cNvGrpSpPr/>
          <p:nvPr/>
        </p:nvGrpSpPr>
        <p:grpSpPr>
          <a:xfrm>
            <a:off x="8036455" y="3807271"/>
            <a:ext cx="292176" cy="353985"/>
            <a:chOff x="8036455" y="3807271"/>
            <a:chExt cx="292176" cy="353985"/>
          </a:xfrm>
        </p:grpSpPr>
        <p:sp>
          <p:nvSpPr>
            <p:cNvPr id="11784" name="Google Shape;11784;p67"/>
            <p:cNvSpPr/>
            <p:nvPr/>
          </p:nvSpPr>
          <p:spPr>
            <a:xfrm>
              <a:off x="8039479" y="3807271"/>
              <a:ext cx="289153" cy="330465"/>
            </a:xfrm>
            <a:custGeom>
              <a:rect b="b" l="l" r="r" t="t"/>
              <a:pathLst>
                <a:path extrusionOk="0" h="10383" w="9085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5" name="Google Shape;11785;p67"/>
            <p:cNvSpPr/>
            <p:nvPr/>
          </p:nvSpPr>
          <p:spPr>
            <a:xfrm>
              <a:off x="8036455" y="3934613"/>
              <a:ext cx="291795" cy="226644"/>
            </a:xfrm>
            <a:custGeom>
              <a:rect b="b" l="l" r="r" t="t"/>
              <a:pathLst>
                <a:path extrusionOk="0" h="7121" w="9168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786" name="Google Shape;11786;p67"/>
          <p:cNvGrpSpPr/>
          <p:nvPr/>
        </p:nvGrpSpPr>
        <p:grpSpPr>
          <a:xfrm>
            <a:off x="4874902" y="3808799"/>
            <a:ext cx="345615" cy="350835"/>
            <a:chOff x="4874902" y="3808799"/>
            <a:chExt cx="345615" cy="350835"/>
          </a:xfrm>
        </p:grpSpPr>
        <p:sp>
          <p:nvSpPr>
            <p:cNvPr id="11787" name="Google Shape;11787;p67"/>
            <p:cNvSpPr/>
            <p:nvPr/>
          </p:nvSpPr>
          <p:spPr>
            <a:xfrm>
              <a:off x="4874902" y="3808799"/>
              <a:ext cx="345615" cy="350835"/>
            </a:xfrm>
            <a:custGeom>
              <a:rect b="b" l="l" r="r" t="t"/>
              <a:pathLst>
                <a:path extrusionOk="0" h="11023" w="10859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67"/>
            <p:cNvSpPr/>
            <p:nvPr/>
          </p:nvSpPr>
          <p:spPr>
            <a:xfrm>
              <a:off x="4939321" y="4009630"/>
              <a:ext cx="145929" cy="123618"/>
            </a:xfrm>
            <a:custGeom>
              <a:rect b="b" l="l" r="r" t="t"/>
              <a:pathLst>
                <a:path extrusionOk="0" h="3884" w="4585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67"/>
            <p:cNvSpPr/>
            <p:nvPr/>
          </p:nvSpPr>
          <p:spPr>
            <a:xfrm>
              <a:off x="4942344" y="3897629"/>
              <a:ext cx="205033" cy="101816"/>
            </a:xfrm>
            <a:custGeom>
              <a:rect b="b" l="l" r="r" t="t"/>
              <a:pathLst>
                <a:path extrusionOk="0" h="3199" w="6442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67"/>
            <p:cNvSpPr/>
            <p:nvPr/>
          </p:nvSpPr>
          <p:spPr>
            <a:xfrm>
              <a:off x="5092729" y="3950240"/>
              <a:ext cx="84597" cy="175465"/>
            </a:xfrm>
            <a:custGeom>
              <a:rect b="b" l="l" r="r" t="t"/>
              <a:pathLst>
                <a:path extrusionOk="0" h="5513" w="2658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67"/>
            <p:cNvSpPr/>
            <p:nvPr/>
          </p:nvSpPr>
          <p:spPr>
            <a:xfrm>
              <a:off x="5004886" y="3993717"/>
              <a:ext cx="81478" cy="55348"/>
            </a:xfrm>
            <a:custGeom>
              <a:rect b="b" l="l" r="r" t="t"/>
              <a:pathLst>
                <a:path extrusionOk="0" h="1739" w="256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67"/>
            <p:cNvSpPr/>
            <p:nvPr/>
          </p:nvSpPr>
          <p:spPr>
            <a:xfrm>
              <a:off x="5053391" y="3915262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67"/>
            <p:cNvSpPr/>
            <p:nvPr/>
          </p:nvSpPr>
          <p:spPr>
            <a:xfrm>
              <a:off x="5005236" y="3928216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67"/>
            <p:cNvSpPr/>
            <p:nvPr/>
          </p:nvSpPr>
          <p:spPr>
            <a:xfrm>
              <a:off x="4970766" y="3962876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67"/>
            <p:cNvSpPr/>
            <p:nvPr/>
          </p:nvSpPr>
          <p:spPr>
            <a:xfrm>
              <a:off x="4958258" y="4010012"/>
              <a:ext cx="29982" cy="10248"/>
            </a:xfrm>
            <a:custGeom>
              <a:rect b="b" l="l" r="r" t="t"/>
              <a:pathLst>
                <a:path extrusionOk="0" h="322" w="94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67"/>
            <p:cNvSpPr/>
            <p:nvPr/>
          </p:nvSpPr>
          <p:spPr>
            <a:xfrm>
              <a:off x="4969239" y="4047601"/>
              <a:ext cx="30363" cy="20051"/>
            </a:xfrm>
            <a:custGeom>
              <a:rect b="b" l="l" r="r" t="t"/>
              <a:pathLst>
                <a:path extrusionOk="0" h="630" w="954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67"/>
            <p:cNvSpPr/>
            <p:nvPr/>
          </p:nvSpPr>
          <p:spPr>
            <a:xfrm>
              <a:off x="5005236" y="4075641"/>
              <a:ext cx="21261" cy="26862"/>
            </a:xfrm>
            <a:custGeom>
              <a:rect b="b" l="l" r="r" t="t"/>
              <a:pathLst>
                <a:path extrusionOk="0" h="844" w="668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67"/>
            <p:cNvSpPr/>
            <p:nvPr/>
          </p:nvSpPr>
          <p:spPr>
            <a:xfrm>
              <a:off x="5053391" y="4085794"/>
              <a:ext cx="10630" cy="29982"/>
            </a:xfrm>
            <a:custGeom>
              <a:rect b="b" l="l" r="r" t="t"/>
              <a:pathLst>
                <a:path extrusionOk="0" h="942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67"/>
            <p:cNvSpPr/>
            <p:nvPr/>
          </p:nvSpPr>
          <p:spPr>
            <a:xfrm>
              <a:off x="5090501" y="4075641"/>
              <a:ext cx="21261" cy="26894"/>
            </a:xfrm>
            <a:custGeom>
              <a:rect b="b" l="l" r="r" t="t"/>
              <a:pathLst>
                <a:path extrusionOk="0" h="845" w="668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67"/>
            <p:cNvSpPr/>
            <p:nvPr/>
          </p:nvSpPr>
          <p:spPr>
            <a:xfrm>
              <a:off x="5117809" y="4048142"/>
              <a:ext cx="28454" cy="19510"/>
            </a:xfrm>
            <a:custGeom>
              <a:rect b="b" l="l" r="r" t="t"/>
              <a:pathLst>
                <a:path extrusionOk="0" h="613" w="894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67"/>
            <p:cNvSpPr/>
            <p:nvPr/>
          </p:nvSpPr>
          <p:spPr>
            <a:xfrm>
              <a:off x="5128790" y="4010012"/>
              <a:ext cx="29950" cy="10248"/>
            </a:xfrm>
            <a:custGeom>
              <a:rect b="b" l="l" r="r" t="t"/>
              <a:pathLst>
                <a:path extrusionOk="0" h="322" w="94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67"/>
            <p:cNvSpPr/>
            <p:nvPr/>
          </p:nvSpPr>
          <p:spPr>
            <a:xfrm>
              <a:off x="5117809" y="3962717"/>
              <a:ext cx="28454" cy="19669"/>
            </a:xfrm>
            <a:custGeom>
              <a:rect b="b" l="l" r="r" t="t"/>
              <a:pathLst>
                <a:path extrusionOk="0" h="618" w="894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67"/>
            <p:cNvSpPr/>
            <p:nvPr/>
          </p:nvSpPr>
          <p:spPr>
            <a:xfrm>
              <a:off x="5090501" y="3928152"/>
              <a:ext cx="20879" cy="26958"/>
            </a:xfrm>
            <a:custGeom>
              <a:rect b="b" l="l" r="r" t="t"/>
              <a:pathLst>
                <a:path extrusionOk="0" h="847" w="656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32"/>
          <p:cNvSpPr/>
          <p:nvPr/>
        </p:nvSpPr>
        <p:spPr>
          <a:xfrm>
            <a:off x="-205750" y="226825"/>
            <a:ext cx="1342800" cy="20733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8" name="Google Shape;218;p32"/>
          <p:cNvSpPr/>
          <p:nvPr/>
        </p:nvSpPr>
        <p:spPr>
          <a:xfrm>
            <a:off x="4929200" y="813750"/>
            <a:ext cx="3752700" cy="3516000"/>
          </a:xfrm>
          <a:prstGeom prst="snip1Rect">
            <a:avLst>
              <a:gd fmla="val 11727" name="adj"/>
            </a:avLst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9" name="Google Shape;219;p32"/>
          <p:cNvSpPr txBox="1"/>
          <p:nvPr>
            <p:ph idx="1" type="body"/>
          </p:nvPr>
        </p:nvSpPr>
        <p:spPr>
          <a:xfrm>
            <a:off x="5385250" y="1015950"/>
            <a:ext cx="2965500" cy="341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System—it’s only a bit larger than the Moon. The planet’s name has nothing to do with the liquid metal since, Mercury was named after the Roman messenger god</a:t>
            </a:r>
            <a:endParaRPr/>
          </a:p>
        </p:txBody>
      </p:sp>
      <p:sp>
        <p:nvSpPr>
          <p:cNvPr id="220" name="Google Shape;220;p32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US</a:t>
            </a:r>
            <a:endParaRPr/>
          </a:p>
        </p:txBody>
      </p:sp>
      <p:grpSp>
        <p:nvGrpSpPr>
          <p:cNvPr id="221" name="Google Shape;221;p32"/>
          <p:cNvGrpSpPr/>
          <p:nvPr/>
        </p:nvGrpSpPr>
        <p:grpSpPr>
          <a:xfrm>
            <a:off x="2117401" y="1453885"/>
            <a:ext cx="1513046" cy="1317298"/>
            <a:chOff x="1190625" y="575725"/>
            <a:chExt cx="5219200" cy="4543975"/>
          </a:xfrm>
        </p:grpSpPr>
        <p:sp>
          <p:nvSpPr>
            <p:cNvPr id="222" name="Google Shape;222;p32"/>
            <p:cNvSpPr/>
            <p:nvPr/>
          </p:nvSpPr>
          <p:spPr>
            <a:xfrm>
              <a:off x="5286025" y="1286850"/>
              <a:ext cx="406150" cy="406125"/>
            </a:xfrm>
            <a:custGeom>
              <a:rect b="b" l="l" r="r" t="t"/>
              <a:pathLst>
                <a:path extrusionOk="0" h="16245" w="16246">
                  <a:moveTo>
                    <a:pt x="8123" y="6100"/>
                  </a:moveTo>
                  <a:cubicBezTo>
                    <a:pt x="9232" y="6100"/>
                    <a:pt x="10113" y="7013"/>
                    <a:pt x="10113" y="8122"/>
                  </a:cubicBezTo>
                  <a:cubicBezTo>
                    <a:pt x="10113" y="9232"/>
                    <a:pt x="9232" y="10145"/>
                    <a:pt x="8123" y="10145"/>
                  </a:cubicBezTo>
                  <a:cubicBezTo>
                    <a:pt x="7014" y="10145"/>
                    <a:pt x="6101" y="9232"/>
                    <a:pt x="6101" y="8122"/>
                  </a:cubicBezTo>
                  <a:cubicBezTo>
                    <a:pt x="6101" y="7013"/>
                    <a:pt x="7014" y="6100"/>
                    <a:pt x="8123" y="6100"/>
                  </a:cubicBezTo>
                  <a:close/>
                  <a:moveTo>
                    <a:pt x="8123" y="0"/>
                  </a:moveTo>
                  <a:cubicBezTo>
                    <a:pt x="3654" y="0"/>
                    <a:pt x="1" y="3654"/>
                    <a:pt x="1" y="8122"/>
                  </a:cubicBezTo>
                  <a:cubicBezTo>
                    <a:pt x="1" y="12591"/>
                    <a:pt x="3622" y="16245"/>
                    <a:pt x="8123" y="16245"/>
                  </a:cubicBezTo>
                  <a:cubicBezTo>
                    <a:pt x="12592" y="16245"/>
                    <a:pt x="16246" y="12591"/>
                    <a:pt x="16246" y="8122"/>
                  </a:cubicBezTo>
                  <a:cubicBezTo>
                    <a:pt x="16246" y="3654"/>
                    <a:pt x="12592" y="0"/>
                    <a:pt x="81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" name="Google Shape;223;p32"/>
            <p:cNvSpPr/>
            <p:nvPr/>
          </p:nvSpPr>
          <p:spPr>
            <a:xfrm>
              <a:off x="1190625" y="575725"/>
              <a:ext cx="5219200" cy="4543975"/>
            </a:xfrm>
            <a:custGeom>
              <a:rect b="b" l="l" r="r" t="t"/>
              <a:pathLst>
                <a:path extrusionOk="0" h="181759" w="208768">
                  <a:moveTo>
                    <a:pt x="171939" y="26129"/>
                  </a:moveTo>
                  <a:cubicBezTo>
                    <a:pt x="177713" y="26129"/>
                    <a:pt x="182378" y="30794"/>
                    <a:pt x="182378" y="36567"/>
                  </a:cubicBezTo>
                  <a:cubicBezTo>
                    <a:pt x="182378" y="38459"/>
                    <a:pt x="181856" y="40351"/>
                    <a:pt x="180877" y="41950"/>
                  </a:cubicBezTo>
                  <a:cubicBezTo>
                    <a:pt x="180877" y="41982"/>
                    <a:pt x="180877" y="41982"/>
                    <a:pt x="180845" y="42015"/>
                  </a:cubicBezTo>
                  <a:lnTo>
                    <a:pt x="171939" y="57477"/>
                  </a:lnTo>
                  <a:lnTo>
                    <a:pt x="163001" y="42015"/>
                  </a:lnTo>
                  <a:cubicBezTo>
                    <a:pt x="163001" y="41982"/>
                    <a:pt x="163001" y="41982"/>
                    <a:pt x="162969" y="41950"/>
                  </a:cubicBezTo>
                  <a:cubicBezTo>
                    <a:pt x="161990" y="40351"/>
                    <a:pt x="161468" y="38459"/>
                    <a:pt x="161468" y="36567"/>
                  </a:cubicBezTo>
                  <a:cubicBezTo>
                    <a:pt x="161468" y="30794"/>
                    <a:pt x="166166" y="26129"/>
                    <a:pt x="171939" y="26129"/>
                  </a:cubicBezTo>
                  <a:close/>
                  <a:moveTo>
                    <a:pt x="135111" y="7568"/>
                  </a:moveTo>
                  <a:lnTo>
                    <a:pt x="135111" y="54769"/>
                  </a:lnTo>
                  <a:lnTo>
                    <a:pt x="73656" y="79332"/>
                  </a:lnTo>
                  <a:lnTo>
                    <a:pt x="73656" y="32164"/>
                  </a:lnTo>
                  <a:lnTo>
                    <a:pt x="135111" y="7568"/>
                  </a:lnTo>
                  <a:close/>
                  <a:moveTo>
                    <a:pt x="36828" y="80441"/>
                  </a:moveTo>
                  <a:cubicBezTo>
                    <a:pt x="37545" y="80441"/>
                    <a:pt x="38263" y="80506"/>
                    <a:pt x="38948" y="80637"/>
                  </a:cubicBezTo>
                  <a:lnTo>
                    <a:pt x="38981" y="80637"/>
                  </a:lnTo>
                  <a:lnTo>
                    <a:pt x="67556" y="86345"/>
                  </a:lnTo>
                  <a:lnTo>
                    <a:pt x="67556" y="107679"/>
                  </a:lnTo>
                  <a:lnTo>
                    <a:pt x="34805" y="101122"/>
                  </a:lnTo>
                  <a:cubicBezTo>
                    <a:pt x="29912" y="100176"/>
                    <a:pt x="26389" y="95870"/>
                    <a:pt x="26389" y="90880"/>
                  </a:cubicBezTo>
                  <a:cubicBezTo>
                    <a:pt x="26389" y="85106"/>
                    <a:pt x="31054" y="80441"/>
                    <a:pt x="36828" y="80441"/>
                  </a:cubicBezTo>
                  <a:close/>
                  <a:moveTo>
                    <a:pt x="111136" y="99295"/>
                  </a:moveTo>
                  <a:cubicBezTo>
                    <a:pt x="116910" y="99295"/>
                    <a:pt x="121607" y="103993"/>
                    <a:pt x="121607" y="109766"/>
                  </a:cubicBezTo>
                  <a:cubicBezTo>
                    <a:pt x="121607" y="114072"/>
                    <a:pt x="118997" y="117889"/>
                    <a:pt x="114985" y="119487"/>
                  </a:cubicBezTo>
                  <a:lnTo>
                    <a:pt x="114952" y="119487"/>
                  </a:lnTo>
                  <a:lnTo>
                    <a:pt x="73656" y="135993"/>
                  </a:lnTo>
                  <a:lnTo>
                    <a:pt x="73656" y="113485"/>
                  </a:lnTo>
                  <a:lnTo>
                    <a:pt x="107189" y="100078"/>
                  </a:lnTo>
                  <a:lnTo>
                    <a:pt x="107221" y="100078"/>
                  </a:lnTo>
                  <a:cubicBezTo>
                    <a:pt x="108461" y="99556"/>
                    <a:pt x="109766" y="99295"/>
                    <a:pt x="111136" y="99295"/>
                  </a:cubicBezTo>
                  <a:close/>
                  <a:moveTo>
                    <a:pt x="141211" y="6786"/>
                  </a:moveTo>
                  <a:lnTo>
                    <a:pt x="202667" y="19083"/>
                  </a:lnTo>
                  <a:lnTo>
                    <a:pt x="202667" y="161469"/>
                  </a:lnTo>
                  <a:lnTo>
                    <a:pt x="141211" y="149171"/>
                  </a:lnTo>
                  <a:lnTo>
                    <a:pt x="141211" y="60576"/>
                  </a:lnTo>
                  <a:lnTo>
                    <a:pt x="171320" y="66578"/>
                  </a:lnTo>
                  <a:cubicBezTo>
                    <a:pt x="171385" y="66610"/>
                    <a:pt x="171417" y="66610"/>
                    <a:pt x="171450" y="66610"/>
                  </a:cubicBezTo>
                  <a:lnTo>
                    <a:pt x="171580" y="66610"/>
                  </a:lnTo>
                  <a:cubicBezTo>
                    <a:pt x="171678" y="66643"/>
                    <a:pt x="171809" y="66643"/>
                    <a:pt x="171939" y="66643"/>
                  </a:cubicBezTo>
                  <a:cubicBezTo>
                    <a:pt x="172070" y="66643"/>
                    <a:pt x="172168" y="66643"/>
                    <a:pt x="172298" y="66610"/>
                  </a:cubicBezTo>
                  <a:lnTo>
                    <a:pt x="172363" y="66610"/>
                  </a:lnTo>
                  <a:cubicBezTo>
                    <a:pt x="172494" y="66610"/>
                    <a:pt x="172624" y="66578"/>
                    <a:pt x="172722" y="66545"/>
                  </a:cubicBezTo>
                  <a:cubicBezTo>
                    <a:pt x="172853" y="66513"/>
                    <a:pt x="172951" y="66480"/>
                    <a:pt x="173081" y="66415"/>
                  </a:cubicBezTo>
                  <a:cubicBezTo>
                    <a:pt x="173081" y="66415"/>
                    <a:pt x="173114" y="66415"/>
                    <a:pt x="173146" y="66382"/>
                  </a:cubicBezTo>
                  <a:cubicBezTo>
                    <a:pt x="173244" y="66349"/>
                    <a:pt x="173342" y="66284"/>
                    <a:pt x="173440" y="66252"/>
                  </a:cubicBezTo>
                  <a:cubicBezTo>
                    <a:pt x="173472" y="66219"/>
                    <a:pt x="173472" y="66219"/>
                    <a:pt x="173472" y="66219"/>
                  </a:cubicBezTo>
                  <a:cubicBezTo>
                    <a:pt x="173570" y="66154"/>
                    <a:pt x="173668" y="66121"/>
                    <a:pt x="173766" y="66056"/>
                  </a:cubicBezTo>
                  <a:cubicBezTo>
                    <a:pt x="173766" y="66023"/>
                    <a:pt x="173799" y="66023"/>
                    <a:pt x="173799" y="65991"/>
                  </a:cubicBezTo>
                  <a:cubicBezTo>
                    <a:pt x="173896" y="65925"/>
                    <a:pt x="173994" y="65860"/>
                    <a:pt x="174092" y="65762"/>
                  </a:cubicBezTo>
                  <a:cubicBezTo>
                    <a:pt x="174092" y="65762"/>
                    <a:pt x="174092" y="65730"/>
                    <a:pt x="174125" y="65730"/>
                  </a:cubicBezTo>
                  <a:cubicBezTo>
                    <a:pt x="174190" y="65664"/>
                    <a:pt x="174255" y="65567"/>
                    <a:pt x="174353" y="65469"/>
                  </a:cubicBezTo>
                  <a:cubicBezTo>
                    <a:pt x="174353" y="65469"/>
                    <a:pt x="174353" y="65469"/>
                    <a:pt x="174353" y="65436"/>
                  </a:cubicBezTo>
                  <a:cubicBezTo>
                    <a:pt x="174451" y="65338"/>
                    <a:pt x="174516" y="65240"/>
                    <a:pt x="174582" y="65142"/>
                  </a:cubicBezTo>
                  <a:cubicBezTo>
                    <a:pt x="174582" y="65110"/>
                    <a:pt x="174582" y="65110"/>
                    <a:pt x="174582" y="65110"/>
                  </a:cubicBezTo>
                  <a:lnTo>
                    <a:pt x="186129" y="45114"/>
                  </a:lnTo>
                  <a:cubicBezTo>
                    <a:pt x="187695" y="42537"/>
                    <a:pt x="188510" y="39569"/>
                    <a:pt x="188510" y="36567"/>
                  </a:cubicBezTo>
                  <a:cubicBezTo>
                    <a:pt x="188510" y="27434"/>
                    <a:pt x="181073" y="19997"/>
                    <a:pt x="171939" y="19997"/>
                  </a:cubicBezTo>
                  <a:cubicBezTo>
                    <a:pt x="162806" y="19997"/>
                    <a:pt x="155368" y="27434"/>
                    <a:pt x="155368" y="36567"/>
                  </a:cubicBezTo>
                  <a:cubicBezTo>
                    <a:pt x="155368" y="39569"/>
                    <a:pt x="156184" y="42537"/>
                    <a:pt x="157717" y="45114"/>
                  </a:cubicBezTo>
                  <a:lnTo>
                    <a:pt x="165905" y="59271"/>
                  </a:lnTo>
                  <a:lnTo>
                    <a:pt x="141211" y="54313"/>
                  </a:lnTo>
                  <a:lnTo>
                    <a:pt x="141211" y="6786"/>
                  </a:lnTo>
                  <a:close/>
                  <a:moveTo>
                    <a:pt x="135111" y="61359"/>
                  </a:moveTo>
                  <a:lnTo>
                    <a:pt x="135111" y="149595"/>
                  </a:lnTo>
                  <a:lnTo>
                    <a:pt x="73656" y="174191"/>
                  </a:lnTo>
                  <a:lnTo>
                    <a:pt x="73656" y="142582"/>
                  </a:lnTo>
                  <a:lnTo>
                    <a:pt x="117236" y="125163"/>
                  </a:lnTo>
                  <a:cubicBezTo>
                    <a:pt x="123597" y="122651"/>
                    <a:pt x="127707" y="116584"/>
                    <a:pt x="127707" y="109766"/>
                  </a:cubicBezTo>
                  <a:cubicBezTo>
                    <a:pt x="127707" y="100633"/>
                    <a:pt x="120269" y="93196"/>
                    <a:pt x="111136" y="93196"/>
                  </a:cubicBezTo>
                  <a:cubicBezTo>
                    <a:pt x="108983" y="93196"/>
                    <a:pt x="106895" y="93587"/>
                    <a:pt x="104938" y="94403"/>
                  </a:cubicBezTo>
                  <a:lnTo>
                    <a:pt x="104905" y="94403"/>
                  </a:lnTo>
                  <a:lnTo>
                    <a:pt x="73656" y="106896"/>
                  </a:lnTo>
                  <a:lnTo>
                    <a:pt x="73656" y="85921"/>
                  </a:lnTo>
                  <a:lnTo>
                    <a:pt x="135111" y="61359"/>
                  </a:lnTo>
                  <a:close/>
                  <a:moveTo>
                    <a:pt x="137949" y="1"/>
                  </a:moveTo>
                  <a:cubicBezTo>
                    <a:pt x="137917" y="33"/>
                    <a:pt x="137884" y="33"/>
                    <a:pt x="137852" y="33"/>
                  </a:cubicBezTo>
                  <a:cubicBezTo>
                    <a:pt x="137721" y="33"/>
                    <a:pt x="137591" y="66"/>
                    <a:pt x="137493" y="98"/>
                  </a:cubicBezTo>
                  <a:lnTo>
                    <a:pt x="137395" y="98"/>
                  </a:lnTo>
                  <a:cubicBezTo>
                    <a:pt x="137297" y="131"/>
                    <a:pt x="137167" y="164"/>
                    <a:pt x="137069" y="196"/>
                  </a:cubicBezTo>
                  <a:cubicBezTo>
                    <a:pt x="137036" y="229"/>
                    <a:pt x="137036" y="229"/>
                    <a:pt x="137036" y="229"/>
                  </a:cubicBezTo>
                  <a:lnTo>
                    <a:pt x="70328" y="26912"/>
                  </a:lnTo>
                  <a:lnTo>
                    <a:pt x="36143" y="20062"/>
                  </a:lnTo>
                  <a:cubicBezTo>
                    <a:pt x="35942" y="20023"/>
                    <a:pt x="35743" y="20004"/>
                    <a:pt x="35546" y="20004"/>
                  </a:cubicBezTo>
                  <a:cubicBezTo>
                    <a:pt x="34112" y="20004"/>
                    <a:pt x="32842" y="21013"/>
                    <a:pt x="32555" y="22476"/>
                  </a:cubicBezTo>
                  <a:cubicBezTo>
                    <a:pt x="32228" y="24139"/>
                    <a:pt x="33272" y="25738"/>
                    <a:pt x="34936" y="26064"/>
                  </a:cubicBezTo>
                  <a:lnTo>
                    <a:pt x="67556" y="32588"/>
                  </a:lnTo>
                  <a:lnTo>
                    <a:pt x="67556" y="80115"/>
                  </a:lnTo>
                  <a:lnTo>
                    <a:pt x="40155" y="74635"/>
                  </a:lnTo>
                  <a:lnTo>
                    <a:pt x="40090" y="74635"/>
                  </a:lnTo>
                  <a:cubicBezTo>
                    <a:pt x="39013" y="74407"/>
                    <a:pt x="37937" y="74309"/>
                    <a:pt x="36828" y="74309"/>
                  </a:cubicBezTo>
                  <a:cubicBezTo>
                    <a:pt x="27694" y="74309"/>
                    <a:pt x="20257" y="81746"/>
                    <a:pt x="20257" y="90880"/>
                  </a:cubicBezTo>
                  <a:cubicBezTo>
                    <a:pt x="20257" y="98774"/>
                    <a:pt x="25868" y="105591"/>
                    <a:pt x="33598" y="107124"/>
                  </a:cubicBezTo>
                  <a:lnTo>
                    <a:pt x="67556" y="113909"/>
                  </a:lnTo>
                  <a:lnTo>
                    <a:pt x="67556" y="136776"/>
                  </a:lnTo>
                  <a:lnTo>
                    <a:pt x="49778" y="133253"/>
                  </a:lnTo>
                  <a:lnTo>
                    <a:pt x="52518" y="130513"/>
                  </a:lnTo>
                  <a:cubicBezTo>
                    <a:pt x="53692" y="129338"/>
                    <a:pt x="53692" y="127381"/>
                    <a:pt x="52518" y="126207"/>
                  </a:cubicBezTo>
                  <a:cubicBezTo>
                    <a:pt x="51915" y="125603"/>
                    <a:pt x="51132" y="125302"/>
                    <a:pt x="50349" y="125302"/>
                  </a:cubicBezTo>
                  <a:cubicBezTo>
                    <a:pt x="49566" y="125302"/>
                    <a:pt x="48783" y="125603"/>
                    <a:pt x="48180" y="126207"/>
                  </a:cubicBezTo>
                  <a:lnTo>
                    <a:pt x="43580" y="130806"/>
                  </a:lnTo>
                  <a:lnTo>
                    <a:pt x="38981" y="126207"/>
                  </a:lnTo>
                  <a:cubicBezTo>
                    <a:pt x="38394" y="125603"/>
                    <a:pt x="37611" y="125302"/>
                    <a:pt x="36828" y="125302"/>
                  </a:cubicBezTo>
                  <a:cubicBezTo>
                    <a:pt x="36045" y="125302"/>
                    <a:pt x="35262" y="125603"/>
                    <a:pt x="34675" y="126207"/>
                  </a:cubicBezTo>
                  <a:cubicBezTo>
                    <a:pt x="33468" y="127381"/>
                    <a:pt x="33468" y="129338"/>
                    <a:pt x="34675" y="130513"/>
                  </a:cubicBezTo>
                  <a:lnTo>
                    <a:pt x="39274" y="135112"/>
                  </a:lnTo>
                  <a:lnTo>
                    <a:pt x="34675" y="139712"/>
                  </a:lnTo>
                  <a:cubicBezTo>
                    <a:pt x="33468" y="140918"/>
                    <a:pt x="33468" y="142843"/>
                    <a:pt x="34675" y="144050"/>
                  </a:cubicBezTo>
                  <a:cubicBezTo>
                    <a:pt x="35262" y="144637"/>
                    <a:pt x="36045" y="144931"/>
                    <a:pt x="36828" y="144931"/>
                  </a:cubicBezTo>
                  <a:cubicBezTo>
                    <a:pt x="37611" y="144931"/>
                    <a:pt x="38394" y="144637"/>
                    <a:pt x="38981" y="144050"/>
                  </a:cubicBezTo>
                  <a:lnTo>
                    <a:pt x="43580" y="139451"/>
                  </a:lnTo>
                  <a:lnTo>
                    <a:pt x="48180" y="144050"/>
                  </a:lnTo>
                  <a:cubicBezTo>
                    <a:pt x="48767" y="144637"/>
                    <a:pt x="49550" y="144931"/>
                    <a:pt x="50332" y="144931"/>
                  </a:cubicBezTo>
                  <a:cubicBezTo>
                    <a:pt x="51115" y="144931"/>
                    <a:pt x="51898" y="144637"/>
                    <a:pt x="52518" y="144050"/>
                  </a:cubicBezTo>
                  <a:cubicBezTo>
                    <a:pt x="53594" y="142941"/>
                    <a:pt x="53692" y="141277"/>
                    <a:pt x="52812" y="140070"/>
                  </a:cubicBezTo>
                  <a:lnTo>
                    <a:pt x="52812" y="140070"/>
                  </a:lnTo>
                  <a:lnTo>
                    <a:pt x="67556" y="143039"/>
                  </a:lnTo>
                  <a:lnTo>
                    <a:pt x="67556" y="174974"/>
                  </a:lnTo>
                  <a:lnTo>
                    <a:pt x="6133" y="162676"/>
                  </a:lnTo>
                  <a:lnTo>
                    <a:pt x="6133" y="20290"/>
                  </a:lnTo>
                  <a:lnTo>
                    <a:pt x="22736" y="23617"/>
                  </a:lnTo>
                  <a:cubicBezTo>
                    <a:pt x="22933" y="23657"/>
                    <a:pt x="23130" y="23676"/>
                    <a:pt x="23324" y="23676"/>
                  </a:cubicBezTo>
                  <a:cubicBezTo>
                    <a:pt x="24742" y="23676"/>
                    <a:pt x="26037" y="22670"/>
                    <a:pt x="26324" y="21236"/>
                  </a:cubicBezTo>
                  <a:cubicBezTo>
                    <a:pt x="26650" y="19573"/>
                    <a:pt x="25574" y="17974"/>
                    <a:pt x="23910" y="17615"/>
                  </a:cubicBezTo>
                  <a:lnTo>
                    <a:pt x="3653" y="13570"/>
                  </a:lnTo>
                  <a:cubicBezTo>
                    <a:pt x="3468" y="13536"/>
                    <a:pt x="3280" y="13519"/>
                    <a:pt x="3092" y="13519"/>
                  </a:cubicBezTo>
                  <a:cubicBezTo>
                    <a:pt x="2385" y="13519"/>
                    <a:pt x="1676" y="13759"/>
                    <a:pt x="1109" y="14223"/>
                  </a:cubicBezTo>
                  <a:cubicBezTo>
                    <a:pt x="424" y="14777"/>
                    <a:pt x="0" y="15658"/>
                    <a:pt x="0" y="16572"/>
                  </a:cubicBezTo>
                  <a:lnTo>
                    <a:pt x="0" y="165188"/>
                  </a:lnTo>
                  <a:cubicBezTo>
                    <a:pt x="0" y="166656"/>
                    <a:pt x="1044" y="167895"/>
                    <a:pt x="2446" y="168189"/>
                  </a:cubicBezTo>
                  <a:lnTo>
                    <a:pt x="69970" y="181693"/>
                  </a:lnTo>
                  <a:lnTo>
                    <a:pt x="70067" y="181693"/>
                  </a:lnTo>
                  <a:cubicBezTo>
                    <a:pt x="70165" y="181726"/>
                    <a:pt x="70231" y="181726"/>
                    <a:pt x="70296" y="181726"/>
                  </a:cubicBezTo>
                  <a:cubicBezTo>
                    <a:pt x="70394" y="181759"/>
                    <a:pt x="70492" y="181759"/>
                    <a:pt x="70622" y="181759"/>
                  </a:cubicBezTo>
                  <a:cubicBezTo>
                    <a:pt x="70720" y="181759"/>
                    <a:pt x="70818" y="181759"/>
                    <a:pt x="70916" y="181726"/>
                  </a:cubicBezTo>
                  <a:lnTo>
                    <a:pt x="71046" y="181726"/>
                  </a:lnTo>
                  <a:cubicBezTo>
                    <a:pt x="71111" y="181693"/>
                    <a:pt x="71144" y="181693"/>
                    <a:pt x="71209" y="181693"/>
                  </a:cubicBezTo>
                  <a:cubicBezTo>
                    <a:pt x="71274" y="181693"/>
                    <a:pt x="71307" y="181661"/>
                    <a:pt x="71372" y="181661"/>
                  </a:cubicBezTo>
                  <a:cubicBezTo>
                    <a:pt x="71405" y="181628"/>
                    <a:pt x="71438" y="181628"/>
                    <a:pt x="71470" y="181628"/>
                  </a:cubicBezTo>
                  <a:cubicBezTo>
                    <a:pt x="71535" y="181595"/>
                    <a:pt x="71601" y="181595"/>
                    <a:pt x="71666" y="181563"/>
                  </a:cubicBezTo>
                  <a:cubicBezTo>
                    <a:pt x="71698" y="181563"/>
                    <a:pt x="71731" y="181530"/>
                    <a:pt x="71731" y="181530"/>
                  </a:cubicBezTo>
                  <a:lnTo>
                    <a:pt x="71796" y="181530"/>
                  </a:lnTo>
                  <a:cubicBezTo>
                    <a:pt x="71796" y="181530"/>
                    <a:pt x="71796" y="181498"/>
                    <a:pt x="71796" y="181498"/>
                  </a:cubicBezTo>
                  <a:lnTo>
                    <a:pt x="138439" y="154847"/>
                  </a:lnTo>
                  <a:lnTo>
                    <a:pt x="205114" y="168189"/>
                  </a:lnTo>
                  <a:cubicBezTo>
                    <a:pt x="205299" y="168223"/>
                    <a:pt x="205487" y="168240"/>
                    <a:pt x="205675" y="168240"/>
                  </a:cubicBezTo>
                  <a:cubicBezTo>
                    <a:pt x="206382" y="168240"/>
                    <a:pt x="207091" y="168000"/>
                    <a:pt x="207658" y="167536"/>
                  </a:cubicBezTo>
                  <a:cubicBezTo>
                    <a:pt x="208343" y="166982"/>
                    <a:pt x="208767" y="166101"/>
                    <a:pt x="208767" y="165188"/>
                  </a:cubicBezTo>
                  <a:lnTo>
                    <a:pt x="208767" y="16572"/>
                  </a:lnTo>
                  <a:cubicBezTo>
                    <a:pt x="208767" y="15104"/>
                    <a:pt x="207723" y="13864"/>
                    <a:pt x="206321" y="13570"/>
                  </a:cubicBezTo>
                  <a:lnTo>
                    <a:pt x="138765" y="66"/>
                  </a:lnTo>
                  <a:lnTo>
                    <a:pt x="138732" y="66"/>
                  </a:lnTo>
                  <a:cubicBezTo>
                    <a:pt x="138602" y="33"/>
                    <a:pt x="138504" y="33"/>
                    <a:pt x="1383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" name="Google Shape;224;p32"/>
            <p:cNvSpPr/>
            <p:nvPr/>
          </p:nvSpPr>
          <p:spPr>
            <a:xfrm>
              <a:off x="4818750" y="2771050"/>
              <a:ext cx="667100" cy="1251000"/>
            </a:xfrm>
            <a:custGeom>
              <a:rect b="b" l="l" r="r" t="t"/>
              <a:pathLst>
                <a:path extrusionOk="0" h="50040" w="26684">
                  <a:moveTo>
                    <a:pt x="13114" y="12689"/>
                  </a:moveTo>
                  <a:lnTo>
                    <a:pt x="18986" y="31511"/>
                  </a:lnTo>
                  <a:lnTo>
                    <a:pt x="13832" y="30467"/>
                  </a:lnTo>
                  <a:lnTo>
                    <a:pt x="13799" y="30467"/>
                  </a:lnTo>
                  <a:lnTo>
                    <a:pt x="7242" y="29162"/>
                  </a:lnTo>
                  <a:lnTo>
                    <a:pt x="13114" y="12689"/>
                  </a:lnTo>
                  <a:close/>
                  <a:moveTo>
                    <a:pt x="13310" y="0"/>
                  </a:moveTo>
                  <a:cubicBezTo>
                    <a:pt x="12005" y="0"/>
                    <a:pt x="10863" y="816"/>
                    <a:pt x="10407" y="2023"/>
                  </a:cubicBezTo>
                  <a:lnTo>
                    <a:pt x="294" y="30435"/>
                  </a:lnTo>
                  <a:cubicBezTo>
                    <a:pt x="1" y="31250"/>
                    <a:pt x="66" y="32196"/>
                    <a:pt x="523" y="32946"/>
                  </a:cubicBezTo>
                  <a:cubicBezTo>
                    <a:pt x="947" y="33729"/>
                    <a:pt x="1697" y="34284"/>
                    <a:pt x="2578" y="34447"/>
                  </a:cubicBezTo>
                  <a:lnTo>
                    <a:pt x="10146" y="35980"/>
                  </a:lnTo>
                  <a:lnTo>
                    <a:pt x="10146" y="46973"/>
                  </a:lnTo>
                  <a:cubicBezTo>
                    <a:pt x="10146" y="48669"/>
                    <a:pt x="11516" y="50039"/>
                    <a:pt x="13212" y="50039"/>
                  </a:cubicBezTo>
                  <a:cubicBezTo>
                    <a:pt x="14908" y="50039"/>
                    <a:pt x="16278" y="48669"/>
                    <a:pt x="16278" y="46973"/>
                  </a:cubicBezTo>
                  <a:lnTo>
                    <a:pt x="16278" y="37187"/>
                  </a:lnTo>
                  <a:lnTo>
                    <a:pt x="22835" y="38492"/>
                  </a:lnTo>
                  <a:cubicBezTo>
                    <a:pt x="23030" y="38557"/>
                    <a:pt x="23226" y="38557"/>
                    <a:pt x="23422" y="38557"/>
                  </a:cubicBezTo>
                  <a:cubicBezTo>
                    <a:pt x="24303" y="38557"/>
                    <a:pt x="25118" y="38198"/>
                    <a:pt x="25705" y="37546"/>
                  </a:cubicBezTo>
                  <a:cubicBezTo>
                    <a:pt x="26423" y="36763"/>
                    <a:pt x="26684" y="35621"/>
                    <a:pt x="26358" y="34610"/>
                  </a:cubicBezTo>
                  <a:lnTo>
                    <a:pt x="16213" y="2153"/>
                  </a:lnTo>
                  <a:cubicBezTo>
                    <a:pt x="15821" y="914"/>
                    <a:pt x="14680" y="33"/>
                    <a:pt x="133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" name="Google Shape;225;p32"/>
            <p:cNvSpPr/>
            <p:nvPr/>
          </p:nvSpPr>
          <p:spPr>
            <a:xfrm>
              <a:off x="5494000" y="2264600"/>
              <a:ext cx="667100" cy="1251025"/>
            </a:xfrm>
            <a:custGeom>
              <a:rect b="b" l="l" r="r" t="t"/>
              <a:pathLst>
                <a:path extrusionOk="0" h="50041" w="26684">
                  <a:moveTo>
                    <a:pt x="13113" y="12690"/>
                  </a:moveTo>
                  <a:lnTo>
                    <a:pt x="18985" y="31480"/>
                  </a:lnTo>
                  <a:lnTo>
                    <a:pt x="18985" y="31480"/>
                  </a:lnTo>
                  <a:lnTo>
                    <a:pt x="13863" y="30468"/>
                  </a:lnTo>
                  <a:lnTo>
                    <a:pt x="13831" y="30468"/>
                  </a:lnTo>
                  <a:lnTo>
                    <a:pt x="7242" y="29131"/>
                  </a:lnTo>
                  <a:lnTo>
                    <a:pt x="13113" y="12690"/>
                  </a:lnTo>
                  <a:close/>
                  <a:moveTo>
                    <a:pt x="13299" y="0"/>
                  </a:moveTo>
                  <a:cubicBezTo>
                    <a:pt x="12023" y="0"/>
                    <a:pt x="10854" y="808"/>
                    <a:pt x="10438" y="2024"/>
                  </a:cubicBezTo>
                  <a:lnTo>
                    <a:pt x="294" y="30403"/>
                  </a:lnTo>
                  <a:cubicBezTo>
                    <a:pt x="0" y="31251"/>
                    <a:pt x="65" y="32165"/>
                    <a:pt x="522" y="32947"/>
                  </a:cubicBezTo>
                  <a:cubicBezTo>
                    <a:pt x="946" y="33730"/>
                    <a:pt x="1696" y="34285"/>
                    <a:pt x="2577" y="34448"/>
                  </a:cubicBezTo>
                  <a:lnTo>
                    <a:pt x="10177" y="35948"/>
                  </a:lnTo>
                  <a:lnTo>
                    <a:pt x="10177" y="46974"/>
                  </a:lnTo>
                  <a:cubicBezTo>
                    <a:pt x="10177" y="48670"/>
                    <a:pt x="11515" y="50040"/>
                    <a:pt x="13211" y="50040"/>
                  </a:cubicBezTo>
                  <a:cubicBezTo>
                    <a:pt x="14907" y="50040"/>
                    <a:pt x="16277" y="48670"/>
                    <a:pt x="16277" y="46974"/>
                  </a:cubicBezTo>
                  <a:lnTo>
                    <a:pt x="16277" y="37188"/>
                  </a:lnTo>
                  <a:lnTo>
                    <a:pt x="22834" y="38493"/>
                  </a:lnTo>
                  <a:cubicBezTo>
                    <a:pt x="23030" y="38525"/>
                    <a:pt x="23258" y="38558"/>
                    <a:pt x="23454" y="38558"/>
                  </a:cubicBezTo>
                  <a:cubicBezTo>
                    <a:pt x="24302" y="38558"/>
                    <a:pt x="25117" y="38199"/>
                    <a:pt x="25704" y="37547"/>
                  </a:cubicBezTo>
                  <a:cubicBezTo>
                    <a:pt x="26422" y="36731"/>
                    <a:pt x="26683" y="35622"/>
                    <a:pt x="26357" y="34578"/>
                  </a:cubicBezTo>
                  <a:lnTo>
                    <a:pt x="16212" y="2154"/>
                  </a:lnTo>
                  <a:cubicBezTo>
                    <a:pt x="15821" y="882"/>
                    <a:pt x="14679" y="34"/>
                    <a:pt x="13374" y="1"/>
                  </a:cubicBezTo>
                  <a:cubicBezTo>
                    <a:pt x="13349" y="1"/>
                    <a:pt x="13324" y="0"/>
                    <a:pt x="13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26" name="Google Shape;226;p32"/>
          <p:cNvSpPr txBox="1"/>
          <p:nvPr>
            <p:ph idx="1" type="body"/>
          </p:nvPr>
        </p:nvSpPr>
        <p:spPr>
          <a:xfrm>
            <a:off x="1807725" y="2860053"/>
            <a:ext cx="2132400" cy="51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3600">
                <a:latin typeface="Passion One"/>
                <a:ea typeface="Passion One"/>
                <a:cs typeface="Passion One"/>
                <a:sym typeface="Passion One"/>
              </a:rPr>
              <a:t>FREE</a:t>
            </a:r>
            <a:r>
              <a:rPr lang="en" sz="3600">
                <a:latin typeface="Passion One"/>
                <a:ea typeface="Passion One"/>
                <a:cs typeface="Passion One"/>
                <a:sym typeface="Passion One"/>
              </a:rPr>
              <a:t>TOUR</a:t>
            </a:r>
            <a:endParaRPr sz="3600">
              <a:latin typeface="Passion One"/>
              <a:ea typeface="Passion One"/>
              <a:cs typeface="Passion One"/>
              <a:sym typeface="Passion One"/>
            </a:endParaRPr>
          </a:p>
        </p:txBody>
      </p:sp>
      <p:sp>
        <p:nvSpPr>
          <p:cNvPr id="227" name="Google Shape;227;p32"/>
          <p:cNvSpPr txBox="1"/>
          <p:nvPr>
            <p:ph idx="1" type="body"/>
          </p:nvPr>
        </p:nvSpPr>
        <p:spPr>
          <a:xfrm>
            <a:off x="1807725" y="3368613"/>
            <a:ext cx="2132400" cy="32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800"/>
              <a:t>ENJOY WALKING!</a:t>
            </a:r>
            <a:endParaRPr sz="180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807" name="Shape 11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8" name="Google Shape;11808;p68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9" name="Google Shape;11809;p68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10" name="Google Shape;11810;p68"/>
          <p:cNvGrpSpPr/>
          <p:nvPr/>
        </p:nvGrpSpPr>
        <p:grpSpPr>
          <a:xfrm>
            <a:off x="2704005" y="4258781"/>
            <a:ext cx="342144" cy="362704"/>
            <a:chOff x="2704005" y="4258781"/>
            <a:chExt cx="342144" cy="362704"/>
          </a:xfrm>
        </p:grpSpPr>
        <p:sp>
          <p:nvSpPr>
            <p:cNvPr id="11811" name="Google Shape;11811;p68"/>
            <p:cNvSpPr/>
            <p:nvPr/>
          </p:nvSpPr>
          <p:spPr>
            <a:xfrm>
              <a:off x="2704005" y="4258781"/>
              <a:ext cx="173543" cy="183554"/>
            </a:xfrm>
            <a:custGeom>
              <a:rect b="b" l="l" r="r" t="t"/>
              <a:pathLst>
                <a:path extrusionOk="0" h="5794" w="5478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68"/>
            <p:cNvSpPr/>
            <p:nvPr/>
          </p:nvSpPr>
          <p:spPr>
            <a:xfrm>
              <a:off x="2733816" y="4278961"/>
              <a:ext cx="112052" cy="122633"/>
            </a:xfrm>
            <a:custGeom>
              <a:rect b="b" l="l" r="r" t="t"/>
              <a:pathLst>
                <a:path extrusionOk="0" h="3871" w="3537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68"/>
            <p:cNvSpPr/>
            <p:nvPr/>
          </p:nvSpPr>
          <p:spPr>
            <a:xfrm>
              <a:off x="2759445" y="4322711"/>
              <a:ext cx="33993" cy="44542"/>
            </a:xfrm>
            <a:custGeom>
              <a:rect b="b" l="l" r="r" t="t"/>
              <a:pathLst>
                <a:path extrusionOk="0" h="1406" w="1073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68"/>
            <p:cNvSpPr/>
            <p:nvPr/>
          </p:nvSpPr>
          <p:spPr>
            <a:xfrm>
              <a:off x="2791885" y="4321951"/>
              <a:ext cx="26073" cy="44922"/>
            </a:xfrm>
            <a:custGeom>
              <a:rect b="b" l="l" r="r" t="t"/>
              <a:pathLst>
                <a:path extrusionOk="0" h="1418" w="823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68"/>
            <p:cNvSpPr/>
            <p:nvPr/>
          </p:nvSpPr>
          <p:spPr>
            <a:xfrm>
              <a:off x="2828095" y="4322648"/>
              <a:ext cx="218053" cy="170597"/>
            </a:xfrm>
            <a:custGeom>
              <a:rect b="b" l="l" r="r" t="t"/>
              <a:pathLst>
                <a:path extrusionOk="0" h="5385" w="6883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68"/>
            <p:cNvSpPr/>
            <p:nvPr/>
          </p:nvSpPr>
          <p:spPr>
            <a:xfrm>
              <a:off x="2746995" y="4480034"/>
              <a:ext cx="232404" cy="141451"/>
            </a:xfrm>
            <a:custGeom>
              <a:rect b="b" l="l" r="r" t="t"/>
              <a:pathLst>
                <a:path extrusionOk="0" h="4465" w="7336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68"/>
            <p:cNvSpPr/>
            <p:nvPr/>
          </p:nvSpPr>
          <p:spPr>
            <a:xfrm>
              <a:off x="2889206" y="4345046"/>
              <a:ext cx="46411" cy="47488"/>
            </a:xfrm>
            <a:custGeom>
              <a:rect b="b" l="l" r="r" t="t"/>
              <a:pathLst>
                <a:path extrusionOk="0" h="1499" w="1465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18" name="Google Shape;11818;p68"/>
          <p:cNvGrpSpPr/>
          <p:nvPr/>
        </p:nvGrpSpPr>
        <p:grpSpPr>
          <a:xfrm>
            <a:off x="2157462" y="4258496"/>
            <a:ext cx="347435" cy="363370"/>
            <a:chOff x="2157462" y="4258496"/>
            <a:chExt cx="347435" cy="363370"/>
          </a:xfrm>
        </p:grpSpPr>
        <p:sp>
          <p:nvSpPr>
            <p:cNvPr id="11819" name="Google Shape;11819;p68"/>
            <p:cNvSpPr/>
            <p:nvPr/>
          </p:nvSpPr>
          <p:spPr>
            <a:xfrm>
              <a:off x="2296252" y="4258496"/>
              <a:ext cx="208644" cy="220778"/>
            </a:xfrm>
            <a:custGeom>
              <a:rect b="b" l="l" r="r" t="t"/>
              <a:pathLst>
                <a:path extrusionOk="0" h="6969" w="6586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68"/>
            <p:cNvSpPr/>
            <p:nvPr/>
          </p:nvSpPr>
          <p:spPr>
            <a:xfrm>
              <a:off x="2157462" y="4323313"/>
              <a:ext cx="300643" cy="298552"/>
            </a:xfrm>
            <a:custGeom>
              <a:rect b="b" l="l" r="r" t="t"/>
              <a:pathLst>
                <a:path extrusionOk="0" h="9424" w="949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68"/>
            <p:cNvSpPr/>
            <p:nvPr/>
          </p:nvSpPr>
          <p:spPr>
            <a:xfrm>
              <a:off x="2339653" y="4297463"/>
              <a:ext cx="123362" cy="123742"/>
            </a:xfrm>
            <a:custGeom>
              <a:rect b="b" l="l" r="r" t="t"/>
              <a:pathLst>
                <a:path extrusionOk="0" h="3906" w="3894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2" name="Google Shape;11822;p68"/>
          <p:cNvGrpSpPr/>
          <p:nvPr/>
        </p:nvGrpSpPr>
        <p:grpSpPr>
          <a:xfrm>
            <a:off x="4010963" y="3763781"/>
            <a:ext cx="343665" cy="363211"/>
            <a:chOff x="4010963" y="3763781"/>
            <a:chExt cx="343665" cy="363211"/>
          </a:xfrm>
        </p:grpSpPr>
        <p:sp>
          <p:nvSpPr>
            <p:cNvPr id="11823" name="Google Shape;11823;p68"/>
            <p:cNvSpPr/>
            <p:nvPr/>
          </p:nvSpPr>
          <p:spPr>
            <a:xfrm>
              <a:off x="4152415" y="3763781"/>
              <a:ext cx="202213" cy="221760"/>
            </a:xfrm>
            <a:custGeom>
              <a:rect b="b" l="l" r="r" t="t"/>
              <a:pathLst>
                <a:path extrusionOk="0" h="7000" w="6383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68"/>
            <p:cNvSpPr/>
            <p:nvPr/>
          </p:nvSpPr>
          <p:spPr>
            <a:xfrm>
              <a:off x="4010963" y="3828662"/>
              <a:ext cx="299154" cy="298331"/>
            </a:xfrm>
            <a:custGeom>
              <a:rect b="b" l="l" r="r" t="t"/>
              <a:pathLst>
                <a:path extrusionOk="0" h="9417" w="9443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68"/>
            <p:cNvSpPr/>
            <p:nvPr/>
          </p:nvSpPr>
          <p:spPr>
            <a:xfrm>
              <a:off x="4187104" y="3787731"/>
              <a:ext cx="133943" cy="146520"/>
            </a:xfrm>
            <a:custGeom>
              <a:rect b="b" l="l" r="r" t="t"/>
              <a:pathLst>
                <a:path extrusionOk="0" h="4625" w="4228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68"/>
            <p:cNvSpPr/>
            <p:nvPr/>
          </p:nvSpPr>
          <p:spPr>
            <a:xfrm>
              <a:off x="4220685" y="3840669"/>
              <a:ext cx="39632" cy="52462"/>
            </a:xfrm>
            <a:custGeom>
              <a:rect b="b" l="l" r="r" t="t"/>
              <a:pathLst>
                <a:path extrusionOk="0" h="1656" w="1251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68"/>
            <p:cNvSpPr/>
            <p:nvPr/>
          </p:nvSpPr>
          <p:spPr>
            <a:xfrm>
              <a:off x="4259905" y="3840669"/>
              <a:ext cx="29082" cy="52082"/>
            </a:xfrm>
            <a:custGeom>
              <a:rect b="b" l="l" r="r" t="t"/>
              <a:pathLst>
                <a:path extrusionOk="0" h="1644" w="91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28" name="Google Shape;11828;p68"/>
          <p:cNvGrpSpPr/>
          <p:nvPr/>
        </p:nvGrpSpPr>
        <p:grpSpPr>
          <a:xfrm>
            <a:off x="2214042" y="3810509"/>
            <a:ext cx="368153" cy="311193"/>
            <a:chOff x="2214042" y="3810509"/>
            <a:chExt cx="368153" cy="311193"/>
          </a:xfrm>
        </p:grpSpPr>
        <p:sp>
          <p:nvSpPr>
            <p:cNvPr id="11829" name="Google Shape;11829;p68"/>
            <p:cNvSpPr/>
            <p:nvPr/>
          </p:nvSpPr>
          <p:spPr>
            <a:xfrm>
              <a:off x="2214042" y="3810509"/>
              <a:ext cx="368153" cy="311193"/>
            </a:xfrm>
            <a:custGeom>
              <a:rect b="b" l="l" r="r" t="t"/>
              <a:pathLst>
                <a:path extrusionOk="0" h="9823" w="11621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68"/>
            <p:cNvSpPr/>
            <p:nvPr/>
          </p:nvSpPr>
          <p:spPr>
            <a:xfrm>
              <a:off x="2451674" y="3927060"/>
              <a:ext cx="70932" cy="32092"/>
            </a:xfrm>
            <a:custGeom>
              <a:rect b="b" l="l" r="r" t="t"/>
              <a:pathLst>
                <a:path extrusionOk="0" h="1013" w="2239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1" name="Google Shape;11831;p68"/>
          <p:cNvGrpSpPr/>
          <p:nvPr/>
        </p:nvGrpSpPr>
        <p:grpSpPr>
          <a:xfrm>
            <a:off x="1768938" y="3782219"/>
            <a:ext cx="367805" cy="367773"/>
            <a:chOff x="1768938" y="3782219"/>
            <a:chExt cx="367805" cy="367773"/>
          </a:xfrm>
        </p:grpSpPr>
        <p:sp>
          <p:nvSpPr>
            <p:cNvPr id="11832" name="Google Shape;11832;p68"/>
            <p:cNvSpPr/>
            <p:nvPr/>
          </p:nvSpPr>
          <p:spPr>
            <a:xfrm>
              <a:off x="1884380" y="3782219"/>
              <a:ext cx="252363" cy="198412"/>
            </a:xfrm>
            <a:custGeom>
              <a:rect b="b" l="l" r="r" t="t"/>
              <a:pathLst>
                <a:path extrusionOk="0" h="6263" w="7966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68"/>
            <p:cNvSpPr/>
            <p:nvPr/>
          </p:nvSpPr>
          <p:spPr>
            <a:xfrm>
              <a:off x="2034480" y="3821914"/>
              <a:ext cx="31743" cy="31236"/>
            </a:xfrm>
            <a:custGeom>
              <a:rect b="b" l="l" r="r" t="t"/>
              <a:pathLst>
                <a:path extrusionOk="0" h="986" w="1002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68"/>
            <p:cNvSpPr/>
            <p:nvPr/>
          </p:nvSpPr>
          <p:spPr>
            <a:xfrm>
              <a:off x="2065431" y="3852359"/>
              <a:ext cx="31712" cy="31332"/>
            </a:xfrm>
            <a:custGeom>
              <a:rect b="b" l="l" r="r" t="t"/>
              <a:pathLst>
                <a:path extrusionOk="0" h="989" w="1001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68"/>
            <p:cNvSpPr/>
            <p:nvPr/>
          </p:nvSpPr>
          <p:spPr>
            <a:xfrm>
              <a:off x="1768938" y="3922625"/>
              <a:ext cx="281413" cy="227367"/>
            </a:xfrm>
            <a:custGeom>
              <a:rect b="b" l="l" r="r" t="t"/>
              <a:pathLst>
                <a:path extrusionOk="0" h="7177" w="8883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68"/>
            <p:cNvSpPr/>
            <p:nvPr/>
          </p:nvSpPr>
          <p:spPr>
            <a:xfrm>
              <a:off x="1847790" y="3937704"/>
              <a:ext cx="143352" cy="127417"/>
            </a:xfrm>
            <a:custGeom>
              <a:rect b="b" l="l" r="r" t="t"/>
              <a:pathLst>
                <a:path extrusionOk="0" h="4022" w="4525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37" name="Google Shape;11837;p68"/>
          <p:cNvGrpSpPr/>
          <p:nvPr/>
        </p:nvGrpSpPr>
        <p:grpSpPr>
          <a:xfrm>
            <a:off x="2681385" y="3798439"/>
            <a:ext cx="325544" cy="327413"/>
            <a:chOff x="2681385" y="3798439"/>
            <a:chExt cx="325544" cy="327413"/>
          </a:xfrm>
        </p:grpSpPr>
        <p:sp>
          <p:nvSpPr>
            <p:cNvPr id="11838" name="Google Shape;11838;p68"/>
            <p:cNvSpPr/>
            <p:nvPr/>
          </p:nvSpPr>
          <p:spPr>
            <a:xfrm>
              <a:off x="2713826" y="3830975"/>
              <a:ext cx="58101" cy="56866"/>
            </a:xfrm>
            <a:custGeom>
              <a:rect b="b" l="l" r="r" t="t"/>
              <a:pathLst>
                <a:path extrusionOk="0" h="1795" w="1834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68"/>
            <p:cNvSpPr/>
            <p:nvPr/>
          </p:nvSpPr>
          <p:spPr>
            <a:xfrm>
              <a:off x="2683255" y="3880110"/>
              <a:ext cx="75462" cy="28100"/>
            </a:xfrm>
            <a:custGeom>
              <a:rect b="b" l="l" r="r" t="t"/>
              <a:pathLst>
                <a:path extrusionOk="0" h="887" w="2382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68"/>
            <p:cNvSpPr/>
            <p:nvPr/>
          </p:nvSpPr>
          <p:spPr>
            <a:xfrm>
              <a:off x="2681385" y="3918918"/>
              <a:ext cx="75082" cy="29272"/>
            </a:xfrm>
            <a:custGeom>
              <a:rect b="b" l="l" r="r" t="t"/>
              <a:pathLst>
                <a:path extrusionOk="0" h="924" w="237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68"/>
            <p:cNvSpPr/>
            <p:nvPr/>
          </p:nvSpPr>
          <p:spPr>
            <a:xfrm>
              <a:off x="2762835" y="3800340"/>
              <a:ext cx="29462" cy="74321"/>
            </a:xfrm>
            <a:custGeom>
              <a:rect b="b" l="l" r="r" t="t"/>
              <a:pathLst>
                <a:path extrusionOk="0" h="2346" w="93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68"/>
            <p:cNvSpPr/>
            <p:nvPr/>
          </p:nvSpPr>
          <p:spPr>
            <a:xfrm>
              <a:off x="2801326" y="3798439"/>
              <a:ext cx="30951" cy="73941"/>
            </a:xfrm>
            <a:custGeom>
              <a:rect b="b" l="l" r="r" t="t"/>
              <a:pathLst>
                <a:path extrusionOk="0" h="2334" w="977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68"/>
            <p:cNvSpPr/>
            <p:nvPr/>
          </p:nvSpPr>
          <p:spPr>
            <a:xfrm>
              <a:off x="2851095" y="3944262"/>
              <a:ext cx="124534" cy="127670"/>
            </a:xfrm>
            <a:custGeom>
              <a:rect b="b" l="l" r="r" t="t"/>
              <a:pathLst>
                <a:path extrusionOk="0" h="4030" w="3931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68"/>
            <p:cNvSpPr/>
            <p:nvPr/>
          </p:nvSpPr>
          <p:spPr>
            <a:xfrm>
              <a:off x="2750416" y="3870163"/>
              <a:ext cx="256513" cy="255689"/>
            </a:xfrm>
            <a:custGeom>
              <a:rect b="b" l="l" r="r" t="t"/>
              <a:pathLst>
                <a:path extrusionOk="0" h="8071" w="8097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45" name="Google Shape;11845;p68"/>
          <p:cNvGrpSpPr/>
          <p:nvPr/>
        </p:nvGrpSpPr>
        <p:grpSpPr>
          <a:xfrm>
            <a:off x="6243928" y="4263502"/>
            <a:ext cx="274254" cy="350824"/>
            <a:chOff x="6243928" y="4263502"/>
            <a:chExt cx="274254" cy="350824"/>
          </a:xfrm>
        </p:grpSpPr>
        <p:sp>
          <p:nvSpPr>
            <p:cNvPr id="11846" name="Google Shape;11846;p68"/>
            <p:cNvSpPr/>
            <p:nvPr/>
          </p:nvSpPr>
          <p:spPr>
            <a:xfrm>
              <a:off x="6342390" y="437365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68"/>
            <p:cNvSpPr/>
            <p:nvPr/>
          </p:nvSpPr>
          <p:spPr>
            <a:xfrm>
              <a:off x="6407999" y="43736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68"/>
            <p:cNvSpPr/>
            <p:nvPr/>
          </p:nvSpPr>
          <p:spPr>
            <a:xfrm>
              <a:off x="6336719" y="4357053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68"/>
            <p:cNvSpPr/>
            <p:nvPr/>
          </p:nvSpPr>
          <p:spPr>
            <a:xfrm>
              <a:off x="6402740" y="4357053"/>
              <a:ext cx="21131" cy="10201"/>
            </a:xfrm>
            <a:custGeom>
              <a:rect b="b" l="l" r="r" t="t"/>
              <a:pathLst>
                <a:path extrusionOk="0" h="322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68"/>
            <p:cNvSpPr/>
            <p:nvPr/>
          </p:nvSpPr>
          <p:spPr>
            <a:xfrm>
              <a:off x="6243928" y="4263502"/>
              <a:ext cx="274254" cy="350824"/>
            </a:xfrm>
            <a:custGeom>
              <a:rect b="b" l="l" r="r" t="t"/>
              <a:pathLst>
                <a:path extrusionOk="0" h="11074" w="8657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68"/>
            <p:cNvSpPr/>
            <p:nvPr/>
          </p:nvSpPr>
          <p:spPr>
            <a:xfrm>
              <a:off x="6375559" y="4549033"/>
              <a:ext cx="10233" cy="10201"/>
            </a:xfrm>
            <a:custGeom>
              <a:rect b="b" l="l" r="r" t="t"/>
              <a:pathLst>
                <a:path extrusionOk="0" h="322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68"/>
            <p:cNvSpPr/>
            <p:nvPr/>
          </p:nvSpPr>
          <p:spPr>
            <a:xfrm>
              <a:off x="6375559" y="4587493"/>
              <a:ext cx="10233" cy="10613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68"/>
            <p:cNvSpPr/>
            <p:nvPr/>
          </p:nvSpPr>
          <p:spPr>
            <a:xfrm>
              <a:off x="6342009" y="4406442"/>
              <a:ext cx="76222" cy="32472"/>
            </a:xfrm>
            <a:custGeom>
              <a:rect b="b" l="l" r="r" t="t"/>
              <a:pathLst>
                <a:path extrusionOk="0" h="1025" w="2406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4" name="Google Shape;11854;p68"/>
          <p:cNvGrpSpPr/>
          <p:nvPr/>
        </p:nvGrpSpPr>
        <p:grpSpPr>
          <a:xfrm>
            <a:off x="3560600" y="3763338"/>
            <a:ext cx="352345" cy="363655"/>
            <a:chOff x="3560600" y="3763338"/>
            <a:chExt cx="352345" cy="363655"/>
          </a:xfrm>
        </p:grpSpPr>
        <p:sp>
          <p:nvSpPr>
            <p:cNvPr id="11855" name="Google Shape;11855;p68"/>
            <p:cNvSpPr/>
            <p:nvPr/>
          </p:nvSpPr>
          <p:spPr>
            <a:xfrm>
              <a:off x="3665841" y="3763338"/>
              <a:ext cx="143352" cy="173543"/>
            </a:xfrm>
            <a:custGeom>
              <a:rect b="b" l="l" r="r" t="t"/>
              <a:pathLst>
                <a:path extrusionOk="0" h="5478" w="4525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68"/>
            <p:cNvSpPr/>
            <p:nvPr/>
          </p:nvSpPr>
          <p:spPr>
            <a:xfrm>
              <a:off x="3696761" y="3794099"/>
              <a:ext cx="82653" cy="78661"/>
            </a:xfrm>
            <a:custGeom>
              <a:rect b="b" l="l" r="r" t="t"/>
              <a:pathLst>
                <a:path extrusionOk="0" h="2483" w="2609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68"/>
            <p:cNvSpPr/>
            <p:nvPr/>
          </p:nvSpPr>
          <p:spPr>
            <a:xfrm>
              <a:off x="3560600" y="3916574"/>
              <a:ext cx="352345" cy="210419"/>
            </a:xfrm>
            <a:custGeom>
              <a:rect b="b" l="l" r="r" t="t"/>
              <a:pathLst>
                <a:path extrusionOk="0" h="6642" w="11122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8" name="Google Shape;11858;p68"/>
          <p:cNvGrpSpPr/>
          <p:nvPr/>
        </p:nvGrpSpPr>
        <p:grpSpPr>
          <a:xfrm>
            <a:off x="5790556" y="4261252"/>
            <a:ext cx="279513" cy="356083"/>
            <a:chOff x="5790556" y="4261252"/>
            <a:chExt cx="279513" cy="356083"/>
          </a:xfrm>
        </p:grpSpPr>
        <p:sp>
          <p:nvSpPr>
            <p:cNvPr id="11859" name="Google Shape;11859;p68"/>
            <p:cNvSpPr/>
            <p:nvPr/>
          </p:nvSpPr>
          <p:spPr>
            <a:xfrm>
              <a:off x="5892027" y="4400423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68"/>
            <p:cNvSpPr/>
            <p:nvPr/>
          </p:nvSpPr>
          <p:spPr>
            <a:xfrm>
              <a:off x="5959157" y="440042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68"/>
            <p:cNvSpPr/>
            <p:nvPr/>
          </p:nvSpPr>
          <p:spPr>
            <a:xfrm>
              <a:off x="5907867" y="4450667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68"/>
            <p:cNvSpPr/>
            <p:nvPr/>
          </p:nvSpPr>
          <p:spPr>
            <a:xfrm>
              <a:off x="5790556" y="4261252"/>
              <a:ext cx="279513" cy="356083"/>
            </a:xfrm>
            <a:custGeom>
              <a:rect b="b" l="l" r="r" t="t"/>
              <a:pathLst>
                <a:path extrusionOk="0" h="11240" w="8823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68"/>
            <p:cNvSpPr/>
            <p:nvPr/>
          </p:nvSpPr>
          <p:spPr>
            <a:xfrm>
              <a:off x="5875807" y="4562244"/>
              <a:ext cx="10201" cy="55092"/>
            </a:xfrm>
            <a:custGeom>
              <a:rect b="b" l="l" r="r" t="t"/>
              <a:pathLst>
                <a:path extrusionOk="0" h="1739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68"/>
            <p:cNvSpPr/>
            <p:nvPr/>
          </p:nvSpPr>
          <p:spPr>
            <a:xfrm>
              <a:off x="5925576" y="4567883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68"/>
            <p:cNvSpPr/>
            <p:nvPr/>
          </p:nvSpPr>
          <p:spPr>
            <a:xfrm>
              <a:off x="5925576" y="4600703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66" name="Google Shape;11866;p68"/>
          <p:cNvGrpSpPr/>
          <p:nvPr/>
        </p:nvGrpSpPr>
        <p:grpSpPr>
          <a:xfrm>
            <a:off x="5341333" y="4261252"/>
            <a:ext cx="278752" cy="356463"/>
            <a:chOff x="5341333" y="4261252"/>
            <a:chExt cx="278752" cy="356463"/>
          </a:xfrm>
        </p:grpSpPr>
        <p:sp>
          <p:nvSpPr>
            <p:cNvPr id="11867" name="Google Shape;11867;p68"/>
            <p:cNvSpPr/>
            <p:nvPr/>
          </p:nvSpPr>
          <p:spPr>
            <a:xfrm>
              <a:off x="5442773" y="4383442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68"/>
            <p:cNvSpPr/>
            <p:nvPr/>
          </p:nvSpPr>
          <p:spPr>
            <a:xfrm>
              <a:off x="5509174" y="4383442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68"/>
            <p:cNvSpPr/>
            <p:nvPr/>
          </p:nvSpPr>
          <p:spPr>
            <a:xfrm>
              <a:off x="5458232" y="4422377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68"/>
            <p:cNvSpPr/>
            <p:nvPr/>
          </p:nvSpPr>
          <p:spPr>
            <a:xfrm>
              <a:off x="5437134" y="4572793"/>
              <a:ext cx="10581" cy="44162"/>
            </a:xfrm>
            <a:custGeom>
              <a:rect b="b" l="l" r="r" t="t"/>
              <a:pathLst>
                <a:path extrusionOk="0" h="139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68"/>
            <p:cNvSpPr/>
            <p:nvPr/>
          </p:nvSpPr>
          <p:spPr>
            <a:xfrm>
              <a:off x="5341333" y="4261252"/>
              <a:ext cx="278752" cy="356463"/>
            </a:xfrm>
            <a:custGeom>
              <a:rect b="b" l="l" r="r" t="t"/>
              <a:pathLst>
                <a:path extrusionOk="0" h="11252" w="8799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68"/>
            <p:cNvSpPr/>
            <p:nvPr/>
          </p:nvSpPr>
          <p:spPr>
            <a:xfrm>
              <a:off x="5436753" y="4366842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68"/>
            <p:cNvSpPr/>
            <p:nvPr/>
          </p:nvSpPr>
          <p:spPr>
            <a:xfrm>
              <a:off x="5503503" y="4366842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74" name="Google Shape;11874;p68"/>
          <p:cNvSpPr/>
          <p:nvPr/>
        </p:nvSpPr>
        <p:spPr>
          <a:xfrm>
            <a:off x="1322345" y="3836582"/>
            <a:ext cx="367805" cy="259871"/>
          </a:xfrm>
          <a:custGeom>
            <a:rect b="b" l="l" r="r" t="t"/>
            <a:pathLst>
              <a:path extrusionOk="0" h="8203" w="1161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75" name="Google Shape;11875;p68"/>
          <p:cNvGrpSpPr/>
          <p:nvPr/>
        </p:nvGrpSpPr>
        <p:grpSpPr>
          <a:xfrm>
            <a:off x="3103646" y="3766076"/>
            <a:ext cx="360233" cy="362451"/>
            <a:chOff x="3107608" y="3763401"/>
            <a:chExt cx="360233" cy="362451"/>
          </a:xfrm>
        </p:grpSpPr>
        <p:sp>
          <p:nvSpPr>
            <p:cNvPr id="11876" name="Google Shape;11876;p68"/>
            <p:cNvSpPr/>
            <p:nvPr/>
          </p:nvSpPr>
          <p:spPr>
            <a:xfrm>
              <a:off x="3323349" y="3763401"/>
              <a:ext cx="144492" cy="152729"/>
            </a:xfrm>
            <a:custGeom>
              <a:rect b="b" l="l" r="r" t="t"/>
              <a:pathLst>
                <a:path extrusionOk="0" h="4821" w="4561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68"/>
            <p:cNvSpPr/>
            <p:nvPr/>
          </p:nvSpPr>
          <p:spPr>
            <a:xfrm>
              <a:off x="3107608" y="3863256"/>
              <a:ext cx="333844" cy="262596"/>
            </a:xfrm>
            <a:custGeom>
              <a:rect b="b" l="l" r="r" t="t"/>
              <a:pathLst>
                <a:path extrusionOk="0" h="8289" w="10538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68"/>
            <p:cNvSpPr/>
            <p:nvPr/>
          </p:nvSpPr>
          <p:spPr>
            <a:xfrm>
              <a:off x="3361840" y="3799453"/>
              <a:ext cx="74701" cy="71438"/>
            </a:xfrm>
            <a:custGeom>
              <a:rect b="b" l="l" r="r" t="t"/>
              <a:pathLst>
                <a:path extrusionOk="0" h="2255" w="2358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79" name="Google Shape;11879;p68"/>
          <p:cNvGrpSpPr/>
          <p:nvPr/>
        </p:nvGrpSpPr>
        <p:grpSpPr>
          <a:xfrm>
            <a:off x="889343" y="3801227"/>
            <a:ext cx="351585" cy="339705"/>
            <a:chOff x="889343" y="3801227"/>
            <a:chExt cx="351585" cy="339705"/>
          </a:xfrm>
        </p:grpSpPr>
        <p:sp>
          <p:nvSpPr>
            <p:cNvPr id="11880" name="Google Shape;11880;p68"/>
            <p:cNvSpPr/>
            <p:nvPr/>
          </p:nvSpPr>
          <p:spPr>
            <a:xfrm>
              <a:off x="1014954" y="4068479"/>
              <a:ext cx="35862" cy="10233"/>
            </a:xfrm>
            <a:custGeom>
              <a:rect b="b" l="l" r="r" t="t"/>
              <a:pathLst>
                <a:path extrusionOk="0" h="323" w="1132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68"/>
            <p:cNvSpPr/>
            <p:nvPr/>
          </p:nvSpPr>
          <p:spPr>
            <a:xfrm>
              <a:off x="889343" y="3801227"/>
              <a:ext cx="351585" cy="339705"/>
            </a:xfrm>
            <a:custGeom>
              <a:rect b="b" l="l" r="r" t="t"/>
              <a:pathLst>
                <a:path extrusionOk="0" h="10723" w="11098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68"/>
            <p:cNvSpPr/>
            <p:nvPr/>
          </p:nvSpPr>
          <p:spPr>
            <a:xfrm>
              <a:off x="1148865" y="3851598"/>
              <a:ext cx="27181" cy="51733"/>
            </a:xfrm>
            <a:custGeom>
              <a:rect b="b" l="l" r="r" t="t"/>
              <a:pathLst>
                <a:path extrusionOk="0" h="1633" w="858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68"/>
            <p:cNvSpPr/>
            <p:nvPr/>
          </p:nvSpPr>
          <p:spPr>
            <a:xfrm>
              <a:off x="1152255" y="3836138"/>
              <a:ext cx="15111" cy="15111"/>
            </a:xfrm>
            <a:custGeom>
              <a:rect b="b" l="l" r="r" t="t"/>
              <a:pathLst>
                <a:path extrusionOk="0" h="477" w="477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68"/>
            <p:cNvSpPr/>
            <p:nvPr/>
          </p:nvSpPr>
          <p:spPr>
            <a:xfrm>
              <a:off x="1022494" y="3867438"/>
              <a:ext cx="19642" cy="29843"/>
            </a:xfrm>
            <a:custGeom>
              <a:rect b="b" l="l" r="r" t="t"/>
              <a:pathLst>
                <a:path extrusionOk="0" h="942" w="62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85" name="Google Shape;11885;p68"/>
          <p:cNvGrpSpPr/>
          <p:nvPr/>
        </p:nvGrpSpPr>
        <p:grpSpPr>
          <a:xfrm>
            <a:off x="4896609" y="4260872"/>
            <a:ext cx="278784" cy="355323"/>
            <a:chOff x="4896609" y="4260872"/>
            <a:chExt cx="278784" cy="355323"/>
          </a:xfrm>
        </p:grpSpPr>
        <p:sp>
          <p:nvSpPr>
            <p:cNvPr id="11886" name="Google Shape;11886;p68"/>
            <p:cNvSpPr/>
            <p:nvPr/>
          </p:nvSpPr>
          <p:spPr>
            <a:xfrm>
              <a:off x="4997700" y="43781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7" name="Google Shape;11887;p68"/>
            <p:cNvSpPr/>
            <p:nvPr/>
          </p:nvSpPr>
          <p:spPr>
            <a:xfrm>
              <a:off x="5064830" y="43781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8" name="Google Shape;11888;p68"/>
            <p:cNvSpPr/>
            <p:nvPr/>
          </p:nvSpPr>
          <p:spPr>
            <a:xfrm>
              <a:off x="5013160" y="4417498"/>
              <a:ext cx="46063" cy="15777"/>
            </a:xfrm>
            <a:custGeom>
              <a:rect b="b" l="l" r="r" t="t"/>
              <a:pathLst>
                <a:path extrusionOk="0" h="498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9" name="Google Shape;11889;p68"/>
            <p:cNvSpPr/>
            <p:nvPr/>
          </p:nvSpPr>
          <p:spPr>
            <a:xfrm>
              <a:off x="4896609" y="4260872"/>
              <a:ext cx="278784" cy="355323"/>
            </a:xfrm>
            <a:custGeom>
              <a:rect b="b" l="l" r="r" t="t"/>
              <a:pathLst>
                <a:path extrusionOk="0" h="11216" w="880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0" name="Google Shape;11890;p68"/>
            <p:cNvSpPr/>
            <p:nvPr/>
          </p:nvSpPr>
          <p:spPr>
            <a:xfrm>
              <a:off x="4992030" y="4361203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1" name="Google Shape;11891;p68"/>
            <p:cNvSpPr/>
            <p:nvPr/>
          </p:nvSpPr>
          <p:spPr>
            <a:xfrm>
              <a:off x="5059191" y="4361203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92" name="Google Shape;11892;p68"/>
          <p:cNvGrpSpPr/>
          <p:nvPr/>
        </p:nvGrpSpPr>
        <p:grpSpPr>
          <a:xfrm>
            <a:off x="7598438" y="4266131"/>
            <a:ext cx="260283" cy="345914"/>
            <a:chOff x="7598438" y="4266131"/>
            <a:chExt cx="260283" cy="345914"/>
          </a:xfrm>
        </p:grpSpPr>
        <p:sp>
          <p:nvSpPr>
            <p:cNvPr id="11893" name="Google Shape;11893;p68"/>
            <p:cNvSpPr/>
            <p:nvPr/>
          </p:nvSpPr>
          <p:spPr>
            <a:xfrm>
              <a:off x="7598438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4" name="Google Shape;11894;p68"/>
            <p:cNvSpPr/>
            <p:nvPr/>
          </p:nvSpPr>
          <p:spPr>
            <a:xfrm>
              <a:off x="768631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5" name="Google Shape;11895;p68"/>
            <p:cNvSpPr/>
            <p:nvPr/>
          </p:nvSpPr>
          <p:spPr>
            <a:xfrm>
              <a:off x="7751199" y="4368743"/>
              <a:ext cx="21131" cy="10581"/>
            </a:xfrm>
            <a:custGeom>
              <a:rect b="b" l="l" r="r" t="t"/>
              <a:pathLst>
                <a:path extrusionOk="0" h="334" w="66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6" name="Google Shape;11896;p68"/>
            <p:cNvSpPr/>
            <p:nvPr/>
          </p:nvSpPr>
          <p:spPr>
            <a:xfrm>
              <a:off x="7794189" y="4558474"/>
              <a:ext cx="37731" cy="37731"/>
            </a:xfrm>
            <a:custGeom>
              <a:rect b="b" l="l" r="r" t="t"/>
              <a:pathLst>
                <a:path extrusionOk="0" h="1191" w="1191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7" name="Google Shape;11897;p68"/>
            <p:cNvSpPr/>
            <p:nvPr/>
          </p:nvSpPr>
          <p:spPr>
            <a:xfrm>
              <a:off x="7691197" y="438534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8" name="Google Shape;11898;p68"/>
            <p:cNvSpPr/>
            <p:nvPr/>
          </p:nvSpPr>
          <p:spPr>
            <a:xfrm>
              <a:off x="7756458" y="4385343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9" name="Google Shape;11899;p68"/>
            <p:cNvSpPr/>
            <p:nvPr/>
          </p:nvSpPr>
          <p:spPr>
            <a:xfrm>
              <a:off x="7699878" y="4415122"/>
              <a:ext cx="58893" cy="32092"/>
            </a:xfrm>
            <a:custGeom>
              <a:rect b="b" l="l" r="r" t="t"/>
              <a:pathLst>
                <a:path extrusionOk="0" h="1013" w="1859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0" name="Google Shape;11900;p68"/>
          <p:cNvGrpSpPr/>
          <p:nvPr/>
        </p:nvGrpSpPr>
        <p:grpSpPr>
          <a:xfrm>
            <a:off x="1767069" y="3360146"/>
            <a:ext cx="286324" cy="348163"/>
            <a:chOff x="1767069" y="3360146"/>
            <a:chExt cx="286324" cy="348163"/>
          </a:xfrm>
        </p:grpSpPr>
        <p:sp>
          <p:nvSpPr>
            <p:cNvPr id="11901" name="Google Shape;11901;p68"/>
            <p:cNvSpPr/>
            <p:nvPr/>
          </p:nvSpPr>
          <p:spPr>
            <a:xfrm>
              <a:off x="1767069" y="3404277"/>
              <a:ext cx="228223" cy="304033"/>
            </a:xfrm>
            <a:custGeom>
              <a:rect b="b" l="l" r="r" t="t"/>
              <a:pathLst>
                <a:path extrusionOk="0" h="9597" w="7204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2" name="Google Shape;11902;p68"/>
            <p:cNvSpPr/>
            <p:nvPr/>
          </p:nvSpPr>
          <p:spPr>
            <a:xfrm>
              <a:off x="1799509" y="3360146"/>
              <a:ext cx="253884" cy="276883"/>
            </a:xfrm>
            <a:custGeom>
              <a:rect b="b" l="l" r="r" t="t"/>
              <a:pathLst>
                <a:path extrusionOk="0" h="8740" w="8014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3" name="Google Shape;11903;p68"/>
            <p:cNvSpPr/>
            <p:nvPr/>
          </p:nvSpPr>
          <p:spPr>
            <a:xfrm>
              <a:off x="1948120" y="3388532"/>
              <a:ext cx="78852" cy="75367"/>
            </a:xfrm>
            <a:custGeom>
              <a:rect b="b" l="l" r="r" t="t"/>
              <a:pathLst>
                <a:path extrusionOk="0" h="2379" w="2489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4" name="Google Shape;11904;p68"/>
            <p:cNvSpPr/>
            <p:nvPr/>
          </p:nvSpPr>
          <p:spPr>
            <a:xfrm>
              <a:off x="1800270" y="3513636"/>
              <a:ext cx="162582" cy="10233"/>
            </a:xfrm>
            <a:custGeom>
              <a:rect b="b" l="l" r="r" t="t"/>
              <a:pathLst>
                <a:path extrusionOk="0" h="323" w="513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5" name="Google Shape;11905;p68"/>
            <p:cNvSpPr/>
            <p:nvPr/>
          </p:nvSpPr>
          <p:spPr>
            <a:xfrm>
              <a:off x="1800270" y="3536287"/>
              <a:ext cx="162582" cy="10201"/>
            </a:xfrm>
            <a:custGeom>
              <a:rect b="b" l="l" r="r" t="t"/>
              <a:pathLst>
                <a:path extrusionOk="0" h="322" w="513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6" name="Google Shape;11906;p68"/>
            <p:cNvSpPr/>
            <p:nvPr/>
          </p:nvSpPr>
          <p:spPr>
            <a:xfrm>
              <a:off x="1800270" y="3558146"/>
              <a:ext cx="162582" cy="10613"/>
            </a:xfrm>
            <a:custGeom>
              <a:rect b="b" l="l" r="r" t="t"/>
              <a:pathLst>
                <a:path extrusionOk="0" h="335" w="5132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7" name="Google Shape;11907;p68"/>
            <p:cNvSpPr/>
            <p:nvPr/>
          </p:nvSpPr>
          <p:spPr>
            <a:xfrm>
              <a:off x="1800270" y="3580798"/>
              <a:ext cx="162582" cy="10581"/>
            </a:xfrm>
            <a:custGeom>
              <a:rect b="b" l="l" r="r" t="t"/>
              <a:pathLst>
                <a:path extrusionOk="0" h="334" w="513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08" name="Google Shape;11908;p68"/>
          <p:cNvGrpSpPr/>
          <p:nvPr/>
        </p:nvGrpSpPr>
        <p:grpSpPr>
          <a:xfrm>
            <a:off x="7149944" y="4266131"/>
            <a:ext cx="260283" cy="345914"/>
            <a:chOff x="7149944" y="4266131"/>
            <a:chExt cx="260283" cy="345914"/>
          </a:xfrm>
        </p:grpSpPr>
        <p:sp>
          <p:nvSpPr>
            <p:cNvPr id="11909" name="Google Shape;11909;p68"/>
            <p:cNvSpPr/>
            <p:nvPr/>
          </p:nvSpPr>
          <p:spPr>
            <a:xfrm>
              <a:off x="7149944" y="4266131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0" name="Google Shape;11910;p68"/>
            <p:cNvSpPr/>
            <p:nvPr/>
          </p:nvSpPr>
          <p:spPr>
            <a:xfrm>
              <a:off x="7257815" y="4428808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1" name="Google Shape;11911;p68"/>
            <p:cNvSpPr/>
            <p:nvPr/>
          </p:nvSpPr>
          <p:spPr>
            <a:xfrm>
              <a:off x="7241975" y="4390602"/>
              <a:ext cx="10581" cy="15523"/>
            </a:xfrm>
            <a:custGeom>
              <a:rect b="b" l="l" r="r" t="t"/>
              <a:pathLst>
                <a:path extrusionOk="0" h="490" w="334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2" name="Google Shape;11912;p68"/>
            <p:cNvSpPr/>
            <p:nvPr/>
          </p:nvSpPr>
          <p:spPr>
            <a:xfrm>
              <a:off x="7307236" y="4390602"/>
              <a:ext cx="10201" cy="15523"/>
            </a:xfrm>
            <a:custGeom>
              <a:rect b="b" l="l" r="r" t="t"/>
              <a:pathLst>
                <a:path extrusionOk="0" h="490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3" name="Google Shape;11913;p68"/>
            <p:cNvSpPr/>
            <p:nvPr/>
          </p:nvSpPr>
          <p:spPr>
            <a:xfrm>
              <a:off x="7236336" y="4374382"/>
              <a:ext cx="21131" cy="10613"/>
            </a:xfrm>
            <a:custGeom>
              <a:rect b="b" l="l" r="r" t="t"/>
              <a:pathLst>
                <a:path extrusionOk="0" h="335" w="667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68"/>
            <p:cNvSpPr/>
            <p:nvPr/>
          </p:nvSpPr>
          <p:spPr>
            <a:xfrm>
              <a:off x="7301565" y="4374382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15" name="Google Shape;11915;p68"/>
          <p:cNvGrpSpPr/>
          <p:nvPr/>
        </p:nvGrpSpPr>
        <p:grpSpPr>
          <a:xfrm>
            <a:off x="6695051" y="4259351"/>
            <a:ext cx="270104" cy="360233"/>
            <a:chOff x="6695051" y="4259351"/>
            <a:chExt cx="270104" cy="360233"/>
          </a:xfrm>
        </p:grpSpPr>
        <p:sp>
          <p:nvSpPr>
            <p:cNvPr id="11916" name="Google Shape;11916;p68"/>
            <p:cNvSpPr/>
            <p:nvPr/>
          </p:nvSpPr>
          <p:spPr>
            <a:xfrm>
              <a:off x="679085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68"/>
            <p:cNvSpPr/>
            <p:nvPr/>
          </p:nvSpPr>
          <p:spPr>
            <a:xfrm>
              <a:off x="6858742" y="4383442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8" name="Google Shape;11918;p68"/>
            <p:cNvSpPr/>
            <p:nvPr/>
          </p:nvSpPr>
          <p:spPr>
            <a:xfrm>
              <a:off x="6695051" y="4259351"/>
              <a:ext cx="270104" cy="360233"/>
            </a:xfrm>
            <a:custGeom>
              <a:rect b="b" l="l" r="r" t="t"/>
              <a:pathLst>
                <a:path extrusionOk="0" h="11371" w="8526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9" name="Google Shape;11919;p68"/>
            <p:cNvSpPr/>
            <p:nvPr/>
          </p:nvSpPr>
          <p:spPr>
            <a:xfrm>
              <a:off x="6799152" y="4414362"/>
              <a:ext cx="61523" cy="33232"/>
            </a:xfrm>
            <a:custGeom>
              <a:rect b="b" l="l" r="r" t="t"/>
              <a:pathLst>
                <a:path extrusionOk="0" h="1049" w="1942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0" name="Google Shape;11920;p68"/>
          <p:cNvGrpSpPr/>
          <p:nvPr/>
        </p:nvGrpSpPr>
        <p:grpSpPr>
          <a:xfrm>
            <a:off x="8047661" y="4257451"/>
            <a:ext cx="277263" cy="362514"/>
            <a:chOff x="8047661" y="4257451"/>
            <a:chExt cx="277263" cy="362514"/>
          </a:xfrm>
        </p:grpSpPr>
        <p:sp>
          <p:nvSpPr>
            <p:cNvPr id="11921" name="Google Shape;11921;p68"/>
            <p:cNvSpPr/>
            <p:nvPr/>
          </p:nvSpPr>
          <p:spPr>
            <a:xfrm>
              <a:off x="8164211" y="4425418"/>
              <a:ext cx="44542" cy="16157"/>
            </a:xfrm>
            <a:custGeom>
              <a:rect b="b" l="l" r="r" t="t"/>
              <a:pathLst>
                <a:path extrusionOk="0" h="510" w="1406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2" name="Google Shape;11922;p68"/>
            <p:cNvSpPr/>
            <p:nvPr/>
          </p:nvSpPr>
          <p:spPr>
            <a:xfrm>
              <a:off x="8141940" y="4575423"/>
              <a:ext cx="10613" cy="43813"/>
            </a:xfrm>
            <a:custGeom>
              <a:rect b="b" l="l" r="r" t="t"/>
              <a:pathLst>
                <a:path extrusionOk="0" h="1383" w="335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3" name="Google Shape;11923;p68"/>
            <p:cNvSpPr/>
            <p:nvPr/>
          </p:nvSpPr>
          <p:spPr>
            <a:xfrm>
              <a:off x="8125720" y="4375522"/>
              <a:ext cx="121873" cy="42293"/>
            </a:xfrm>
            <a:custGeom>
              <a:rect b="b" l="l" r="r" t="t"/>
              <a:pathLst>
                <a:path extrusionOk="0" h="1335" w="3847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4" name="Google Shape;11924;p68"/>
            <p:cNvSpPr/>
            <p:nvPr/>
          </p:nvSpPr>
          <p:spPr>
            <a:xfrm>
              <a:off x="8047661" y="4257451"/>
              <a:ext cx="277263" cy="362514"/>
            </a:xfrm>
            <a:custGeom>
              <a:rect b="b" l="l" r="r" t="t"/>
              <a:pathLst>
                <a:path extrusionOk="0" h="11443" w="8752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25" name="Google Shape;11925;p68"/>
          <p:cNvGrpSpPr/>
          <p:nvPr/>
        </p:nvGrpSpPr>
        <p:grpSpPr>
          <a:xfrm>
            <a:off x="6248078" y="3784468"/>
            <a:ext cx="277263" cy="356115"/>
            <a:chOff x="6248078" y="3784468"/>
            <a:chExt cx="277263" cy="356115"/>
          </a:xfrm>
        </p:grpSpPr>
        <p:sp>
          <p:nvSpPr>
            <p:cNvPr id="11926" name="Google Shape;11926;p68"/>
            <p:cNvSpPr/>
            <p:nvPr/>
          </p:nvSpPr>
          <p:spPr>
            <a:xfrm>
              <a:off x="633709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7" name="Google Shape;11927;p68"/>
            <p:cNvSpPr/>
            <p:nvPr/>
          </p:nvSpPr>
          <p:spPr>
            <a:xfrm>
              <a:off x="6392919" y="3874630"/>
              <a:ext cx="43402" cy="43402"/>
            </a:xfrm>
            <a:custGeom>
              <a:rect b="b" l="l" r="r" t="t"/>
              <a:pathLst>
                <a:path extrusionOk="0" h="1370" w="137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8" name="Google Shape;11928;p68"/>
            <p:cNvSpPr/>
            <p:nvPr/>
          </p:nvSpPr>
          <p:spPr>
            <a:xfrm>
              <a:off x="6381609" y="39134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9" name="Google Shape;11929;p68"/>
            <p:cNvSpPr/>
            <p:nvPr/>
          </p:nvSpPr>
          <p:spPr>
            <a:xfrm>
              <a:off x="6248078" y="3784468"/>
              <a:ext cx="277263" cy="356115"/>
            </a:xfrm>
            <a:custGeom>
              <a:rect b="b" l="l" r="r" t="t"/>
              <a:pathLst>
                <a:path extrusionOk="0" h="11241" w="8752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0" name="Google Shape;11930;p68"/>
            <p:cNvSpPr/>
            <p:nvPr/>
          </p:nvSpPr>
          <p:spPr>
            <a:xfrm>
              <a:off x="6381609" y="4085840"/>
              <a:ext cx="10201" cy="54743"/>
            </a:xfrm>
            <a:custGeom>
              <a:rect b="b" l="l" r="r" t="t"/>
              <a:pathLst>
                <a:path extrusionOk="0" h="1728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1" name="Google Shape;11931;p68"/>
          <p:cNvGrpSpPr/>
          <p:nvPr/>
        </p:nvGrpSpPr>
        <p:grpSpPr>
          <a:xfrm>
            <a:off x="5800725" y="3785989"/>
            <a:ext cx="277644" cy="354594"/>
            <a:chOff x="5800725" y="3785989"/>
            <a:chExt cx="277644" cy="354594"/>
          </a:xfrm>
        </p:grpSpPr>
        <p:sp>
          <p:nvSpPr>
            <p:cNvPr id="11932" name="Google Shape;11932;p68"/>
            <p:cNvSpPr/>
            <p:nvPr/>
          </p:nvSpPr>
          <p:spPr>
            <a:xfrm>
              <a:off x="5901055" y="3896869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3" name="Google Shape;11933;p68"/>
            <p:cNvSpPr/>
            <p:nvPr/>
          </p:nvSpPr>
          <p:spPr>
            <a:xfrm>
              <a:off x="5968217" y="389686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4" name="Google Shape;11934;p68"/>
            <p:cNvSpPr/>
            <p:nvPr/>
          </p:nvSpPr>
          <p:spPr>
            <a:xfrm>
              <a:off x="5916547" y="3935804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5" name="Google Shape;11935;p68"/>
            <p:cNvSpPr/>
            <p:nvPr/>
          </p:nvSpPr>
          <p:spPr>
            <a:xfrm>
              <a:off x="5895416" y="3879888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6" name="Google Shape;11936;p68"/>
            <p:cNvSpPr/>
            <p:nvPr/>
          </p:nvSpPr>
          <p:spPr>
            <a:xfrm>
              <a:off x="5961786" y="3879888"/>
              <a:ext cx="21923" cy="10233"/>
            </a:xfrm>
            <a:custGeom>
              <a:rect b="b" l="l" r="r" t="t"/>
              <a:pathLst>
                <a:path extrusionOk="0" h="323" w="692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7" name="Google Shape;11937;p68"/>
            <p:cNvSpPr/>
            <p:nvPr/>
          </p:nvSpPr>
          <p:spPr>
            <a:xfrm>
              <a:off x="5800725" y="3785989"/>
              <a:ext cx="277644" cy="354594"/>
            </a:xfrm>
            <a:custGeom>
              <a:rect b="b" l="l" r="r" t="t"/>
              <a:pathLst>
                <a:path extrusionOk="0" h="11193" w="8764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8" name="Google Shape;11938;p68"/>
            <p:cNvSpPr/>
            <p:nvPr/>
          </p:nvSpPr>
          <p:spPr>
            <a:xfrm>
              <a:off x="6012727" y="4085840"/>
              <a:ext cx="37731" cy="37763"/>
            </a:xfrm>
            <a:custGeom>
              <a:rect b="b" l="l" r="r" t="t"/>
              <a:pathLst>
                <a:path extrusionOk="0" h="1192" w="1191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39" name="Google Shape;11939;p68"/>
          <p:cNvGrpSpPr/>
          <p:nvPr/>
        </p:nvGrpSpPr>
        <p:grpSpPr>
          <a:xfrm>
            <a:off x="2206122" y="3360748"/>
            <a:ext cx="308183" cy="347561"/>
            <a:chOff x="2206122" y="3360748"/>
            <a:chExt cx="308183" cy="347561"/>
          </a:xfrm>
        </p:grpSpPr>
        <p:sp>
          <p:nvSpPr>
            <p:cNvPr id="11940" name="Google Shape;11940;p68"/>
            <p:cNvSpPr/>
            <p:nvPr/>
          </p:nvSpPr>
          <p:spPr>
            <a:xfrm>
              <a:off x="2206122" y="3543859"/>
              <a:ext cx="199932" cy="164451"/>
            </a:xfrm>
            <a:custGeom>
              <a:rect b="b" l="l" r="r" t="t"/>
              <a:pathLst>
                <a:path extrusionOk="0" h="5191" w="6311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1" name="Google Shape;11941;p68"/>
            <p:cNvSpPr/>
            <p:nvPr/>
          </p:nvSpPr>
          <p:spPr>
            <a:xfrm>
              <a:off x="2216291" y="3360748"/>
              <a:ext cx="298014" cy="312872"/>
            </a:xfrm>
            <a:custGeom>
              <a:rect b="b" l="l" r="r" t="t"/>
              <a:pathLst>
                <a:path extrusionOk="0" h="9876" w="9407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2" name="Google Shape;11942;p68"/>
            <p:cNvSpPr/>
            <p:nvPr/>
          </p:nvSpPr>
          <p:spPr>
            <a:xfrm>
              <a:off x="2392812" y="3401615"/>
              <a:ext cx="83033" cy="80372"/>
            </a:xfrm>
            <a:custGeom>
              <a:rect b="b" l="l" r="r" t="t"/>
              <a:pathLst>
                <a:path extrusionOk="0" h="2537" w="2621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3" name="Google Shape;11943;p68"/>
            <p:cNvSpPr/>
            <p:nvPr/>
          </p:nvSpPr>
          <p:spPr>
            <a:xfrm>
              <a:off x="2229502" y="3535147"/>
              <a:ext cx="201833" cy="94723"/>
            </a:xfrm>
            <a:custGeom>
              <a:rect b="b" l="l" r="r" t="t"/>
              <a:pathLst>
                <a:path extrusionOk="0" h="2990" w="6371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4" name="Google Shape;11944;p68"/>
            <p:cNvSpPr/>
            <p:nvPr/>
          </p:nvSpPr>
          <p:spPr>
            <a:xfrm>
              <a:off x="2236281" y="3609215"/>
              <a:ext cx="81893" cy="38364"/>
            </a:xfrm>
            <a:custGeom>
              <a:rect b="b" l="l" r="r" t="t"/>
              <a:pathLst>
                <a:path extrusionOk="0" h="1211" w="2585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45" name="Google Shape;11945;p68"/>
          <p:cNvGrpSpPr/>
          <p:nvPr/>
        </p:nvGrpSpPr>
        <p:grpSpPr>
          <a:xfrm>
            <a:off x="5353403" y="3785609"/>
            <a:ext cx="277992" cy="354974"/>
            <a:chOff x="5353403" y="3785609"/>
            <a:chExt cx="277992" cy="354974"/>
          </a:xfrm>
        </p:grpSpPr>
        <p:sp>
          <p:nvSpPr>
            <p:cNvPr id="11946" name="Google Shape;11946;p68"/>
            <p:cNvSpPr/>
            <p:nvPr/>
          </p:nvSpPr>
          <p:spPr>
            <a:xfrm>
              <a:off x="5476734" y="3952562"/>
              <a:ext cx="33232" cy="15998"/>
            </a:xfrm>
            <a:custGeom>
              <a:rect b="b" l="l" r="r" t="t"/>
              <a:pathLst>
                <a:path extrusionOk="0" h="505" w="1049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7" name="Google Shape;11947;p68"/>
            <p:cNvSpPr/>
            <p:nvPr/>
          </p:nvSpPr>
          <p:spPr>
            <a:xfrm>
              <a:off x="5457124" y="390254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8" name="Google Shape;11948;p68"/>
            <p:cNvSpPr/>
            <p:nvPr/>
          </p:nvSpPr>
          <p:spPr>
            <a:xfrm>
              <a:off x="5518234" y="390254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9" name="Google Shape;11949;p68"/>
            <p:cNvSpPr/>
            <p:nvPr/>
          </p:nvSpPr>
          <p:spPr>
            <a:xfrm>
              <a:off x="5353403" y="3785609"/>
              <a:ext cx="277992" cy="354974"/>
            </a:xfrm>
            <a:custGeom>
              <a:rect b="b" l="l" r="r" t="t"/>
              <a:pathLst>
                <a:path extrusionOk="0" h="11205" w="8775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0" name="Google Shape;11950;p68"/>
            <p:cNvSpPr/>
            <p:nvPr/>
          </p:nvSpPr>
          <p:spPr>
            <a:xfrm>
              <a:off x="5420533" y="4102440"/>
              <a:ext cx="10581" cy="10201"/>
            </a:xfrm>
            <a:custGeom>
              <a:rect b="b" l="l" r="r" t="t"/>
              <a:pathLst>
                <a:path extrusionOk="0" h="322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1" name="Google Shape;11951;p68"/>
            <p:cNvSpPr/>
            <p:nvPr/>
          </p:nvSpPr>
          <p:spPr>
            <a:xfrm>
              <a:off x="5554064" y="4102440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2" name="Google Shape;11952;p68"/>
          <p:cNvGrpSpPr/>
          <p:nvPr/>
        </p:nvGrpSpPr>
        <p:grpSpPr>
          <a:xfrm>
            <a:off x="4896229" y="3785989"/>
            <a:ext cx="278784" cy="354594"/>
            <a:chOff x="4896229" y="3785989"/>
            <a:chExt cx="278784" cy="354594"/>
          </a:xfrm>
        </p:grpSpPr>
        <p:sp>
          <p:nvSpPr>
            <p:cNvPr id="11953" name="Google Shape;11953;p68"/>
            <p:cNvSpPr/>
            <p:nvPr/>
          </p:nvSpPr>
          <p:spPr>
            <a:xfrm>
              <a:off x="4896229" y="3785989"/>
              <a:ext cx="278784" cy="354594"/>
            </a:xfrm>
            <a:custGeom>
              <a:rect b="b" l="l" r="r" t="t"/>
              <a:pathLst>
                <a:path extrusionOk="0" h="11193" w="880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4" name="Google Shape;11954;p68"/>
            <p:cNvSpPr/>
            <p:nvPr/>
          </p:nvSpPr>
          <p:spPr>
            <a:xfrm>
              <a:off x="4997700" y="3932319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5" name="Google Shape;11955;p68"/>
            <p:cNvSpPr/>
            <p:nvPr/>
          </p:nvSpPr>
          <p:spPr>
            <a:xfrm>
              <a:off x="5064830" y="393231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6" name="Google Shape;11956;p68"/>
            <p:cNvSpPr/>
            <p:nvPr/>
          </p:nvSpPr>
          <p:spPr>
            <a:xfrm>
              <a:off x="5013160" y="397090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7" name="Google Shape;11957;p68"/>
            <p:cNvSpPr/>
            <p:nvPr/>
          </p:nvSpPr>
          <p:spPr>
            <a:xfrm>
              <a:off x="4991649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8" name="Google Shape;11958;p68"/>
            <p:cNvSpPr/>
            <p:nvPr/>
          </p:nvSpPr>
          <p:spPr>
            <a:xfrm>
              <a:off x="5052760" y="3915370"/>
              <a:ext cx="28322" cy="16252"/>
            </a:xfrm>
            <a:custGeom>
              <a:rect b="b" l="l" r="r" t="t"/>
              <a:pathLst>
                <a:path extrusionOk="0" h="513" w="894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59" name="Google Shape;11959;p68"/>
          <p:cNvGrpSpPr/>
          <p:nvPr/>
        </p:nvGrpSpPr>
        <p:grpSpPr>
          <a:xfrm>
            <a:off x="7592387" y="3787858"/>
            <a:ext cx="273874" cy="351204"/>
            <a:chOff x="7592387" y="3787858"/>
            <a:chExt cx="273874" cy="351204"/>
          </a:xfrm>
        </p:grpSpPr>
        <p:sp>
          <p:nvSpPr>
            <p:cNvPr id="11960" name="Google Shape;11960;p68"/>
            <p:cNvSpPr/>
            <p:nvPr/>
          </p:nvSpPr>
          <p:spPr>
            <a:xfrm>
              <a:off x="7592387" y="3787858"/>
              <a:ext cx="273874" cy="351204"/>
            </a:xfrm>
            <a:custGeom>
              <a:rect b="b" l="l" r="r" t="t"/>
              <a:pathLst>
                <a:path extrusionOk="0" h="11086" w="8645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1" name="Google Shape;11961;p68"/>
            <p:cNvSpPr/>
            <p:nvPr/>
          </p:nvSpPr>
          <p:spPr>
            <a:xfrm>
              <a:off x="7691197" y="393083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2" name="Google Shape;11962;p68"/>
            <p:cNvSpPr/>
            <p:nvPr/>
          </p:nvSpPr>
          <p:spPr>
            <a:xfrm>
              <a:off x="7757218" y="393083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3" name="Google Shape;11963;p68"/>
            <p:cNvSpPr/>
            <p:nvPr/>
          </p:nvSpPr>
          <p:spPr>
            <a:xfrm>
              <a:off x="7713088" y="3974580"/>
              <a:ext cx="32472" cy="10581"/>
            </a:xfrm>
            <a:custGeom>
              <a:rect b="b" l="l" r="r" t="t"/>
              <a:pathLst>
                <a:path extrusionOk="0" h="334" w="102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64" name="Google Shape;11964;p68"/>
          <p:cNvGrpSpPr/>
          <p:nvPr/>
        </p:nvGrpSpPr>
        <p:grpSpPr>
          <a:xfrm>
            <a:off x="7145794" y="3787858"/>
            <a:ext cx="274254" cy="350444"/>
            <a:chOff x="7145794" y="3787858"/>
            <a:chExt cx="274254" cy="350444"/>
          </a:xfrm>
        </p:grpSpPr>
        <p:sp>
          <p:nvSpPr>
            <p:cNvPr id="11965" name="Google Shape;11965;p68"/>
            <p:cNvSpPr/>
            <p:nvPr/>
          </p:nvSpPr>
          <p:spPr>
            <a:xfrm>
              <a:off x="7247265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6" name="Google Shape;11966;p68"/>
            <p:cNvSpPr/>
            <p:nvPr/>
          </p:nvSpPr>
          <p:spPr>
            <a:xfrm>
              <a:off x="7307616" y="3891959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7" name="Google Shape;11967;p68"/>
            <p:cNvSpPr/>
            <p:nvPr/>
          </p:nvSpPr>
          <p:spPr>
            <a:xfrm>
              <a:off x="7145794" y="3787858"/>
              <a:ext cx="274254" cy="350444"/>
            </a:xfrm>
            <a:custGeom>
              <a:rect b="b" l="l" r="r" t="t"/>
              <a:pathLst>
                <a:path extrusionOk="0" h="11062" w="8657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8" name="Google Shape;11968;p68"/>
            <p:cNvSpPr/>
            <p:nvPr/>
          </p:nvSpPr>
          <p:spPr>
            <a:xfrm>
              <a:off x="7260824" y="3930925"/>
              <a:ext cx="43813" cy="15396"/>
            </a:xfrm>
            <a:custGeom>
              <a:rect b="b" l="l" r="r" t="t"/>
              <a:pathLst>
                <a:path extrusionOk="0" h="486" w="1383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9" name="Google Shape;11969;p68"/>
            <p:cNvSpPr/>
            <p:nvPr/>
          </p:nvSpPr>
          <p:spPr>
            <a:xfrm>
              <a:off x="7260476" y="3837532"/>
              <a:ext cx="44162" cy="21289"/>
            </a:xfrm>
            <a:custGeom>
              <a:rect b="b" l="l" r="r" t="t"/>
              <a:pathLst>
                <a:path extrusionOk="0" h="672" w="1394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0" name="Google Shape;11970;p68"/>
            <p:cNvSpPr/>
            <p:nvPr/>
          </p:nvSpPr>
          <p:spPr>
            <a:xfrm>
              <a:off x="7277425" y="3821059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1" name="Google Shape;11971;p68"/>
          <p:cNvGrpSpPr/>
          <p:nvPr/>
        </p:nvGrpSpPr>
        <p:grpSpPr>
          <a:xfrm>
            <a:off x="8054060" y="3787098"/>
            <a:ext cx="266334" cy="353834"/>
            <a:chOff x="8054060" y="3787098"/>
            <a:chExt cx="266334" cy="353834"/>
          </a:xfrm>
        </p:grpSpPr>
        <p:sp>
          <p:nvSpPr>
            <p:cNvPr id="11972" name="Google Shape;11972;p68"/>
            <p:cNvSpPr/>
            <p:nvPr/>
          </p:nvSpPr>
          <p:spPr>
            <a:xfrm>
              <a:off x="8164972" y="3974675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3" name="Google Shape;11973;p68"/>
            <p:cNvSpPr/>
            <p:nvPr/>
          </p:nvSpPr>
          <p:spPr>
            <a:xfrm>
              <a:off x="8148371" y="393045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4" name="Google Shape;11974;p68"/>
            <p:cNvSpPr/>
            <p:nvPr/>
          </p:nvSpPr>
          <p:spPr>
            <a:xfrm>
              <a:off x="8214361" y="3930450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5" name="Google Shape;11975;p68"/>
            <p:cNvSpPr/>
            <p:nvPr/>
          </p:nvSpPr>
          <p:spPr>
            <a:xfrm>
              <a:off x="8054060" y="3787098"/>
              <a:ext cx="266334" cy="353834"/>
            </a:xfrm>
            <a:custGeom>
              <a:rect b="b" l="l" r="r" t="t"/>
              <a:pathLst>
                <a:path extrusionOk="0" h="11169" w="8407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76" name="Google Shape;11976;p68"/>
          <p:cNvGrpSpPr/>
          <p:nvPr/>
        </p:nvGrpSpPr>
        <p:grpSpPr>
          <a:xfrm>
            <a:off x="6702211" y="3782599"/>
            <a:ext cx="270104" cy="361754"/>
            <a:chOff x="6702211" y="3782599"/>
            <a:chExt cx="270104" cy="361754"/>
          </a:xfrm>
        </p:grpSpPr>
        <p:sp>
          <p:nvSpPr>
            <p:cNvPr id="11977" name="Google Shape;11977;p68"/>
            <p:cNvSpPr/>
            <p:nvPr/>
          </p:nvSpPr>
          <p:spPr>
            <a:xfrm>
              <a:off x="6798011" y="3907070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8" name="Google Shape;11978;p68"/>
            <p:cNvSpPr/>
            <p:nvPr/>
          </p:nvSpPr>
          <p:spPr>
            <a:xfrm>
              <a:off x="6865933" y="390707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9" name="Google Shape;11979;p68"/>
            <p:cNvSpPr/>
            <p:nvPr/>
          </p:nvSpPr>
          <p:spPr>
            <a:xfrm>
              <a:off x="6814231" y="3946765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0" name="Google Shape;11980;p68"/>
            <p:cNvSpPr/>
            <p:nvPr/>
          </p:nvSpPr>
          <p:spPr>
            <a:xfrm>
              <a:off x="6702211" y="3782599"/>
              <a:ext cx="270104" cy="361754"/>
            </a:xfrm>
            <a:custGeom>
              <a:rect b="b" l="l" r="r" t="t"/>
              <a:pathLst>
                <a:path extrusionOk="0" h="11419" w="8526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1" name="Google Shape;11981;p68"/>
            <p:cNvSpPr/>
            <p:nvPr/>
          </p:nvSpPr>
          <p:spPr>
            <a:xfrm>
              <a:off x="6785941" y="3884229"/>
              <a:ext cx="29082" cy="16442"/>
            </a:xfrm>
            <a:custGeom>
              <a:rect b="b" l="l" r="r" t="t"/>
              <a:pathLst>
                <a:path extrusionOk="0" h="519" w="918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2" name="Google Shape;11982;p68"/>
          <p:cNvGrpSpPr/>
          <p:nvPr/>
        </p:nvGrpSpPr>
        <p:grpSpPr>
          <a:xfrm>
            <a:off x="3516886" y="3438727"/>
            <a:ext cx="391854" cy="269922"/>
            <a:chOff x="3516850" y="3406526"/>
            <a:chExt cx="369674" cy="254644"/>
          </a:xfrm>
        </p:grpSpPr>
        <p:sp>
          <p:nvSpPr>
            <p:cNvPr id="11983" name="Google Shape;11983;p68"/>
            <p:cNvSpPr/>
            <p:nvPr/>
          </p:nvSpPr>
          <p:spPr>
            <a:xfrm>
              <a:off x="3570421" y="3564577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4" name="Google Shape;11984;p68"/>
            <p:cNvSpPr/>
            <p:nvPr/>
          </p:nvSpPr>
          <p:spPr>
            <a:xfrm>
              <a:off x="3516850" y="3406526"/>
              <a:ext cx="184473" cy="253503"/>
            </a:xfrm>
            <a:custGeom>
              <a:rect b="b" l="l" r="r" t="t"/>
              <a:pathLst>
                <a:path extrusionOk="0" h="8002" w="5823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5" name="Google Shape;11985;p68"/>
            <p:cNvSpPr/>
            <p:nvPr/>
          </p:nvSpPr>
          <p:spPr>
            <a:xfrm>
              <a:off x="3768073" y="3480087"/>
              <a:ext cx="11341" cy="37731"/>
            </a:xfrm>
            <a:custGeom>
              <a:rect b="b" l="l" r="r" t="t"/>
              <a:pathLst>
                <a:path extrusionOk="0" h="1191" w="358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6" name="Google Shape;11986;p68"/>
            <p:cNvSpPr/>
            <p:nvPr/>
          </p:nvSpPr>
          <p:spPr>
            <a:xfrm>
              <a:off x="3705061" y="3407286"/>
              <a:ext cx="181463" cy="253884"/>
            </a:xfrm>
            <a:custGeom>
              <a:rect b="b" l="l" r="r" t="t"/>
              <a:pathLst>
                <a:path extrusionOk="0" h="8014" w="5728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87" name="Google Shape;11987;p68"/>
          <p:cNvGrpSpPr/>
          <p:nvPr/>
        </p:nvGrpSpPr>
        <p:grpSpPr>
          <a:xfrm>
            <a:off x="1310655" y="3360527"/>
            <a:ext cx="306314" cy="347403"/>
            <a:chOff x="1310655" y="3360527"/>
            <a:chExt cx="306314" cy="347403"/>
          </a:xfrm>
        </p:grpSpPr>
        <p:sp>
          <p:nvSpPr>
            <p:cNvPr id="11988" name="Google Shape;11988;p68"/>
            <p:cNvSpPr/>
            <p:nvPr/>
          </p:nvSpPr>
          <p:spPr>
            <a:xfrm>
              <a:off x="1440416" y="3531630"/>
              <a:ext cx="151652" cy="176299"/>
            </a:xfrm>
            <a:custGeom>
              <a:rect b="b" l="l" r="r" t="t"/>
              <a:pathLst>
                <a:path extrusionOk="0" h="5565" w="4787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9" name="Google Shape;11989;p68"/>
            <p:cNvSpPr/>
            <p:nvPr/>
          </p:nvSpPr>
          <p:spPr>
            <a:xfrm>
              <a:off x="1486447" y="3589478"/>
              <a:ext cx="64152" cy="75842"/>
            </a:xfrm>
            <a:custGeom>
              <a:rect b="b" l="l" r="r" t="t"/>
              <a:pathLst>
                <a:path extrusionOk="0" h="2394" w="2025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0" name="Google Shape;11990;p68"/>
            <p:cNvSpPr/>
            <p:nvPr/>
          </p:nvSpPr>
          <p:spPr>
            <a:xfrm>
              <a:off x="1310655" y="3360527"/>
              <a:ext cx="306314" cy="334572"/>
            </a:xfrm>
            <a:custGeom>
              <a:rect b="b" l="l" r="r" t="t"/>
              <a:pathLst>
                <a:path extrusionOk="0" h="10561" w="9669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1" name="Google Shape;11991;p68"/>
            <p:cNvSpPr/>
            <p:nvPr/>
          </p:nvSpPr>
          <p:spPr>
            <a:xfrm>
              <a:off x="1474377" y="3380453"/>
              <a:ext cx="122221" cy="118895"/>
            </a:xfrm>
            <a:custGeom>
              <a:rect b="b" l="l" r="r" t="t"/>
              <a:pathLst>
                <a:path extrusionOk="0" h="3753" w="3858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2" name="Google Shape;11992;p68"/>
            <p:cNvSpPr/>
            <p:nvPr/>
          </p:nvSpPr>
          <p:spPr>
            <a:xfrm>
              <a:off x="1510207" y="3632848"/>
              <a:ext cx="15492" cy="17741"/>
            </a:xfrm>
            <a:custGeom>
              <a:rect b="b" l="l" r="r" t="t"/>
              <a:pathLst>
                <a:path extrusionOk="0" h="560" w="489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993" name="Google Shape;11993;p68"/>
          <p:cNvGrpSpPr/>
          <p:nvPr/>
        </p:nvGrpSpPr>
        <p:grpSpPr>
          <a:xfrm>
            <a:off x="3119678" y="3360146"/>
            <a:ext cx="269343" cy="348543"/>
            <a:chOff x="3119678" y="3360146"/>
            <a:chExt cx="269343" cy="348543"/>
          </a:xfrm>
        </p:grpSpPr>
        <p:sp>
          <p:nvSpPr>
            <p:cNvPr id="11994" name="Google Shape;11994;p68"/>
            <p:cNvSpPr/>
            <p:nvPr/>
          </p:nvSpPr>
          <p:spPr>
            <a:xfrm>
              <a:off x="3268289" y="3498271"/>
              <a:ext cx="43782" cy="46728"/>
            </a:xfrm>
            <a:custGeom>
              <a:rect b="b" l="l" r="r" t="t"/>
              <a:pathLst>
                <a:path extrusionOk="0" h="1475" w="1382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5" name="Google Shape;11995;p68"/>
            <p:cNvSpPr/>
            <p:nvPr/>
          </p:nvSpPr>
          <p:spPr>
            <a:xfrm>
              <a:off x="3147208" y="3475176"/>
              <a:ext cx="214664" cy="233513"/>
            </a:xfrm>
            <a:custGeom>
              <a:rect b="b" l="l" r="r" t="t"/>
              <a:pathLst>
                <a:path extrusionOk="0" h="7371" w="6776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6" name="Google Shape;11996;p68"/>
            <p:cNvSpPr/>
            <p:nvPr/>
          </p:nvSpPr>
          <p:spPr>
            <a:xfrm>
              <a:off x="3249408" y="3360146"/>
              <a:ext cx="10613" cy="97321"/>
            </a:xfrm>
            <a:custGeom>
              <a:rect b="b" l="l" r="r" t="t"/>
              <a:pathLst>
                <a:path extrusionOk="0" h="3072" w="335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7" name="Google Shape;11997;p68"/>
            <p:cNvSpPr/>
            <p:nvPr/>
          </p:nvSpPr>
          <p:spPr>
            <a:xfrm>
              <a:off x="3175879" y="3377919"/>
              <a:ext cx="54331" cy="86740"/>
            </a:xfrm>
            <a:custGeom>
              <a:rect b="b" l="l" r="r" t="t"/>
              <a:pathLst>
                <a:path extrusionOk="0" h="2738" w="1715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8" name="Google Shape;11998;p68"/>
            <p:cNvSpPr/>
            <p:nvPr/>
          </p:nvSpPr>
          <p:spPr>
            <a:xfrm>
              <a:off x="3119678" y="3429399"/>
              <a:ext cx="89401" cy="50720"/>
            </a:xfrm>
            <a:custGeom>
              <a:rect b="b" l="l" r="r" t="t"/>
              <a:pathLst>
                <a:path extrusionOk="0" h="1601" w="2822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9" name="Google Shape;11999;p68"/>
            <p:cNvSpPr/>
            <p:nvPr/>
          </p:nvSpPr>
          <p:spPr>
            <a:xfrm>
              <a:off x="3279219" y="3377919"/>
              <a:ext cx="54363" cy="85980"/>
            </a:xfrm>
            <a:custGeom>
              <a:rect b="b" l="l" r="r" t="t"/>
              <a:pathLst>
                <a:path extrusionOk="0" h="2714" w="1716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0" name="Google Shape;12000;p68"/>
            <p:cNvSpPr/>
            <p:nvPr/>
          </p:nvSpPr>
          <p:spPr>
            <a:xfrm>
              <a:off x="3300349" y="3429399"/>
              <a:ext cx="88672" cy="51100"/>
            </a:xfrm>
            <a:custGeom>
              <a:rect b="b" l="l" r="r" t="t"/>
              <a:pathLst>
                <a:path extrusionOk="0" h="1613" w="2799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1" name="Google Shape;12001;p68"/>
          <p:cNvGrpSpPr/>
          <p:nvPr/>
        </p:nvGrpSpPr>
        <p:grpSpPr>
          <a:xfrm>
            <a:off x="3967213" y="3356947"/>
            <a:ext cx="368185" cy="354753"/>
            <a:chOff x="3967213" y="3356947"/>
            <a:chExt cx="368185" cy="354753"/>
          </a:xfrm>
        </p:grpSpPr>
        <p:sp>
          <p:nvSpPr>
            <p:cNvPr id="12002" name="Google Shape;12002;p68"/>
            <p:cNvSpPr/>
            <p:nvPr/>
          </p:nvSpPr>
          <p:spPr>
            <a:xfrm>
              <a:off x="4180705" y="3356947"/>
              <a:ext cx="154693" cy="164292"/>
            </a:xfrm>
            <a:custGeom>
              <a:rect b="b" l="l" r="r" t="t"/>
              <a:pathLst>
                <a:path extrusionOk="0" h="5186" w="4883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3" name="Google Shape;12003;p68"/>
            <p:cNvSpPr/>
            <p:nvPr/>
          </p:nvSpPr>
          <p:spPr>
            <a:xfrm>
              <a:off x="4093585" y="3484237"/>
              <a:ext cx="21891" cy="37002"/>
            </a:xfrm>
            <a:custGeom>
              <a:rect b="b" l="l" r="r" t="t"/>
              <a:pathLst>
                <a:path extrusionOk="0" h="1168" w="691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4" name="Google Shape;12004;p68"/>
            <p:cNvSpPr/>
            <p:nvPr/>
          </p:nvSpPr>
          <p:spPr>
            <a:xfrm>
              <a:off x="3967213" y="3408047"/>
              <a:ext cx="275394" cy="303653"/>
            </a:xfrm>
            <a:custGeom>
              <a:rect b="b" l="l" r="r" t="t"/>
              <a:pathLst>
                <a:path extrusionOk="0" h="9585" w="8693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5" name="Google Shape;12005;p68"/>
            <p:cNvSpPr/>
            <p:nvPr/>
          </p:nvSpPr>
          <p:spPr>
            <a:xfrm>
              <a:off x="4239154" y="3387518"/>
              <a:ext cx="44922" cy="65071"/>
            </a:xfrm>
            <a:custGeom>
              <a:rect b="b" l="l" r="r" t="t"/>
              <a:pathLst>
                <a:path extrusionOk="0" h="2054" w="1418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6" name="Google Shape;12006;p68"/>
            <p:cNvSpPr/>
            <p:nvPr/>
          </p:nvSpPr>
          <p:spPr>
            <a:xfrm>
              <a:off x="4250876" y="3457816"/>
              <a:ext cx="14351" cy="14383"/>
            </a:xfrm>
            <a:custGeom>
              <a:rect b="b" l="l" r="r" t="t"/>
              <a:pathLst>
                <a:path extrusionOk="0" h="454" w="453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07" name="Google Shape;12007;p68"/>
          <p:cNvGrpSpPr/>
          <p:nvPr/>
        </p:nvGrpSpPr>
        <p:grpSpPr>
          <a:xfrm>
            <a:off x="871254" y="3360146"/>
            <a:ext cx="285183" cy="347023"/>
            <a:chOff x="871254" y="3360146"/>
            <a:chExt cx="285183" cy="347023"/>
          </a:xfrm>
        </p:grpSpPr>
        <p:sp>
          <p:nvSpPr>
            <p:cNvPr id="12008" name="Google Shape;12008;p68"/>
            <p:cNvSpPr/>
            <p:nvPr/>
          </p:nvSpPr>
          <p:spPr>
            <a:xfrm>
              <a:off x="871254" y="3360146"/>
              <a:ext cx="135052" cy="164863"/>
            </a:xfrm>
            <a:custGeom>
              <a:rect b="b" l="l" r="r" t="t"/>
              <a:pathLst>
                <a:path extrusionOk="0" h="5204" w="4263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9" name="Google Shape;12009;p68"/>
            <p:cNvSpPr/>
            <p:nvPr/>
          </p:nvSpPr>
          <p:spPr>
            <a:xfrm>
              <a:off x="876132" y="3360146"/>
              <a:ext cx="280305" cy="347023"/>
            </a:xfrm>
            <a:custGeom>
              <a:rect b="b" l="l" r="r" t="t"/>
              <a:pathLst>
                <a:path extrusionOk="0" h="10954" w="8848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0" name="Google Shape;12010;p68"/>
            <p:cNvSpPr/>
            <p:nvPr/>
          </p:nvSpPr>
          <p:spPr>
            <a:xfrm>
              <a:off x="950073" y="3450656"/>
              <a:ext cx="792" cy="1172"/>
            </a:xfrm>
            <a:custGeom>
              <a:rect b="b" l="l" r="r" t="t"/>
              <a:pathLst>
                <a:path extrusionOk="0" h="37" w="25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1" name="Google Shape;12011;p68"/>
            <p:cNvSpPr/>
            <p:nvPr/>
          </p:nvSpPr>
          <p:spPr>
            <a:xfrm>
              <a:off x="923304" y="3434784"/>
              <a:ext cx="178042" cy="156594"/>
            </a:xfrm>
            <a:custGeom>
              <a:rect b="b" l="l" r="r" t="t"/>
              <a:pathLst>
                <a:path extrusionOk="0" h="4943" w="562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2" name="Google Shape;12012;p68"/>
          <p:cNvGrpSpPr/>
          <p:nvPr/>
        </p:nvGrpSpPr>
        <p:grpSpPr>
          <a:xfrm>
            <a:off x="2665165" y="3360146"/>
            <a:ext cx="281794" cy="349684"/>
            <a:chOff x="2665165" y="3360146"/>
            <a:chExt cx="281794" cy="349684"/>
          </a:xfrm>
        </p:grpSpPr>
        <p:sp>
          <p:nvSpPr>
            <p:cNvPr id="12013" name="Google Shape;12013;p68"/>
            <p:cNvSpPr/>
            <p:nvPr/>
          </p:nvSpPr>
          <p:spPr>
            <a:xfrm>
              <a:off x="2665165" y="3495547"/>
              <a:ext cx="136572" cy="214284"/>
            </a:xfrm>
            <a:custGeom>
              <a:rect b="b" l="l" r="r" t="t"/>
              <a:pathLst>
                <a:path extrusionOk="0" h="6764" w="4311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4" name="Google Shape;12014;p68"/>
            <p:cNvSpPr/>
            <p:nvPr/>
          </p:nvSpPr>
          <p:spPr>
            <a:xfrm>
              <a:off x="2811495" y="3494786"/>
              <a:ext cx="135464" cy="212003"/>
            </a:xfrm>
            <a:custGeom>
              <a:rect b="b" l="l" r="r" t="t"/>
              <a:pathLst>
                <a:path extrusionOk="0" h="6692" w="4276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5" name="Google Shape;12015;p68"/>
            <p:cNvSpPr/>
            <p:nvPr/>
          </p:nvSpPr>
          <p:spPr>
            <a:xfrm>
              <a:off x="2731915" y="3360146"/>
              <a:ext cx="149403" cy="181812"/>
            </a:xfrm>
            <a:custGeom>
              <a:rect b="b" l="l" r="r" t="t"/>
              <a:pathLst>
                <a:path extrusionOk="0" h="5739" w="4716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6" name="Google Shape;12016;p68"/>
            <p:cNvSpPr/>
            <p:nvPr/>
          </p:nvSpPr>
          <p:spPr>
            <a:xfrm>
              <a:off x="2760585" y="3389545"/>
              <a:ext cx="92442" cy="91333"/>
            </a:xfrm>
            <a:custGeom>
              <a:rect b="b" l="l" r="r" t="t"/>
              <a:pathLst>
                <a:path extrusionOk="0" h="2883" w="2918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7" name="Google Shape;12017;p68"/>
            <p:cNvSpPr/>
            <p:nvPr/>
          </p:nvSpPr>
          <p:spPr>
            <a:xfrm>
              <a:off x="2789636" y="3417836"/>
              <a:ext cx="33961" cy="33993"/>
            </a:xfrm>
            <a:custGeom>
              <a:rect b="b" l="l" r="r" t="t"/>
              <a:pathLst>
                <a:path extrusionOk="0" h="1073" w="1072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18" name="Google Shape;12018;p68"/>
          <p:cNvGrpSpPr/>
          <p:nvPr/>
        </p:nvGrpSpPr>
        <p:grpSpPr>
          <a:xfrm>
            <a:off x="7156344" y="3347696"/>
            <a:ext cx="264465" cy="353074"/>
            <a:chOff x="7156344" y="3347696"/>
            <a:chExt cx="264465" cy="353074"/>
          </a:xfrm>
        </p:grpSpPr>
        <p:sp>
          <p:nvSpPr>
            <p:cNvPr id="12019" name="Google Shape;12019;p68"/>
            <p:cNvSpPr/>
            <p:nvPr/>
          </p:nvSpPr>
          <p:spPr>
            <a:xfrm>
              <a:off x="7248754" y="3468397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0" name="Google Shape;12020;p68"/>
            <p:cNvSpPr/>
            <p:nvPr/>
          </p:nvSpPr>
          <p:spPr>
            <a:xfrm>
              <a:off x="7314775" y="346839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1" name="Google Shape;12021;p68"/>
            <p:cNvSpPr/>
            <p:nvPr/>
          </p:nvSpPr>
          <p:spPr>
            <a:xfrm>
              <a:off x="7156344" y="3347696"/>
              <a:ext cx="264465" cy="353074"/>
            </a:xfrm>
            <a:custGeom>
              <a:rect b="b" l="l" r="r" t="t"/>
              <a:pathLst>
                <a:path extrusionOk="0" h="11145" w="8348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2" name="Google Shape;12022;p68"/>
            <p:cNvSpPr/>
            <p:nvPr/>
          </p:nvSpPr>
          <p:spPr>
            <a:xfrm>
              <a:off x="7212544" y="3678023"/>
              <a:ext cx="14763" cy="21226"/>
            </a:xfrm>
            <a:custGeom>
              <a:rect b="b" l="l" r="r" t="t"/>
              <a:pathLst>
                <a:path extrusionOk="0" h="670" w="466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3" name="Google Shape;12023;p68"/>
            <p:cNvSpPr/>
            <p:nvPr/>
          </p:nvSpPr>
          <p:spPr>
            <a:xfrm>
              <a:off x="7257055" y="3498936"/>
              <a:ext cx="60382" cy="32472"/>
            </a:xfrm>
            <a:custGeom>
              <a:rect b="b" l="l" r="r" t="t"/>
              <a:pathLst>
                <a:path extrusionOk="0" h="1025" w="1906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24" name="Google Shape;12024;p68"/>
          <p:cNvGrpSpPr/>
          <p:nvPr/>
        </p:nvGrpSpPr>
        <p:grpSpPr>
          <a:xfrm>
            <a:off x="6703732" y="3346936"/>
            <a:ext cx="264813" cy="352693"/>
            <a:chOff x="6703732" y="3346936"/>
            <a:chExt cx="264813" cy="352693"/>
          </a:xfrm>
        </p:grpSpPr>
        <p:sp>
          <p:nvSpPr>
            <p:cNvPr id="12025" name="Google Shape;12025;p68"/>
            <p:cNvSpPr/>
            <p:nvPr/>
          </p:nvSpPr>
          <p:spPr>
            <a:xfrm>
              <a:off x="6797283" y="3468777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6" name="Google Shape;12026;p68"/>
            <p:cNvSpPr/>
            <p:nvPr/>
          </p:nvSpPr>
          <p:spPr>
            <a:xfrm>
              <a:off x="6863272" y="3468777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7" name="Google Shape;12027;p68"/>
            <p:cNvSpPr/>
            <p:nvPr/>
          </p:nvSpPr>
          <p:spPr>
            <a:xfrm>
              <a:off x="6814231" y="3507712"/>
              <a:ext cx="43433" cy="15777"/>
            </a:xfrm>
            <a:custGeom>
              <a:rect b="b" l="l" r="r" t="t"/>
              <a:pathLst>
                <a:path extrusionOk="0" h="498" w="1371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8" name="Google Shape;12028;p68"/>
            <p:cNvSpPr/>
            <p:nvPr/>
          </p:nvSpPr>
          <p:spPr>
            <a:xfrm>
              <a:off x="6902143" y="3489876"/>
              <a:ext cx="32" cy="412"/>
            </a:xfrm>
            <a:custGeom>
              <a:rect b="b" l="l" r="r" t="t"/>
              <a:pathLst>
                <a:path extrusionOk="0" h="13" w="1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9" name="Google Shape;12029;p68"/>
            <p:cNvSpPr/>
            <p:nvPr/>
          </p:nvSpPr>
          <p:spPr>
            <a:xfrm>
              <a:off x="6703732" y="3346936"/>
              <a:ext cx="264813" cy="352693"/>
            </a:xfrm>
            <a:custGeom>
              <a:rect b="b" l="l" r="r" t="t"/>
              <a:pathLst>
                <a:path extrusionOk="0" h="11133" w="8359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0" name="Google Shape;12030;p68"/>
          <p:cNvGrpSpPr/>
          <p:nvPr/>
        </p:nvGrpSpPr>
        <p:grpSpPr>
          <a:xfrm>
            <a:off x="6252228" y="3346936"/>
            <a:ext cx="265193" cy="352693"/>
            <a:chOff x="6252228" y="3346936"/>
            <a:chExt cx="265193" cy="352693"/>
          </a:xfrm>
        </p:grpSpPr>
        <p:sp>
          <p:nvSpPr>
            <p:cNvPr id="12031" name="Google Shape;12031;p68"/>
            <p:cNvSpPr/>
            <p:nvPr/>
          </p:nvSpPr>
          <p:spPr>
            <a:xfrm>
              <a:off x="6252228" y="3346936"/>
              <a:ext cx="265193" cy="352693"/>
            </a:xfrm>
            <a:custGeom>
              <a:rect b="b" l="l" r="r" t="t"/>
              <a:pathLst>
                <a:path extrusionOk="0" h="11133" w="8371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2" name="Google Shape;12032;p68"/>
            <p:cNvSpPr/>
            <p:nvPr/>
          </p:nvSpPr>
          <p:spPr>
            <a:xfrm>
              <a:off x="6363140" y="3540532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3" name="Google Shape;12033;p68"/>
            <p:cNvSpPr/>
            <p:nvPr/>
          </p:nvSpPr>
          <p:spPr>
            <a:xfrm>
              <a:off x="6406890" y="3468397"/>
              <a:ext cx="21511" cy="10201"/>
            </a:xfrm>
            <a:custGeom>
              <a:rect b="b" l="l" r="r" t="t"/>
              <a:pathLst>
                <a:path extrusionOk="0" h="322" w="67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4" name="Google Shape;12034;p68"/>
          <p:cNvGrpSpPr/>
          <p:nvPr/>
        </p:nvGrpSpPr>
        <p:grpSpPr>
          <a:xfrm>
            <a:off x="5801105" y="3347696"/>
            <a:ext cx="264813" cy="351933"/>
            <a:chOff x="5801105" y="3347696"/>
            <a:chExt cx="264813" cy="351933"/>
          </a:xfrm>
        </p:grpSpPr>
        <p:sp>
          <p:nvSpPr>
            <p:cNvPr id="12035" name="Google Shape;12035;p68"/>
            <p:cNvSpPr/>
            <p:nvPr/>
          </p:nvSpPr>
          <p:spPr>
            <a:xfrm>
              <a:off x="5911256" y="3534862"/>
              <a:ext cx="43782" cy="15396"/>
            </a:xfrm>
            <a:custGeom>
              <a:rect b="b" l="l" r="r" t="t"/>
              <a:pathLst>
                <a:path extrusionOk="0" h="486" w="1382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6" name="Google Shape;12036;p68"/>
            <p:cNvSpPr/>
            <p:nvPr/>
          </p:nvSpPr>
          <p:spPr>
            <a:xfrm>
              <a:off x="5894656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7" name="Google Shape;12037;p68"/>
            <p:cNvSpPr/>
            <p:nvPr/>
          </p:nvSpPr>
          <p:spPr>
            <a:xfrm>
              <a:off x="5961057" y="3490256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8" name="Google Shape;12038;p68"/>
            <p:cNvSpPr/>
            <p:nvPr/>
          </p:nvSpPr>
          <p:spPr>
            <a:xfrm>
              <a:off x="5801105" y="3347696"/>
              <a:ext cx="264813" cy="351933"/>
            </a:xfrm>
            <a:custGeom>
              <a:rect b="b" l="l" r="r" t="t"/>
              <a:pathLst>
                <a:path extrusionOk="0" h="11109" w="8359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39" name="Google Shape;12039;p68"/>
          <p:cNvGrpSpPr/>
          <p:nvPr/>
        </p:nvGrpSpPr>
        <p:grpSpPr>
          <a:xfrm>
            <a:off x="5349253" y="3346936"/>
            <a:ext cx="265922" cy="352693"/>
            <a:chOff x="5349253" y="3346936"/>
            <a:chExt cx="265922" cy="352693"/>
          </a:xfrm>
        </p:grpSpPr>
        <p:sp>
          <p:nvSpPr>
            <p:cNvPr id="12040" name="Google Shape;12040;p68"/>
            <p:cNvSpPr/>
            <p:nvPr/>
          </p:nvSpPr>
          <p:spPr>
            <a:xfrm>
              <a:off x="5460133" y="3534862"/>
              <a:ext cx="44162" cy="15396"/>
            </a:xfrm>
            <a:custGeom>
              <a:rect b="b" l="l" r="r" t="t"/>
              <a:pathLst>
                <a:path extrusionOk="0" h="486" w="1394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1" name="Google Shape;12041;p68"/>
            <p:cNvSpPr/>
            <p:nvPr/>
          </p:nvSpPr>
          <p:spPr>
            <a:xfrm>
              <a:off x="5443153" y="34959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2" name="Google Shape;12042;p68"/>
            <p:cNvSpPr/>
            <p:nvPr/>
          </p:nvSpPr>
          <p:spPr>
            <a:xfrm>
              <a:off x="5509934" y="34959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3" name="Google Shape;12043;p68"/>
            <p:cNvSpPr/>
            <p:nvPr/>
          </p:nvSpPr>
          <p:spPr>
            <a:xfrm>
              <a:off x="5438242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4" name="Google Shape;12044;p68"/>
            <p:cNvSpPr/>
            <p:nvPr/>
          </p:nvSpPr>
          <p:spPr>
            <a:xfrm>
              <a:off x="5504644" y="3479707"/>
              <a:ext cx="21162" cy="10201"/>
            </a:xfrm>
            <a:custGeom>
              <a:rect b="b" l="l" r="r" t="t"/>
              <a:pathLst>
                <a:path extrusionOk="0" h="322" w="668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5" name="Google Shape;12045;p68"/>
            <p:cNvSpPr/>
            <p:nvPr/>
          </p:nvSpPr>
          <p:spPr>
            <a:xfrm>
              <a:off x="5349253" y="3346936"/>
              <a:ext cx="265922" cy="352693"/>
            </a:xfrm>
            <a:custGeom>
              <a:rect b="b" l="l" r="r" t="t"/>
              <a:pathLst>
                <a:path extrusionOk="0" h="11133" w="8394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6" name="Google Shape;12046;p68"/>
          <p:cNvGrpSpPr/>
          <p:nvPr/>
        </p:nvGrpSpPr>
        <p:grpSpPr>
          <a:xfrm>
            <a:off x="4907159" y="3346936"/>
            <a:ext cx="264845" cy="354214"/>
            <a:chOff x="4907159" y="3346936"/>
            <a:chExt cx="264845" cy="354214"/>
          </a:xfrm>
        </p:grpSpPr>
        <p:sp>
          <p:nvSpPr>
            <p:cNvPr id="12047" name="Google Shape;12047;p68"/>
            <p:cNvSpPr/>
            <p:nvPr/>
          </p:nvSpPr>
          <p:spPr>
            <a:xfrm>
              <a:off x="5015061" y="3556752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8" name="Google Shape;12048;p68"/>
            <p:cNvSpPr/>
            <p:nvPr/>
          </p:nvSpPr>
          <p:spPr>
            <a:xfrm>
              <a:off x="4907159" y="3346936"/>
              <a:ext cx="264845" cy="354214"/>
            </a:xfrm>
            <a:custGeom>
              <a:rect b="b" l="l" r="r" t="t"/>
              <a:pathLst>
                <a:path extrusionOk="0" h="11181" w="836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49" name="Google Shape;12049;p68"/>
          <p:cNvGrpSpPr/>
          <p:nvPr/>
        </p:nvGrpSpPr>
        <p:grpSpPr>
          <a:xfrm>
            <a:off x="8048421" y="3334486"/>
            <a:ext cx="276503" cy="369674"/>
            <a:chOff x="8048421" y="3334486"/>
            <a:chExt cx="276503" cy="369674"/>
          </a:xfrm>
        </p:grpSpPr>
        <p:sp>
          <p:nvSpPr>
            <p:cNvPr id="12050" name="Google Shape;12050;p68"/>
            <p:cNvSpPr/>
            <p:nvPr/>
          </p:nvSpPr>
          <p:spPr>
            <a:xfrm>
              <a:off x="8146471" y="3456327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1" name="Google Shape;12051;p68"/>
            <p:cNvSpPr/>
            <p:nvPr/>
          </p:nvSpPr>
          <p:spPr>
            <a:xfrm>
              <a:off x="8215501" y="3456327"/>
              <a:ext cx="10961" cy="16252"/>
            </a:xfrm>
            <a:custGeom>
              <a:rect b="b" l="l" r="r" t="t"/>
              <a:pathLst>
                <a:path extrusionOk="0" h="513" w="346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2" name="Google Shape;12052;p68"/>
            <p:cNvSpPr/>
            <p:nvPr/>
          </p:nvSpPr>
          <p:spPr>
            <a:xfrm>
              <a:off x="8048421" y="3334486"/>
              <a:ext cx="276503" cy="369674"/>
            </a:xfrm>
            <a:custGeom>
              <a:rect b="b" l="l" r="r" t="t"/>
              <a:pathLst>
                <a:path extrusionOk="0" h="11669" w="8728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3" name="Google Shape;12053;p68"/>
            <p:cNvSpPr/>
            <p:nvPr/>
          </p:nvSpPr>
          <p:spPr>
            <a:xfrm>
              <a:off x="8154771" y="3491016"/>
              <a:ext cx="63392" cy="33993"/>
            </a:xfrm>
            <a:custGeom>
              <a:rect b="b" l="l" r="r" t="t"/>
              <a:pathLst>
                <a:path extrusionOk="0" h="1073" w="2001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4" name="Google Shape;12054;p68"/>
            <p:cNvSpPr/>
            <p:nvPr/>
          </p:nvSpPr>
          <p:spPr>
            <a:xfrm>
              <a:off x="8139691" y="3435988"/>
              <a:ext cx="23792" cy="13939"/>
            </a:xfrm>
            <a:custGeom>
              <a:rect b="b" l="l" r="r" t="t"/>
              <a:pathLst>
                <a:path extrusionOk="0" h="440" w="751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5" name="Google Shape;12055;p68"/>
            <p:cNvSpPr/>
            <p:nvPr/>
          </p:nvSpPr>
          <p:spPr>
            <a:xfrm>
              <a:off x="8209102" y="3435418"/>
              <a:ext cx="23412" cy="13401"/>
            </a:xfrm>
            <a:custGeom>
              <a:rect b="b" l="l" r="r" t="t"/>
              <a:pathLst>
                <a:path extrusionOk="0" h="423" w="739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56" name="Google Shape;12056;p68"/>
          <p:cNvGrpSpPr/>
          <p:nvPr/>
        </p:nvGrpSpPr>
        <p:grpSpPr>
          <a:xfrm>
            <a:off x="7575787" y="3329955"/>
            <a:ext cx="295384" cy="376834"/>
            <a:chOff x="7575787" y="3329955"/>
            <a:chExt cx="295384" cy="376834"/>
          </a:xfrm>
        </p:grpSpPr>
        <p:sp>
          <p:nvSpPr>
            <p:cNvPr id="12057" name="Google Shape;12057;p68"/>
            <p:cNvSpPr/>
            <p:nvPr/>
          </p:nvSpPr>
          <p:spPr>
            <a:xfrm>
              <a:off x="7682549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8" name="Google Shape;12058;p68"/>
            <p:cNvSpPr/>
            <p:nvPr/>
          </p:nvSpPr>
          <p:spPr>
            <a:xfrm>
              <a:off x="7753068" y="3453666"/>
              <a:ext cx="11341" cy="17392"/>
            </a:xfrm>
            <a:custGeom>
              <a:rect b="b" l="l" r="r" t="t"/>
              <a:pathLst>
                <a:path extrusionOk="0" h="549" w="358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9" name="Google Shape;12059;p68"/>
            <p:cNvSpPr/>
            <p:nvPr/>
          </p:nvSpPr>
          <p:spPr>
            <a:xfrm>
              <a:off x="7699149" y="3494691"/>
              <a:ext cx="47932" cy="17487"/>
            </a:xfrm>
            <a:custGeom>
              <a:rect b="b" l="l" r="r" t="t"/>
              <a:pathLst>
                <a:path extrusionOk="0" h="552" w="1513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0" name="Google Shape;12060;p68"/>
            <p:cNvSpPr/>
            <p:nvPr/>
          </p:nvSpPr>
          <p:spPr>
            <a:xfrm>
              <a:off x="7575787" y="3329955"/>
              <a:ext cx="295384" cy="376834"/>
            </a:xfrm>
            <a:custGeom>
              <a:rect b="b" l="l" r="r" t="t"/>
              <a:pathLst>
                <a:path extrusionOk="0" h="11895" w="9324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1" name="Google Shape;12061;p68"/>
            <p:cNvSpPr/>
            <p:nvPr/>
          </p:nvSpPr>
          <p:spPr>
            <a:xfrm>
              <a:off x="7676118" y="3435576"/>
              <a:ext cx="23412" cy="11341"/>
            </a:xfrm>
            <a:custGeom>
              <a:rect b="b" l="l" r="r" t="t"/>
              <a:pathLst>
                <a:path extrusionOk="0" h="358" w="739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2" name="Google Shape;12062;p68"/>
            <p:cNvSpPr/>
            <p:nvPr/>
          </p:nvSpPr>
          <p:spPr>
            <a:xfrm>
              <a:off x="7747049" y="3435576"/>
              <a:ext cx="23031" cy="11341"/>
            </a:xfrm>
            <a:custGeom>
              <a:rect b="b" l="l" r="r" t="t"/>
              <a:pathLst>
                <a:path extrusionOk="0" h="358" w="727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63" name="Google Shape;12063;p68"/>
          <p:cNvGrpSpPr/>
          <p:nvPr/>
        </p:nvGrpSpPr>
        <p:grpSpPr>
          <a:xfrm>
            <a:off x="864062" y="2884503"/>
            <a:ext cx="264084" cy="347783"/>
            <a:chOff x="864062" y="2884503"/>
            <a:chExt cx="264084" cy="347783"/>
          </a:xfrm>
        </p:grpSpPr>
        <p:sp>
          <p:nvSpPr>
            <p:cNvPr id="12064" name="Google Shape;12064;p68"/>
            <p:cNvSpPr/>
            <p:nvPr/>
          </p:nvSpPr>
          <p:spPr>
            <a:xfrm>
              <a:off x="944783" y="2884503"/>
              <a:ext cx="102263" cy="122982"/>
            </a:xfrm>
            <a:custGeom>
              <a:rect b="b" l="l" r="r" t="t"/>
              <a:pathLst>
                <a:path extrusionOk="0" h="3882" w="3228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5" name="Google Shape;12065;p68"/>
            <p:cNvSpPr/>
            <p:nvPr/>
          </p:nvSpPr>
          <p:spPr>
            <a:xfrm>
              <a:off x="963664" y="2903733"/>
              <a:ext cx="65261" cy="64152"/>
            </a:xfrm>
            <a:custGeom>
              <a:rect b="b" l="l" r="r" t="t"/>
              <a:pathLst>
                <a:path extrusionOk="0" h="2025" w="206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6" name="Google Shape;12066;p68"/>
            <p:cNvSpPr/>
            <p:nvPr/>
          </p:nvSpPr>
          <p:spPr>
            <a:xfrm>
              <a:off x="864062" y="2987843"/>
              <a:ext cx="264084" cy="244443"/>
            </a:xfrm>
            <a:custGeom>
              <a:rect b="b" l="l" r="r" t="t"/>
              <a:pathLst>
                <a:path extrusionOk="0" h="7716" w="8336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7" name="Google Shape;12067;p68"/>
            <p:cNvSpPr/>
            <p:nvPr/>
          </p:nvSpPr>
          <p:spPr>
            <a:xfrm>
              <a:off x="1022494" y="3006724"/>
              <a:ext cx="44162" cy="22271"/>
            </a:xfrm>
            <a:custGeom>
              <a:rect b="b" l="l" r="r" t="t"/>
              <a:pathLst>
                <a:path extrusionOk="0" h="703" w="1394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8" name="Google Shape;12068;p68"/>
            <p:cNvSpPr/>
            <p:nvPr/>
          </p:nvSpPr>
          <p:spPr>
            <a:xfrm>
              <a:off x="1086234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9" name="Google Shape;12069;p68"/>
            <p:cNvSpPr/>
            <p:nvPr/>
          </p:nvSpPr>
          <p:spPr>
            <a:xfrm>
              <a:off x="1023634" y="3077941"/>
              <a:ext cx="26041" cy="49167"/>
            </a:xfrm>
            <a:custGeom>
              <a:rect b="b" l="l" r="r" t="t"/>
              <a:pathLst>
                <a:path extrusionOk="0" h="1552" w="822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0" name="Google Shape;12070;p68"/>
            <p:cNvSpPr/>
            <p:nvPr/>
          </p:nvSpPr>
          <p:spPr>
            <a:xfrm>
              <a:off x="924413" y="3006819"/>
              <a:ext cx="44162" cy="22176"/>
            </a:xfrm>
            <a:custGeom>
              <a:rect b="b" l="l" r="r" t="t"/>
              <a:pathLst>
                <a:path extrusionOk="0" h="700" w="1394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1" name="Google Shape;12071;p68"/>
            <p:cNvSpPr/>
            <p:nvPr/>
          </p:nvSpPr>
          <p:spPr>
            <a:xfrm>
              <a:off x="929703" y="3158757"/>
              <a:ext cx="56232" cy="41849"/>
            </a:xfrm>
            <a:custGeom>
              <a:rect b="b" l="l" r="r" t="t"/>
              <a:pathLst>
                <a:path extrusionOk="0" h="1321" w="1775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2" name="Google Shape;12072;p68"/>
            <p:cNvSpPr/>
            <p:nvPr/>
          </p:nvSpPr>
          <p:spPr>
            <a:xfrm>
              <a:off x="876512" y="3100244"/>
              <a:ext cx="28322" cy="37002"/>
            </a:xfrm>
            <a:custGeom>
              <a:rect b="b" l="l" r="r" t="t"/>
              <a:pathLst>
                <a:path extrusionOk="0" h="1168" w="894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3" name="Google Shape;12073;p68"/>
            <p:cNvSpPr/>
            <p:nvPr/>
          </p:nvSpPr>
          <p:spPr>
            <a:xfrm>
              <a:off x="941393" y="3077941"/>
              <a:ext cx="26453" cy="49484"/>
            </a:xfrm>
            <a:custGeom>
              <a:rect b="b" l="l" r="r" t="t"/>
              <a:pathLst>
                <a:path extrusionOk="0" h="1562" w="835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74" name="Google Shape;12074;p68"/>
          <p:cNvGrpSpPr/>
          <p:nvPr/>
        </p:nvGrpSpPr>
        <p:grpSpPr>
          <a:xfrm>
            <a:off x="3978523" y="2884661"/>
            <a:ext cx="348955" cy="346516"/>
            <a:chOff x="3978523" y="2884661"/>
            <a:chExt cx="348955" cy="346516"/>
          </a:xfrm>
        </p:grpSpPr>
        <p:sp>
          <p:nvSpPr>
            <p:cNvPr id="12075" name="Google Shape;12075;p68"/>
            <p:cNvSpPr/>
            <p:nvPr/>
          </p:nvSpPr>
          <p:spPr>
            <a:xfrm>
              <a:off x="4237285" y="2916658"/>
              <a:ext cx="58101" cy="56897"/>
            </a:xfrm>
            <a:custGeom>
              <a:rect b="b" l="l" r="r" t="t"/>
              <a:pathLst>
                <a:path extrusionOk="0" h="1796" w="1834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6" name="Google Shape;12076;p68"/>
            <p:cNvSpPr/>
            <p:nvPr/>
          </p:nvSpPr>
          <p:spPr>
            <a:xfrm>
              <a:off x="4216535" y="2886594"/>
              <a:ext cx="29843" cy="73751"/>
            </a:xfrm>
            <a:custGeom>
              <a:rect b="b" l="l" r="r" t="t"/>
              <a:pathLst>
                <a:path extrusionOk="0" h="2328" w="942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7" name="Google Shape;12077;p68"/>
            <p:cNvSpPr/>
            <p:nvPr/>
          </p:nvSpPr>
          <p:spPr>
            <a:xfrm>
              <a:off x="4176935" y="2884661"/>
              <a:ext cx="30571" cy="74163"/>
            </a:xfrm>
            <a:custGeom>
              <a:rect b="b" l="l" r="r" t="t"/>
              <a:pathLst>
                <a:path extrusionOk="0" h="2341" w="965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8" name="Google Shape;12078;p68"/>
            <p:cNvSpPr/>
            <p:nvPr/>
          </p:nvSpPr>
          <p:spPr>
            <a:xfrm>
              <a:off x="4250116" y="2965762"/>
              <a:ext cx="74701" cy="28544"/>
            </a:xfrm>
            <a:custGeom>
              <a:rect b="b" l="l" r="r" t="t"/>
              <a:pathLst>
                <a:path extrusionOk="0" h="901" w="2358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9" name="Google Shape;12079;p68"/>
            <p:cNvSpPr/>
            <p:nvPr/>
          </p:nvSpPr>
          <p:spPr>
            <a:xfrm>
              <a:off x="4251985" y="3004443"/>
              <a:ext cx="75493" cy="29462"/>
            </a:xfrm>
            <a:custGeom>
              <a:rect b="b" l="l" r="r" t="t"/>
              <a:pathLst>
                <a:path extrusionOk="0" h="930" w="2383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0" name="Google Shape;12080;p68"/>
            <p:cNvSpPr/>
            <p:nvPr/>
          </p:nvSpPr>
          <p:spPr>
            <a:xfrm>
              <a:off x="4033615" y="2996428"/>
              <a:ext cx="73941" cy="84237"/>
            </a:xfrm>
            <a:custGeom>
              <a:rect b="b" l="l" r="r" t="t"/>
              <a:pathLst>
                <a:path extrusionOk="0" h="2659" w="2334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1" name="Google Shape;12081;p68"/>
            <p:cNvSpPr/>
            <p:nvPr/>
          </p:nvSpPr>
          <p:spPr>
            <a:xfrm>
              <a:off x="3978523" y="2931738"/>
              <a:ext cx="303684" cy="299439"/>
            </a:xfrm>
            <a:custGeom>
              <a:rect b="b" l="l" r="r" t="t"/>
              <a:pathLst>
                <a:path extrusionOk="0" h="9452" w="9586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2" name="Google Shape;12082;p68"/>
            <p:cNvSpPr/>
            <p:nvPr/>
          </p:nvSpPr>
          <p:spPr>
            <a:xfrm>
              <a:off x="4116204" y="3078638"/>
              <a:ext cx="73973" cy="84269"/>
            </a:xfrm>
            <a:custGeom>
              <a:rect b="b" l="l" r="r" t="t"/>
              <a:pathLst>
                <a:path extrusionOk="0" h="2660" w="2335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083" name="Google Shape;12083;p68"/>
          <p:cNvGrpSpPr/>
          <p:nvPr/>
        </p:nvGrpSpPr>
        <p:grpSpPr>
          <a:xfrm>
            <a:off x="3527780" y="2885263"/>
            <a:ext cx="347435" cy="345534"/>
            <a:chOff x="3527780" y="2885263"/>
            <a:chExt cx="347435" cy="345534"/>
          </a:xfrm>
        </p:grpSpPr>
        <p:sp>
          <p:nvSpPr>
            <p:cNvPr id="12084" name="Google Shape;12084;p68"/>
            <p:cNvSpPr/>
            <p:nvPr/>
          </p:nvSpPr>
          <p:spPr>
            <a:xfrm>
              <a:off x="3527780" y="2885263"/>
              <a:ext cx="347435" cy="345534"/>
            </a:xfrm>
            <a:custGeom>
              <a:rect b="b" l="l" r="r" t="t"/>
              <a:pathLst>
                <a:path extrusionOk="0" h="10907" w="10967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5" name="Google Shape;12085;p68"/>
            <p:cNvSpPr/>
            <p:nvPr/>
          </p:nvSpPr>
          <p:spPr>
            <a:xfrm>
              <a:off x="3599440" y="2956543"/>
              <a:ext cx="204494" cy="204843"/>
            </a:xfrm>
            <a:custGeom>
              <a:rect b="b" l="l" r="r" t="t"/>
              <a:pathLst>
                <a:path extrusionOk="0" h="6466" w="6455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6" name="Google Shape;12086;p68"/>
            <p:cNvSpPr/>
            <p:nvPr/>
          </p:nvSpPr>
          <p:spPr>
            <a:xfrm>
              <a:off x="3661691" y="3018763"/>
              <a:ext cx="79992" cy="80372"/>
            </a:xfrm>
            <a:custGeom>
              <a:rect b="b" l="l" r="r" t="t"/>
              <a:pathLst>
                <a:path extrusionOk="0" h="2537" w="2525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7" name="Google Shape;12087;p68"/>
            <p:cNvSpPr/>
            <p:nvPr/>
          </p:nvSpPr>
          <p:spPr>
            <a:xfrm>
              <a:off x="3625101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8" name="Google Shape;12088;p68"/>
            <p:cNvSpPr/>
            <p:nvPr/>
          </p:nvSpPr>
          <p:spPr>
            <a:xfrm>
              <a:off x="3651522" y="2982552"/>
              <a:ext cx="18881" cy="18533"/>
            </a:xfrm>
            <a:custGeom>
              <a:rect b="b" l="l" r="r" t="t"/>
              <a:pathLst>
                <a:path extrusionOk="0" h="585" w="596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9" name="Google Shape;12089;p68"/>
            <p:cNvSpPr/>
            <p:nvPr/>
          </p:nvSpPr>
          <p:spPr>
            <a:xfrm>
              <a:off x="367905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0" name="Google Shape;12090;p68"/>
            <p:cNvSpPr/>
            <p:nvPr/>
          </p:nvSpPr>
          <p:spPr>
            <a:xfrm>
              <a:off x="3705822" y="2982552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1" name="Google Shape;12091;p68"/>
            <p:cNvSpPr/>
            <p:nvPr/>
          </p:nvSpPr>
          <p:spPr>
            <a:xfrm>
              <a:off x="3732591" y="2982552"/>
              <a:ext cx="18533" cy="18533"/>
            </a:xfrm>
            <a:custGeom>
              <a:rect b="b" l="l" r="r" t="t"/>
              <a:pathLst>
                <a:path extrusionOk="0" h="585" w="58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2" name="Google Shape;12092;p68"/>
            <p:cNvSpPr/>
            <p:nvPr/>
          </p:nvSpPr>
          <p:spPr>
            <a:xfrm>
              <a:off x="3759773" y="2982552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3" name="Google Shape;12093;p68"/>
            <p:cNvSpPr/>
            <p:nvPr/>
          </p:nvSpPr>
          <p:spPr>
            <a:xfrm>
              <a:off x="3625101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4" name="Google Shape;12094;p68"/>
            <p:cNvSpPr/>
            <p:nvPr/>
          </p:nvSpPr>
          <p:spPr>
            <a:xfrm>
              <a:off x="3651522" y="3116844"/>
              <a:ext cx="18881" cy="18501"/>
            </a:xfrm>
            <a:custGeom>
              <a:rect b="b" l="l" r="r" t="t"/>
              <a:pathLst>
                <a:path extrusionOk="0" h="584" w="596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5" name="Google Shape;12095;p68"/>
            <p:cNvSpPr/>
            <p:nvPr/>
          </p:nvSpPr>
          <p:spPr>
            <a:xfrm>
              <a:off x="367905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6" name="Google Shape;12096;p68"/>
            <p:cNvSpPr/>
            <p:nvPr/>
          </p:nvSpPr>
          <p:spPr>
            <a:xfrm>
              <a:off x="3705822" y="311684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7" name="Google Shape;12097;p68"/>
            <p:cNvSpPr/>
            <p:nvPr/>
          </p:nvSpPr>
          <p:spPr>
            <a:xfrm>
              <a:off x="3732591" y="3116844"/>
              <a:ext cx="18533" cy="18501"/>
            </a:xfrm>
            <a:custGeom>
              <a:rect b="b" l="l" r="r" t="t"/>
              <a:pathLst>
                <a:path extrusionOk="0" h="584" w="58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8" name="Google Shape;12098;p68"/>
            <p:cNvSpPr/>
            <p:nvPr/>
          </p:nvSpPr>
          <p:spPr>
            <a:xfrm>
              <a:off x="3759773" y="311684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9" name="Google Shape;12099;p68"/>
            <p:cNvSpPr/>
            <p:nvPr/>
          </p:nvSpPr>
          <p:spPr>
            <a:xfrm>
              <a:off x="3625101" y="300935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0" name="Google Shape;12100;p68"/>
            <p:cNvSpPr/>
            <p:nvPr/>
          </p:nvSpPr>
          <p:spPr>
            <a:xfrm>
              <a:off x="3625101" y="3036503"/>
              <a:ext cx="18501" cy="18153"/>
            </a:xfrm>
            <a:custGeom>
              <a:rect b="b" l="l" r="r" t="t"/>
              <a:pathLst>
                <a:path extrusionOk="0" h="573" w="584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1" name="Google Shape;12101;p68"/>
            <p:cNvSpPr/>
            <p:nvPr/>
          </p:nvSpPr>
          <p:spPr>
            <a:xfrm>
              <a:off x="3625101" y="3063273"/>
              <a:ext cx="18501" cy="18533"/>
            </a:xfrm>
            <a:custGeom>
              <a:rect b="b" l="l" r="r" t="t"/>
              <a:pathLst>
                <a:path extrusionOk="0" h="585" w="584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2" name="Google Shape;12102;p68"/>
            <p:cNvSpPr/>
            <p:nvPr/>
          </p:nvSpPr>
          <p:spPr>
            <a:xfrm>
              <a:off x="3625101" y="3090074"/>
              <a:ext cx="18501" cy="18501"/>
            </a:xfrm>
            <a:custGeom>
              <a:rect b="b" l="l" r="r" t="t"/>
              <a:pathLst>
                <a:path extrusionOk="0" h="584" w="58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3" name="Google Shape;12103;p68"/>
            <p:cNvSpPr/>
            <p:nvPr/>
          </p:nvSpPr>
          <p:spPr>
            <a:xfrm>
              <a:off x="3759773" y="300935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4" name="Google Shape;12104;p68"/>
            <p:cNvSpPr/>
            <p:nvPr/>
          </p:nvSpPr>
          <p:spPr>
            <a:xfrm>
              <a:off x="3759773" y="3036503"/>
              <a:ext cx="18121" cy="18153"/>
            </a:xfrm>
            <a:custGeom>
              <a:rect b="b" l="l" r="r" t="t"/>
              <a:pathLst>
                <a:path extrusionOk="0" h="573" w="57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5" name="Google Shape;12105;p68"/>
            <p:cNvSpPr/>
            <p:nvPr/>
          </p:nvSpPr>
          <p:spPr>
            <a:xfrm>
              <a:off x="3759773" y="3063273"/>
              <a:ext cx="18121" cy="18533"/>
            </a:xfrm>
            <a:custGeom>
              <a:rect b="b" l="l" r="r" t="t"/>
              <a:pathLst>
                <a:path extrusionOk="0" h="585" w="57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6" name="Google Shape;12106;p68"/>
            <p:cNvSpPr/>
            <p:nvPr/>
          </p:nvSpPr>
          <p:spPr>
            <a:xfrm>
              <a:off x="3759773" y="3090074"/>
              <a:ext cx="18121" cy="18501"/>
            </a:xfrm>
            <a:custGeom>
              <a:rect b="b" l="l" r="r" t="t"/>
              <a:pathLst>
                <a:path extrusionOk="0" h="584" w="57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07" name="Google Shape;12107;p68"/>
          <p:cNvGrpSpPr/>
          <p:nvPr/>
        </p:nvGrpSpPr>
        <p:grpSpPr>
          <a:xfrm>
            <a:off x="2239671" y="2884503"/>
            <a:ext cx="218053" cy="348543"/>
            <a:chOff x="2239671" y="2884503"/>
            <a:chExt cx="218053" cy="348543"/>
          </a:xfrm>
        </p:grpSpPr>
        <p:sp>
          <p:nvSpPr>
            <p:cNvPr id="12108" name="Google Shape;12108;p68"/>
            <p:cNvSpPr/>
            <p:nvPr/>
          </p:nvSpPr>
          <p:spPr>
            <a:xfrm>
              <a:off x="2341903" y="2884503"/>
              <a:ext cx="115822" cy="268963"/>
            </a:xfrm>
            <a:custGeom>
              <a:rect b="b" l="l" r="r" t="t"/>
              <a:pathLst>
                <a:path extrusionOk="0" h="8490" w="3656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9" name="Google Shape;12109;p68"/>
            <p:cNvSpPr/>
            <p:nvPr/>
          </p:nvSpPr>
          <p:spPr>
            <a:xfrm>
              <a:off x="2275881" y="3157965"/>
              <a:ext cx="168284" cy="75082"/>
            </a:xfrm>
            <a:custGeom>
              <a:rect b="b" l="l" r="r" t="t"/>
              <a:pathLst>
                <a:path extrusionOk="0" h="2370" w="5312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0" name="Google Shape;12110;p68"/>
            <p:cNvSpPr/>
            <p:nvPr/>
          </p:nvSpPr>
          <p:spPr>
            <a:xfrm>
              <a:off x="2320012" y="3098755"/>
              <a:ext cx="10613" cy="54711"/>
            </a:xfrm>
            <a:custGeom>
              <a:rect b="b" l="l" r="r" t="t"/>
              <a:pathLst>
                <a:path extrusionOk="0" h="1727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1" name="Google Shape;12111;p68"/>
            <p:cNvSpPr/>
            <p:nvPr/>
          </p:nvSpPr>
          <p:spPr>
            <a:xfrm>
              <a:off x="2267961" y="3116939"/>
              <a:ext cx="42293" cy="41437"/>
            </a:xfrm>
            <a:custGeom>
              <a:rect b="b" l="l" r="r" t="t"/>
              <a:pathLst>
                <a:path extrusionOk="0" h="1308" w="1335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2" name="Google Shape;12112;p68"/>
            <p:cNvSpPr/>
            <p:nvPr/>
          </p:nvSpPr>
          <p:spPr>
            <a:xfrm>
              <a:off x="2239671" y="3166645"/>
              <a:ext cx="54743" cy="10201"/>
            </a:xfrm>
            <a:custGeom>
              <a:rect b="b" l="l" r="r" t="t"/>
              <a:pathLst>
                <a:path extrusionOk="0" h="322" w="1728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3" name="Google Shape;12113;p68"/>
          <p:cNvGrpSpPr/>
          <p:nvPr/>
        </p:nvGrpSpPr>
        <p:grpSpPr>
          <a:xfrm>
            <a:off x="2691555" y="2884503"/>
            <a:ext cx="215044" cy="348924"/>
            <a:chOff x="2691555" y="2884503"/>
            <a:chExt cx="215044" cy="348924"/>
          </a:xfrm>
        </p:grpSpPr>
        <p:sp>
          <p:nvSpPr>
            <p:cNvPr id="12114" name="Google Shape;12114;p68"/>
            <p:cNvSpPr/>
            <p:nvPr/>
          </p:nvSpPr>
          <p:spPr>
            <a:xfrm>
              <a:off x="2691555" y="2884503"/>
              <a:ext cx="215044" cy="348924"/>
            </a:xfrm>
            <a:custGeom>
              <a:rect b="b" l="l" r="r" t="t"/>
              <a:pathLst>
                <a:path extrusionOk="0" h="11014" w="6788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5" name="Google Shape;12115;p68"/>
            <p:cNvSpPr/>
            <p:nvPr/>
          </p:nvSpPr>
          <p:spPr>
            <a:xfrm>
              <a:off x="2754535" y="2907503"/>
              <a:ext cx="126783" cy="127164"/>
            </a:xfrm>
            <a:custGeom>
              <a:rect b="b" l="l" r="r" t="t"/>
              <a:pathLst>
                <a:path extrusionOk="0" h="4014" w="4002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6" name="Google Shape;12116;p68"/>
            <p:cNvSpPr/>
            <p:nvPr/>
          </p:nvSpPr>
          <p:spPr>
            <a:xfrm>
              <a:off x="2781336" y="2931263"/>
              <a:ext cx="74321" cy="74353"/>
            </a:xfrm>
            <a:custGeom>
              <a:rect b="b" l="l" r="r" t="t"/>
              <a:pathLst>
                <a:path extrusionOk="0" h="2347" w="2346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17" name="Google Shape;12117;p68"/>
          <p:cNvGrpSpPr/>
          <p:nvPr/>
        </p:nvGrpSpPr>
        <p:grpSpPr>
          <a:xfrm>
            <a:off x="1770459" y="2884503"/>
            <a:ext cx="254644" cy="348828"/>
            <a:chOff x="1770459" y="2884503"/>
            <a:chExt cx="254644" cy="348828"/>
          </a:xfrm>
        </p:grpSpPr>
        <p:sp>
          <p:nvSpPr>
            <p:cNvPr id="12118" name="Google Shape;12118;p68"/>
            <p:cNvSpPr/>
            <p:nvPr/>
          </p:nvSpPr>
          <p:spPr>
            <a:xfrm>
              <a:off x="1832330" y="2884503"/>
              <a:ext cx="130902" cy="159572"/>
            </a:xfrm>
            <a:custGeom>
              <a:rect b="b" l="l" r="r" t="t"/>
              <a:pathLst>
                <a:path extrusionOk="0" h="5037" w="4132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9" name="Google Shape;12119;p68"/>
            <p:cNvSpPr/>
            <p:nvPr/>
          </p:nvSpPr>
          <p:spPr>
            <a:xfrm>
              <a:off x="1861000" y="2912698"/>
              <a:ext cx="75842" cy="72167"/>
            </a:xfrm>
            <a:custGeom>
              <a:rect b="b" l="l" r="r" t="t"/>
              <a:pathLst>
                <a:path extrusionOk="0" h="2278" w="2394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0" name="Google Shape;12120;p68"/>
            <p:cNvSpPr/>
            <p:nvPr/>
          </p:nvSpPr>
          <p:spPr>
            <a:xfrm>
              <a:off x="1818359" y="306064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1" name="Google Shape;12121;p68"/>
            <p:cNvSpPr/>
            <p:nvPr/>
          </p:nvSpPr>
          <p:spPr>
            <a:xfrm>
              <a:off x="1818359" y="3078384"/>
              <a:ext cx="57753" cy="24552"/>
            </a:xfrm>
            <a:custGeom>
              <a:rect b="b" l="l" r="r" t="t"/>
              <a:pathLst>
                <a:path extrusionOk="0" h="775" w="1823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2" name="Google Shape;12122;p68"/>
            <p:cNvSpPr/>
            <p:nvPr/>
          </p:nvSpPr>
          <p:spPr>
            <a:xfrm>
              <a:off x="1818359" y="3096474"/>
              <a:ext cx="57753" cy="24172"/>
            </a:xfrm>
            <a:custGeom>
              <a:rect b="b" l="l" r="r" t="t"/>
              <a:pathLst>
                <a:path extrusionOk="0" h="763" w="1823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3" name="Google Shape;12123;p68"/>
            <p:cNvSpPr/>
            <p:nvPr/>
          </p:nvSpPr>
          <p:spPr>
            <a:xfrm>
              <a:off x="2022410" y="3029914"/>
              <a:ext cx="760" cy="570"/>
            </a:xfrm>
            <a:custGeom>
              <a:rect b="b" l="l" r="r" t="t"/>
              <a:pathLst>
                <a:path extrusionOk="0" h="18" w="24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4" name="Google Shape;12124;p68"/>
            <p:cNvSpPr/>
            <p:nvPr/>
          </p:nvSpPr>
          <p:spPr>
            <a:xfrm>
              <a:off x="1770459" y="3017337"/>
              <a:ext cx="254644" cy="215994"/>
            </a:xfrm>
            <a:custGeom>
              <a:rect b="b" l="l" r="r" t="t"/>
              <a:pathLst>
                <a:path extrusionOk="0" h="6818" w="8038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5" name="Google Shape;12125;p68"/>
            <p:cNvSpPr/>
            <p:nvPr/>
          </p:nvSpPr>
          <p:spPr>
            <a:xfrm>
              <a:off x="1929271" y="3055987"/>
              <a:ext cx="38111" cy="47298"/>
            </a:xfrm>
            <a:custGeom>
              <a:rect b="b" l="l" r="r" t="t"/>
              <a:pathLst>
                <a:path extrusionOk="0" h="1493" w="1203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26" name="Google Shape;12126;p68"/>
          <p:cNvGrpSpPr/>
          <p:nvPr/>
        </p:nvGrpSpPr>
        <p:grpSpPr>
          <a:xfrm>
            <a:off x="1317466" y="2884883"/>
            <a:ext cx="258382" cy="348543"/>
            <a:chOff x="1317466" y="2884883"/>
            <a:chExt cx="258382" cy="348543"/>
          </a:xfrm>
        </p:grpSpPr>
        <p:sp>
          <p:nvSpPr>
            <p:cNvPr id="12127" name="Google Shape;12127;p68"/>
            <p:cNvSpPr/>
            <p:nvPr/>
          </p:nvSpPr>
          <p:spPr>
            <a:xfrm>
              <a:off x="1317847" y="2916943"/>
              <a:ext cx="51702" cy="278404"/>
            </a:xfrm>
            <a:custGeom>
              <a:rect b="b" l="l" r="r" t="t"/>
              <a:pathLst>
                <a:path extrusionOk="0" h="8788" w="163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8" name="Google Shape;12128;p68"/>
            <p:cNvSpPr/>
            <p:nvPr/>
          </p:nvSpPr>
          <p:spPr>
            <a:xfrm>
              <a:off x="1394766" y="3181725"/>
              <a:ext cx="32852" cy="32852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9" name="Google Shape;12129;p68"/>
            <p:cNvSpPr/>
            <p:nvPr/>
          </p:nvSpPr>
          <p:spPr>
            <a:xfrm>
              <a:off x="1317466" y="2884883"/>
              <a:ext cx="258382" cy="348543"/>
            </a:xfrm>
            <a:custGeom>
              <a:rect b="b" l="l" r="r" t="t"/>
              <a:pathLst>
                <a:path extrusionOk="0" h="11002" w="8156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0" name="Google Shape;12130;p68"/>
            <p:cNvSpPr/>
            <p:nvPr/>
          </p:nvSpPr>
          <p:spPr>
            <a:xfrm>
              <a:off x="1467186" y="2912033"/>
              <a:ext cx="82653" cy="82273"/>
            </a:xfrm>
            <a:custGeom>
              <a:rect b="b" l="l" r="r" t="t"/>
              <a:pathLst>
                <a:path extrusionOk="0" h="2597" w="2609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1" name="Google Shape;12131;p68"/>
            <p:cNvSpPr/>
            <p:nvPr/>
          </p:nvSpPr>
          <p:spPr>
            <a:xfrm>
              <a:off x="1403066" y="2929393"/>
              <a:ext cx="15872" cy="15872"/>
            </a:xfrm>
            <a:custGeom>
              <a:rect b="b" l="l" r="r" t="t"/>
              <a:pathLst>
                <a:path extrusionOk="0" h="501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2" name="Google Shape;12132;p68"/>
            <p:cNvSpPr/>
            <p:nvPr/>
          </p:nvSpPr>
          <p:spPr>
            <a:xfrm>
              <a:off x="1361597" y="3023293"/>
              <a:ext cx="98461" cy="30983"/>
            </a:xfrm>
            <a:custGeom>
              <a:rect b="b" l="l" r="r" t="t"/>
              <a:pathLst>
                <a:path extrusionOk="0" h="978" w="3108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3" name="Google Shape;12133;p68"/>
            <p:cNvSpPr/>
            <p:nvPr/>
          </p:nvSpPr>
          <p:spPr>
            <a:xfrm>
              <a:off x="1361597" y="3061024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4" name="Google Shape;12134;p68"/>
            <p:cNvSpPr/>
            <p:nvPr/>
          </p:nvSpPr>
          <p:spPr>
            <a:xfrm>
              <a:off x="1361597" y="3098755"/>
              <a:ext cx="98461" cy="30951"/>
            </a:xfrm>
            <a:custGeom>
              <a:rect b="b" l="l" r="r" t="t"/>
              <a:pathLst>
                <a:path extrusionOk="0" h="977" w="3108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5" name="Google Shape;12135;p68"/>
          <p:cNvGrpSpPr/>
          <p:nvPr/>
        </p:nvGrpSpPr>
        <p:grpSpPr>
          <a:xfrm>
            <a:off x="3121167" y="2884883"/>
            <a:ext cx="258414" cy="348543"/>
            <a:chOff x="3121167" y="2884883"/>
            <a:chExt cx="258414" cy="348543"/>
          </a:xfrm>
        </p:grpSpPr>
        <p:sp>
          <p:nvSpPr>
            <p:cNvPr id="12136" name="Google Shape;12136;p68"/>
            <p:cNvSpPr/>
            <p:nvPr/>
          </p:nvSpPr>
          <p:spPr>
            <a:xfrm>
              <a:off x="3196249" y="2932023"/>
              <a:ext cx="37351" cy="10581"/>
            </a:xfrm>
            <a:custGeom>
              <a:rect b="b" l="l" r="r" t="t"/>
              <a:pathLst>
                <a:path extrusionOk="0" h="334" w="1179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7" name="Google Shape;12137;p68"/>
            <p:cNvSpPr/>
            <p:nvPr/>
          </p:nvSpPr>
          <p:spPr>
            <a:xfrm>
              <a:off x="3165297" y="3031593"/>
              <a:ext cx="98873" cy="31332"/>
            </a:xfrm>
            <a:custGeom>
              <a:rect b="b" l="l" r="r" t="t"/>
              <a:pathLst>
                <a:path extrusionOk="0" h="989" w="3121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8" name="Google Shape;12138;p68"/>
            <p:cNvSpPr/>
            <p:nvPr/>
          </p:nvSpPr>
          <p:spPr>
            <a:xfrm>
              <a:off x="3165297" y="307534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9" name="Google Shape;12139;p68"/>
            <p:cNvSpPr/>
            <p:nvPr/>
          </p:nvSpPr>
          <p:spPr>
            <a:xfrm>
              <a:off x="3165297" y="3099863"/>
              <a:ext cx="98873" cy="10613"/>
            </a:xfrm>
            <a:custGeom>
              <a:rect b="b" l="l" r="r" t="t"/>
              <a:pathLst>
                <a:path extrusionOk="0" h="335" w="3121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0" name="Google Shape;12140;p68"/>
            <p:cNvSpPr/>
            <p:nvPr/>
          </p:nvSpPr>
          <p:spPr>
            <a:xfrm>
              <a:off x="3198498" y="3181725"/>
              <a:ext cx="33232" cy="32852"/>
            </a:xfrm>
            <a:custGeom>
              <a:rect b="b" l="l" r="r" t="t"/>
              <a:pathLst>
                <a:path extrusionOk="0" h="1037" w="1049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1" name="Google Shape;12141;p68"/>
            <p:cNvSpPr/>
            <p:nvPr/>
          </p:nvSpPr>
          <p:spPr>
            <a:xfrm>
              <a:off x="3121167" y="2884883"/>
              <a:ext cx="258414" cy="348543"/>
            </a:xfrm>
            <a:custGeom>
              <a:rect b="b" l="l" r="r" t="t"/>
              <a:pathLst>
                <a:path extrusionOk="0" h="11002" w="8157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2" name="Google Shape;12142;p68"/>
            <p:cNvSpPr/>
            <p:nvPr/>
          </p:nvSpPr>
          <p:spPr>
            <a:xfrm>
              <a:off x="3298448" y="2932403"/>
              <a:ext cx="28322" cy="54331"/>
            </a:xfrm>
            <a:custGeom>
              <a:rect b="b" l="l" r="r" t="t"/>
              <a:pathLst>
                <a:path extrusionOk="0" h="1715" w="894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3" name="Google Shape;12143;p68"/>
            <p:cNvSpPr/>
            <p:nvPr/>
          </p:nvSpPr>
          <p:spPr>
            <a:xfrm>
              <a:off x="3302218" y="2916183"/>
              <a:ext cx="15492" cy="15111"/>
            </a:xfrm>
            <a:custGeom>
              <a:rect b="b" l="l" r="r" t="t"/>
              <a:pathLst>
                <a:path extrusionOk="0" h="477" w="489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44" name="Google Shape;12144;p68"/>
          <p:cNvGrpSpPr/>
          <p:nvPr/>
        </p:nvGrpSpPr>
        <p:grpSpPr>
          <a:xfrm>
            <a:off x="4899999" y="2882095"/>
            <a:ext cx="271244" cy="346801"/>
            <a:chOff x="4899999" y="2882095"/>
            <a:chExt cx="271244" cy="346801"/>
          </a:xfrm>
        </p:grpSpPr>
        <p:sp>
          <p:nvSpPr>
            <p:cNvPr id="12145" name="Google Shape;12145;p68"/>
            <p:cNvSpPr/>
            <p:nvPr/>
          </p:nvSpPr>
          <p:spPr>
            <a:xfrm>
              <a:off x="4899999" y="2882095"/>
              <a:ext cx="271244" cy="346801"/>
            </a:xfrm>
            <a:custGeom>
              <a:rect b="b" l="l" r="r" t="t"/>
              <a:pathLst>
                <a:path extrusionOk="0" h="10947" w="8562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6" name="Google Shape;12146;p68"/>
            <p:cNvSpPr/>
            <p:nvPr/>
          </p:nvSpPr>
          <p:spPr>
            <a:xfrm>
              <a:off x="5090491" y="3141364"/>
              <a:ext cx="10581" cy="86391"/>
            </a:xfrm>
            <a:custGeom>
              <a:rect b="b" l="l" r="r" t="t"/>
              <a:pathLst>
                <a:path extrusionOk="0" h="2727" w="334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7" name="Google Shape;12147;p68"/>
            <p:cNvSpPr/>
            <p:nvPr/>
          </p:nvSpPr>
          <p:spPr>
            <a:xfrm>
              <a:off x="5031281" y="315229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8" name="Google Shape;12148;p68"/>
            <p:cNvSpPr/>
            <p:nvPr/>
          </p:nvSpPr>
          <p:spPr>
            <a:xfrm>
              <a:off x="5031281" y="3217555"/>
              <a:ext cx="10201" cy="10201"/>
            </a:xfrm>
            <a:custGeom>
              <a:rect b="b" l="l" r="r" t="t"/>
              <a:pathLst>
                <a:path extrusionOk="0" h="322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9" name="Google Shape;12149;p68"/>
            <p:cNvSpPr/>
            <p:nvPr/>
          </p:nvSpPr>
          <p:spPr>
            <a:xfrm>
              <a:off x="5031281" y="3184734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0" name="Google Shape;12150;p68"/>
            <p:cNvSpPr/>
            <p:nvPr/>
          </p:nvSpPr>
          <p:spPr>
            <a:xfrm>
              <a:off x="499884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1" name="Google Shape;12151;p68"/>
            <p:cNvSpPr/>
            <p:nvPr/>
          </p:nvSpPr>
          <p:spPr>
            <a:xfrm>
              <a:off x="5063721" y="29957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2" name="Google Shape;12152;p68"/>
            <p:cNvSpPr/>
            <p:nvPr/>
          </p:nvSpPr>
          <p:spPr>
            <a:xfrm>
              <a:off x="4993550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3" name="Google Shape;12153;p68"/>
            <p:cNvSpPr/>
            <p:nvPr/>
          </p:nvSpPr>
          <p:spPr>
            <a:xfrm>
              <a:off x="5058051" y="2979163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4" name="Google Shape;12154;p68"/>
            <p:cNvSpPr/>
            <p:nvPr/>
          </p:nvSpPr>
          <p:spPr>
            <a:xfrm>
              <a:off x="5007141" y="3025574"/>
              <a:ext cx="58481" cy="32092"/>
            </a:xfrm>
            <a:custGeom>
              <a:rect b="b" l="l" r="r" t="t"/>
              <a:pathLst>
                <a:path extrusionOk="0" h="1013" w="1846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55" name="Google Shape;12155;p68"/>
          <p:cNvGrpSpPr/>
          <p:nvPr/>
        </p:nvGrpSpPr>
        <p:grpSpPr>
          <a:xfrm>
            <a:off x="7162775" y="2881113"/>
            <a:ext cx="259523" cy="346294"/>
            <a:chOff x="7162775" y="2881113"/>
            <a:chExt cx="259523" cy="346294"/>
          </a:xfrm>
        </p:grpSpPr>
        <p:sp>
          <p:nvSpPr>
            <p:cNvPr id="12156" name="Google Shape;12156;p68"/>
            <p:cNvSpPr/>
            <p:nvPr/>
          </p:nvSpPr>
          <p:spPr>
            <a:xfrm>
              <a:off x="7162775" y="2881113"/>
              <a:ext cx="259523" cy="346294"/>
            </a:xfrm>
            <a:custGeom>
              <a:rect b="b" l="l" r="r" t="t"/>
              <a:pathLst>
                <a:path extrusionOk="0" h="10931" w="8192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7" name="Google Shape;12157;p68"/>
            <p:cNvSpPr/>
            <p:nvPr/>
          </p:nvSpPr>
          <p:spPr>
            <a:xfrm>
              <a:off x="7270645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8" name="Google Shape;12158;p68"/>
            <p:cNvSpPr/>
            <p:nvPr/>
          </p:nvSpPr>
          <p:spPr>
            <a:xfrm>
              <a:off x="7254805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9" name="Google Shape;12159;p68"/>
            <p:cNvSpPr/>
            <p:nvPr/>
          </p:nvSpPr>
          <p:spPr>
            <a:xfrm>
              <a:off x="7319686" y="3006344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0" name="Google Shape;12160;p68"/>
            <p:cNvSpPr/>
            <p:nvPr/>
          </p:nvSpPr>
          <p:spPr>
            <a:xfrm>
              <a:off x="7249135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1" name="Google Shape;12161;p68"/>
            <p:cNvSpPr/>
            <p:nvPr/>
          </p:nvSpPr>
          <p:spPr>
            <a:xfrm>
              <a:off x="7314015" y="299012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2" name="Google Shape;12162;p68"/>
          <p:cNvGrpSpPr/>
          <p:nvPr/>
        </p:nvGrpSpPr>
        <p:grpSpPr>
          <a:xfrm>
            <a:off x="6709751" y="2881842"/>
            <a:ext cx="261075" cy="347815"/>
            <a:chOff x="6709751" y="2881842"/>
            <a:chExt cx="261075" cy="347815"/>
          </a:xfrm>
        </p:grpSpPr>
        <p:sp>
          <p:nvSpPr>
            <p:cNvPr id="12163" name="Google Shape;12163;p68"/>
            <p:cNvSpPr/>
            <p:nvPr/>
          </p:nvSpPr>
          <p:spPr>
            <a:xfrm>
              <a:off x="6709751" y="2881842"/>
              <a:ext cx="261075" cy="347815"/>
            </a:xfrm>
            <a:custGeom>
              <a:rect b="b" l="l" r="r" t="t"/>
              <a:pathLst>
                <a:path extrusionOk="0" h="10979" w="8241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4" name="Google Shape;12164;p68"/>
            <p:cNvSpPr/>
            <p:nvPr/>
          </p:nvSpPr>
          <p:spPr>
            <a:xfrm>
              <a:off x="6819522" y="304451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5" name="Google Shape;12165;p68"/>
            <p:cNvSpPr/>
            <p:nvPr/>
          </p:nvSpPr>
          <p:spPr>
            <a:xfrm>
              <a:off x="6803682" y="3006344"/>
              <a:ext cx="10233" cy="15492"/>
            </a:xfrm>
            <a:custGeom>
              <a:rect b="b" l="l" r="r" t="t"/>
              <a:pathLst>
                <a:path extrusionOk="0" h="489" w="323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6" name="Google Shape;12166;p68"/>
            <p:cNvSpPr/>
            <p:nvPr/>
          </p:nvSpPr>
          <p:spPr>
            <a:xfrm>
              <a:off x="6868183" y="3006344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7" name="Google Shape;12167;p68"/>
            <p:cNvSpPr/>
            <p:nvPr/>
          </p:nvSpPr>
          <p:spPr>
            <a:xfrm>
              <a:off x="6798011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8" name="Google Shape;12168;p68"/>
            <p:cNvSpPr/>
            <p:nvPr/>
          </p:nvSpPr>
          <p:spPr>
            <a:xfrm>
              <a:off x="6862892" y="2990124"/>
              <a:ext cx="21162" cy="10581"/>
            </a:xfrm>
            <a:custGeom>
              <a:rect b="b" l="l" r="r" t="t"/>
              <a:pathLst>
                <a:path extrusionOk="0" h="334" w="6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69" name="Google Shape;12169;p68"/>
          <p:cNvGrpSpPr/>
          <p:nvPr/>
        </p:nvGrpSpPr>
        <p:grpSpPr>
          <a:xfrm>
            <a:off x="5807156" y="2881113"/>
            <a:ext cx="261043" cy="348163"/>
            <a:chOff x="5807156" y="2881113"/>
            <a:chExt cx="261043" cy="348163"/>
          </a:xfrm>
        </p:grpSpPr>
        <p:sp>
          <p:nvSpPr>
            <p:cNvPr id="12170" name="Google Shape;12170;p68"/>
            <p:cNvSpPr/>
            <p:nvPr/>
          </p:nvSpPr>
          <p:spPr>
            <a:xfrm>
              <a:off x="5807156" y="2881113"/>
              <a:ext cx="261043" cy="348163"/>
            </a:xfrm>
            <a:custGeom>
              <a:rect b="b" l="l" r="r" t="t"/>
              <a:pathLst>
                <a:path extrusionOk="0" h="10990" w="824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1" name="Google Shape;12171;p68"/>
            <p:cNvSpPr/>
            <p:nvPr/>
          </p:nvSpPr>
          <p:spPr>
            <a:xfrm>
              <a:off x="5916547" y="3055828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2" name="Google Shape;12172;p68"/>
            <p:cNvSpPr/>
            <p:nvPr/>
          </p:nvSpPr>
          <p:spPr>
            <a:xfrm>
              <a:off x="5900707" y="3012363"/>
              <a:ext cx="10201" cy="15492"/>
            </a:xfrm>
            <a:custGeom>
              <a:rect b="b" l="l" r="r" t="t"/>
              <a:pathLst>
                <a:path extrusionOk="0" h="489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3" name="Google Shape;12173;p68"/>
            <p:cNvSpPr/>
            <p:nvPr/>
          </p:nvSpPr>
          <p:spPr>
            <a:xfrm>
              <a:off x="5965556" y="3012363"/>
              <a:ext cx="10613" cy="15492"/>
            </a:xfrm>
            <a:custGeom>
              <a:rect b="b" l="l" r="r" t="t"/>
              <a:pathLst>
                <a:path extrusionOk="0" h="489" w="335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4" name="Google Shape;12174;p68"/>
            <p:cNvSpPr/>
            <p:nvPr/>
          </p:nvSpPr>
          <p:spPr>
            <a:xfrm>
              <a:off x="5933116" y="3206625"/>
              <a:ext cx="10613" cy="1020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75" name="Google Shape;12175;p68"/>
          <p:cNvGrpSpPr/>
          <p:nvPr/>
        </p:nvGrpSpPr>
        <p:grpSpPr>
          <a:xfrm>
            <a:off x="5355653" y="2881493"/>
            <a:ext cx="262184" cy="346643"/>
            <a:chOff x="5355653" y="2881493"/>
            <a:chExt cx="262184" cy="346643"/>
          </a:xfrm>
        </p:grpSpPr>
        <p:sp>
          <p:nvSpPr>
            <p:cNvPr id="12176" name="Google Shape;12176;p68"/>
            <p:cNvSpPr/>
            <p:nvPr/>
          </p:nvSpPr>
          <p:spPr>
            <a:xfrm>
              <a:off x="5465044" y="3060359"/>
              <a:ext cx="43402" cy="15777"/>
            </a:xfrm>
            <a:custGeom>
              <a:rect b="b" l="l" r="r" t="t"/>
              <a:pathLst>
                <a:path extrusionOk="0" h="498" w="137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7" name="Google Shape;12177;p68"/>
            <p:cNvSpPr/>
            <p:nvPr/>
          </p:nvSpPr>
          <p:spPr>
            <a:xfrm>
              <a:off x="5448823" y="302256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8" name="Google Shape;12178;p68"/>
            <p:cNvSpPr/>
            <p:nvPr/>
          </p:nvSpPr>
          <p:spPr>
            <a:xfrm>
              <a:off x="5514084" y="3022564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9" name="Google Shape;12179;p68"/>
            <p:cNvSpPr/>
            <p:nvPr/>
          </p:nvSpPr>
          <p:spPr>
            <a:xfrm>
              <a:off x="5355653" y="2881493"/>
              <a:ext cx="262184" cy="346643"/>
            </a:xfrm>
            <a:custGeom>
              <a:rect b="b" l="l" r="r" t="t"/>
              <a:pathLst>
                <a:path extrusionOk="0" h="10942" w="8276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0" name="Google Shape;12180;p68"/>
            <p:cNvSpPr/>
            <p:nvPr/>
          </p:nvSpPr>
          <p:spPr>
            <a:xfrm>
              <a:off x="5529924" y="3201335"/>
              <a:ext cx="10581" cy="26421"/>
            </a:xfrm>
            <a:custGeom>
              <a:rect b="b" l="l" r="r" t="t"/>
              <a:pathLst>
                <a:path extrusionOk="0" h="834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1" name="Google Shape;12181;p68"/>
          <p:cNvGrpSpPr/>
          <p:nvPr/>
        </p:nvGrpSpPr>
        <p:grpSpPr>
          <a:xfrm>
            <a:off x="8055961" y="2881842"/>
            <a:ext cx="260283" cy="345914"/>
            <a:chOff x="8055961" y="2881842"/>
            <a:chExt cx="260283" cy="345914"/>
          </a:xfrm>
        </p:grpSpPr>
        <p:sp>
          <p:nvSpPr>
            <p:cNvPr id="12182" name="Google Shape;12182;p68"/>
            <p:cNvSpPr/>
            <p:nvPr/>
          </p:nvSpPr>
          <p:spPr>
            <a:xfrm>
              <a:off x="8055961" y="2881842"/>
              <a:ext cx="260283" cy="345914"/>
            </a:xfrm>
            <a:custGeom>
              <a:rect b="b" l="l" r="r" t="t"/>
              <a:pathLst>
                <a:path extrusionOk="0" h="10919" w="8216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3" name="Google Shape;12183;p68"/>
            <p:cNvSpPr/>
            <p:nvPr/>
          </p:nvSpPr>
          <p:spPr>
            <a:xfrm>
              <a:off x="8164591" y="3033589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4" name="Google Shape;12184;p68"/>
            <p:cNvSpPr/>
            <p:nvPr/>
          </p:nvSpPr>
          <p:spPr>
            <a:xfrm>
              <a:off x="8213632" y="2995383"/>
              <a:ext cx="10581" cy="15492"/>
            </a:xfrm>
            <a:custGeom>
              <a:rect b="b" l="l" r="r" t="t"/>
              <a:pathLst>
                <a:path extrusionOk="0" h="489" w="334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5" name="Google Shape;12185;p68"/>
            <p:cNvSpPr/>
            <p:nvPr/>
          </p:nvSpPr>
          <p:spPr>
            <a:xfrm>
              <a:off x="8088401" y="3165758"/>
              <a:ext cx="21511" cy="61998"/>
            </a:xfrm>
            <a:custGeom>
              <a:rect b="b" l="l" r="r" t="t"/>
              <a:pathLst>
                <a:path extrusionOk="0" h="1957" w="679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6" name="Google Shape;12186;p68"/>
          <p:cNvGrpSpPr/>
          <p:nvPr/>
        </p:nvGrpSpPr>
        <p:grpSpPr>
          <a:xfrm>
            <a:off x="7609368" y="2893912"/>
            <a:ext cx="264813" cy="353105"/>
            <a:chOff x="7609368" y="2893912"/>
            <a:chExt cx="264813" cy="353105"/>
          </a:xfrm>
        </p:grpSpPr>
        <p:sp>
          <p:nvSpPr>
            <p:cNvPr id="12187" name="Google Shape;12187;p68"/>
            <p:cNvSpPr/>
            <p:nvPr/>
          </p:nvSpPr>
          <p:spPr>
            <a:xfrm>
              <a:off x="7703267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8" name="Google Shape;12188;p68"/>
            <p:cNvSpPr/>
            <p:nvPr/>
          </p:nvSpPr>
          <p:spPr>
            <a:xfrm>
              <a:off x="7769288" y="3015753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9" name="Google Shape;12189;p68"/>
            <p:cNvSpPr/>
            <p:nvPr/>
          </p:nvSpPr>
          <p:spPr>
            <a:xfrm>
              <a:off x="7697628" y="2997664"/>
              <a:ext cx="21542" cy="11722"/>
            </a:xfrm>
            <a:custGeom>
              <a:rect b="b" l="l" r="r" t="t"/>
              <a:pathLst>
                <a:path extrusionOk="0" h="370" w="68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0" name="Google Shape;12190;p68"/>
            <p:cNvSpPr/>
            <p:nvPr/>
          </p:nvSpPr>
          <p:spPr>
            <a:xfrm>
              <a:off x="7763618" y="2997600"/>
              <a:ext cx="21542" cy="11785"/>
            </a:xfrm>
            <a:custGeom>
              <a:rect b="b" l="l" r="r" t="t"/>
              <a:pathLst>
                <a:path extrusionOk="0" h="372" w="68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1" name="Google Shape;12191;p68"/>
            <p:cNvSpPr/>
            <p:nvPr/>
          </p:nvSpPr>
          <p:spPr>
            <a:xfrm>
              <a:off x="7609368" y="2893912"/>
              <a:ext cx="264813" cy="353105"/>
            </a:xfrm>
            <a:custGeom>
              <a:rect b="b" l="l" r="r" t="t"/>
              <a:pathLst>
                <a:path extrusionOk="0" h="11146" w="8359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2" name="Google Shape;12192;p68"/>
            <p:cNvSpPr/>
            <p:nvPr/>
          </p:nvSpPr>
          <p:spPr>
            <a:xfrm>
              <a:off x="7711219" y="3046324"/>
              <a:ext cx="60350" cy="32472"/>
            </a:xfrm>
            <a:custGeom>
              <a:rect b="b" l="l" r="r" t="t"/>
              <a:pathLst>
                <a:path extrusionOk="0" h="1025" w="1905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3" name="Google Shape;12193;p68"/>
          <p:cNvGrpSpPr/>
          <p:nvPr/>
        </p:nvGrpSpPr>
        <p:grpSpPr>
          <a:xfrm>
            <a:off x="6248458" y="2869772"/>
            <a:ext cx="270864" cy="360645"/>
            <a:chOff x="6248458" y="2869772"/>
            <a:chExt cx="270864" cy="360645"/>
          </a:xfrm>
        </p:grpSpPr>
        <p:sp>
          <p:nvSpPr>
            <p:cNvPr id="12194" name="Google Shape;12194;p68"/>
            <p:cNvSpPr/>
            <p:nvPr/>
          </p:nvSpPr>
          <p:spPr>
            <a:xfrm>
              <a:off x="6345399" y="2995003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5" name="Google Shape;12195;p68"/>
            <p:cNvSpPr/>
            <p:nvPr/>
          </p:nvSpPr>
          <p:spPr>
            <a:xfrm>
              <a:off x="6412529" y="2995003"/>
              <a:ext cx="10993" cy="15872"/>
            </a:xfrm>
            <a:custGeom>
              <a:rect b="b" l="l" r="r" t="t"/>
              <a:pathLst>
                <a:path extrusionOk="0" h="501" w="347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6" name="Google Shape;12196;p68"/>
            <p:cNvSpPr/>
            <p:nvPr/>
          </p:nvSpPr>
          <p:spPr>
            <a:xfrm>
              <a:off x="6248458" y="2869772"/>
              <a:ext cx="270864" cy="360645"/>
            </a:xfrm>
            <a:custGeom>
              <a:rect b="b" l="l" r="r" t="t"/>
              <a:pathLst>
                <a:path extrusionOk="0" h="11384" w="855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7" name="Google Shape;12197;p68"/>
            <p:cNvSpPr/>
            <p:nvPr/>
          </p:nvSpPr>
          <p:spPr>
            <a:xfrm>
              <a:off x="6339728" y="2977294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8" name="Google Shape;12198;p68"/>
            <p:cNvSpPr/>
            <p:nvPr/>
          </p:nvSpPr>
          <p:spPr>
            <a:xfrm>
              <a:off x="6353319" y="3025194"/>
              <a:ext cx="61903" cy="32852"/>
            </a:xfrm>
            <a:custGeom>
              <a:rect b="b" l="l" r="r" t="t"/>
              <a:pathLst>
                <a:path extrusionOk="0" h="1037" w="1954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99" name="Google Shape;12199;p68"/>
          <p:cNvGrpSpPr/>
          <p:nvPr/>
        </p:nvGrpSpPr>
        <p:grpSpPr>
          <a:xfrm>
            <a:off x="3075928" y="2445798"/>
            <a:ext cx="363243" cy="300675"/>
            <a:chOff x="3075928" y="2445798"/>
            <a:chExt cx="363243" cy="300675"/>
          </a:xfrm>
        </p:grpSpPr>
        <p:sp>
          <p:nvSpPr>
            <p:cNvPr id="12200" name="Google Shape;12200;p68"/>
            <p:cNvSpPr/>
            <p:nvPr/>
          </p:nvSpPr>
          <p:spPr>
            <a:xfrm>
              <a:off x="3227168" y="2675542"/>
              <a:ext cx="37002" cy="10581"/>
            </a:xfrm>
            <a:custGeom>
              <a:rect b="b" l="l" r="r" t="t"/>
              <a:pathLst>
                <a:path extrusionOk="0" h="334" w="1168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1" name="Google Shape;12201;p68"/>
            <p:cNvSpPr/>
            <p:nvPr/>
          </p:nvSpPr>
          <p:spPr>
            <a:xfrm>
              <a:off x="3075928" y="2445798"/>
              <a:ext cx="363243" cy="300675"/>
            </a:xfrm>
            <a:custGeom>
              <a:rect b="b" l="l" r="r" t="t"/>
              <a:pathLst>
                <a:path extrusionOk="0" h="9491" w="11466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2" name="Google Shape;12202;p68"/>
            <p:cNvSpPr/>
            <p:nvPr/>
          </p:nvSpPr>
          <p:spPr>
            <a:xfrm>
              <a:off x="3141537" y="256539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3" name="Google Shape;12203;p68"/>
            <p:cNvSpPr/>
            <p:nvPr/>
          </p:nvSpPr>
          <p:spPr>
            <a:xfrm>
              <a:off x="3185287" y="2565390"/>
              <a:ext cx="73593" cy="10233"/>
            </a:xfrm>
            <a:custGeom>
              <a:rect b="b" l="l" r="r" t="t"/>
              <a:pathLst>
                <a:path extrusionOk="0" h="323" w="2323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4" name="Google Shape;12204;p68"/>
            <p:cNvSpPr/>
            <p:nvPr/>
          </p:nvSpPr>
          <p:spPr>
            <a:xfrm>
              <a:off x="3185287" y="2578601"/>
              <a:ext cx="73593" cy="10201"/>
            </a:xfrm>
            <a:custGeom>
              <a:rect b="b" l="l" r="r" t="t"/>
              <a:pathLst>
                <a:path extrusionOk="0" h="322" w="2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5" name="Google Shape;12205;p68"/>
            <p:cNvSpPr/>
            <p:nvPr/>
          </p:nvSpPr>
          <p:spPr>
            <a:xfrm>
              <a:off x="3185287" y="2591811"/>
              <a:ext cx="73212" cy="10201"/>
            </a:xfrm>
            <a:custGeom>
              <a:rect b="b" l="l" r="r" t="t"/>
              <a:pathLst>
                <a:path extrusionOk="0" h="322" w="231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6" name="Google Shape;12206;p68"/>
            <p:cNvSpPr/>
            <p:nvPr/>
          </p:nvSpPr>
          <p:spPr>
            <a:xfrm>
              <a:off x="3141537" y="2609520"/>
              <a:ext cx="37763" cy="37382"/>
            </a:xfrm>
            <a:custGeom>
              <a:rect b="b" l="l" r="r" t="t"/>
              <a:pathLst>
                <a:path extrusionOk="0" h="1180" w="1192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7" name="Google Shape;12207;p68"/>
            <p:cNvSpPr/>
            <p:nvPr/>
          </p:nvSpPr>
          <p:spPr>
            <a:xfrm>
              <a:off x="3185287" y="2609520"/>
              <a:ext cx="73212" cy="10613"/>
            </a:xfrm>
            <a:custGeom>
              <a:rect b="b" l="l" r="r" t="t"/>
              <a:pathLst>
                <a:path extrusionOk="0" h="335" w="2311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8" name="Google Shape;12208;p68"/>
            <p:cNvSpPr/>
            <p:nvPr/>
          </p:nvSpPr>
          <p:spPr>
            <a:xfrm>
              <a:off x="3185287" y="2622731"/>
              <a:ext cx="73212" cy="10581"/>
            </a:xfrm>
            <a:custGeom>
              <a:rect b="b" l="l" r="r" t="t"/>
              <a:pathLst>
                <a:path extrusionOk="0" h="334" w="2311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9" name="Google Shape;12209;p68"/>
            <p:cNvSpPr/>
            <p:nvPr/>
          </p:nvSpPr>
          <p:spPr>
            <a:xfrm>
              <a:off x="3185287" y="2636670"/>
              <a:ext cx="73212" cy="10233"/>
            </a:xfrm>
            <a:custGeom>
              <a:rect b="b" l="l" r="r" t="t"/>
              <a:pathLst>
                <a:path extrusionOk="0" h="323" w="2311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0" name="Google Shape;12210;p68"/>
            <p:cNvSpPr/>
            <p:nvPr/>
          </p:nvSpPr>
          <p:spPr>
            <a:xfrm>
              <a:off x="3330509" y="2471839"/>
              <a:ext cx="82653" cy="82653"/>
            </a:xfrm>
            <a:custGeom>
              <a:rect b="b" l="l" r="r" t="t"/>
              <a:pathLst>
                <a:path extrusionOk="0" h="2609" w="2609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11" name="Google Shape;12211;p68"/>
          <p:cNvGrpSpPr/>
          <p:nvPr/>
        </p:nvGrpSpPr>
        <p:grpSpPr>
          <a:xfrm>
            <a:off x="2633105" y="2431859"/>
            <a:ext cx="363243" cy="328585"/>
            <a:chOff x="2633105" y="2431859"/>
            <a:chExt cx="363243" cy="328585"/>
          </a:xfrm>
        </p:grpSpPr>
        <p:sp>
          <p:nvSpPr>
            <p:cNvPr id="12212" name="Google Shape;12212;p68"/>
            <p:cNvSpPr/>
            <p:nvPr/>
          </p:nvSpPr>
          <p:spPr>
            <a:xfrm>
              <a:off x="2633105" y="2498260"/>
              <a:ext cx="250462" cy="262184"/>
            </a:xfrm>
            <a:custGeom>
              <a:rect b="b" l="l" r="r" t="t"/>
              <a:pathLst>
                <a:path extrusionOk="0" h="8276" w="7906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3" name="Google Shape;12213;p68"/>
            <p:cNvSpPr/>
            <p:nvPr/>
          </p:nvSpPr>
          <p:spPr>
            <a:xfrm>
              <a:off x="2772655" y="2680800"/>
              <a:ext cx="38491" cy="10613"/>
            </a:xfrm>
            <a:custGeom>
              <a:rect b="b" l="l" r="r" t="t"/>
              <a:pathLst>
                <a:path extrusionOk="0" h="335" w="1215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4" name="Google Shape;12214;p68"/>
            <p:cNvSpPr/>
            <p:nvPr/>
          </p:nvSpPr>
          <p:spPr>
            <a:xfrm>
              <a:off x="272928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5" name="Google Shape;12215;p68"/>
            <p:cNvSpPr/>
            <p:nvPr/>
          </p:nvSpPr>
          <p:spPr>
            <a:xfrm>
              <a:off x="2774176" y="2583131"/>
              <a:ext cx="35482" cy="35862"/>
            </a:xfrm>
            <a:custGeom>
              <a:rect b="b" l="l" r="r" t="t"/>
              <a:pathLst>
                <a:path extrusionOk="0" h="1132" w="112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6" name="Google Shape;12216;p68"/>
            <p:cNvSpPr/>
            <p:nvPr/>
          </p:nvSpPr>
          <p:spPr>
            <a:xfrm>
              <a:off x="2817926" y="2583131"/>
              <a:ext cx="35862" cy="35862"/>
            </a:xfrm>
            <a:custGeom>
              <a:rect b="b" l="l" r="r" t="t"/>
              <a:pathLst>
                <a:path extrusionOk="0" h="1132" w="1132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7" name="Google Shape;12217;p68"/>
            <p:cNvSpPr/>
            <p:nvPr/>
          </p:nvSpPr>
          <p:spPr>
            <a:xfrm>
              <a:off x="2653475" y="2431859"/>
              <a:ext cx="342873" cy="275394"/>
            </a:xfrm>
            <a:custGeom>
              <a:rect b="b" l="l" r="r" t="t"/>
              <a:pathLst>
                <a:path extrusionOk="0" h="8693" w="10823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8" name="Google Shape;12218;p68"/>
            <p:cNvSpPr/>
            <p:nvPr/>
          </p:nvSpPr>
          <p:spPr>
            <a:xfrm>
              <a:off x="2881286" y="2460529"/>
              <a:ext cx="87532" cy="87912"/>
            </a:xfrm>
            <a:custGeom>
              <a:rect b="b" l="l" r="r" t="t"/>
              <a:pathLst>
                <a:path extrusionOk="0" h="2775" w="2763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9" name="Google Shape;12219;p68"/>
            <p:cNvSpPr/>
            <p:nvPr/>
          </p:nvSpPr>
          <p:spPr>
            <a:xfrm>
              <a:off x="2908436" y="2488059"/>
              <a:ext cx="33612" cy="33993"/>
            </a:xfrm>
            <a:custGeom>
              <a:rect b="b" l="l" r="r" t="t"/>
              <a:pathLst>
                <a:path extrusionOk="0" h="1073" w="1061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0" name="Google Shape;12220;p68"/>
          <p:cNvGrpSpPr/>
          <p:nvPr/>
        </p:nvGrpSpPr>
        <p:grpSpPr>
          <a:xfrm>
            <a:off x="2189142" y="2421310"/>
            <a:ext cx="365904" cy="350064"/>
            <a:chOff x="2189142" y="2421310"/>
            <a:chExt cx="365904" cy="350064"/>
          </a:xfrm>
        </p:grpSpPr>
        <p:sp>
          <p:nvSpPr>
            <p:cNvPr id="12221" name="Google Shape;12221;p68"/>
            <p:cNvSpPr/>
            <p:nvPr/>
          </p:nvSpPr>
          <p:spPr>
            <a:xfrm>
              <a:off x="2400384" y="2421310"/>
              <a:ext cx="154662" cy="162613"/>
            </a:xfrm>
            <a:custGeom>
              <a:rect b="b" l="l" r="r" t="t"/>
              <a:pathLst>
                <a:path extrusionOk="0" h="5133" w="4882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68"/>
            <p:cNvSpPr/>
            <p:nvPr/>
          </p:nvSpPr>
          <p:spPr>
            <a:xfrm>
              <a:off x="2292862" y="2724899"/>
              <a:ext cx="168252" cy="46475"/>
            </a:xfrm>
            <a:custGeom>
              <a:rect b="b" l="l" r="r" t="t"/>
              <a:pathLst>
                <a:path extrusionOk="0" h="1467" w="5311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68"/>
            <p:cNvSpPr/>
            <p:nvPr/>
          </p:nvSpPr>
          <p:spPr>
            <a:xfrm>
              <a:off x="2189142" y="2460149"/>
              <a:ext cx="266714" cy="310844"/>
            </a:xfrm>
            <a:custGeom>
              <a:rect b="b" l="l" r="r" t="t"/>
              <a:pathLst>
                <a:path extrusionOk="0" h="9812" w="8419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4" name="Google Shape;12224;p68"/>
            <p:cNvSpPr/>
            <p:nvPr/>
          </p:nvSpPr>
          <p:spPr>
            <a:xfrm>
              <a:off x="2320012" y="2699682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5" name="Google Shape;12225;p68"/>
            <p:cNvSpPr/>
            <p:nvPr/>
          </p:nvSpPr>
          <p:spPr>
            <a:xfrm>
              <a:off x="2320012" y="2718151"/>
              <a:ext cx="10993" cy="11341"/>
            </a:xfrm>
            <a:custGeom>
              <a:rect b="b" l="l" r="r" t="t"/>
              <a:pathLst>
                <a:path extrusionOk="0" h="358" w="347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6" name="Google Shape;12226;p68"/>
            <p:cNvSpPr/>
            <p:nvPr/>
          </p:nvSpPr>
          <p:spPr>
            <a:xfrm>
              <a:off x="2364522" y="2716662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7" name="Google Shape;12227;p68"/>
            <p:cNvSpPr/>
            <p:nvPr/>
          </p:nvSpPr>
          <p:spPr>
            <a:xfrm>
              <a:off x="2437323" y="2454510"/>
              <a:ext cx="82273" cy="83002"/>
            </a:xfrm>
            <a:custGeom>
              <a:rect b="b" l="l" r="r" t="t"/>
              <a:pathLst>
                <a:path extrusionOk="0" h="2620" w="2597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8" name="Google Shape;12228;p68"/>
            <p:cNvSpPr/>
            <p:nvPr/>
          </p:nvSpPr>
          <p:spPr>
            <a:xfrm>
              <a:off x="2462603" y="2479759"/>
              <a:ext cx="32092" cy="32092"/>
            </a:xfrm>
            <a:custGeom>
              <a:rect b="b" l="l" r="r" t="t"/>
              <a:pathLst>
                <a:path extrusionOk="0" h="1013" w="1013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9" name="Google Shape;12229;p68"/>
            <p:cNvSpPr/>
            <p:nvPr/>
          </p:nvSpPr>
          <p:spPr>
            <a:xfrm>
              <a:off x="2314373" y="2546921"/>
              <a:ext cx="21891" cy="36242"/>
            </a:xfrm>
            <a:custGeom>
              <a:rect b="b" l="l" r="r" t="t"/>
              <a:pathLst>
                <a:path extrusionOk="0" h="114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30" name="Google Shape;12230;p68"/>
          <p:cNvSpPr/>
          <p:nvPr/>
        </p:nvSpPr>
        <p:spPr>
          <a:xfrm>
            <a:off x="3518751" y="2415259"/>
            <a:ext cx="364003" cy="361405"/>
          </a:xfrm>
          <a:custGeom>
            <a:rect b="b" l="l" r="r" t="t"/>
            <a:pathLst>
              <a:path extrusionOk="0" h="11408" w="1149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31" name="Google Shape;12231;p68"/>
          <p:cNvGrpSpPr/>
          <p:nvPr/>
        </p:nvGrpSpPr>
        <p:grpSpPr>
          <a:xfrm>
            <a:off x="3961923" y="2486317"/>
            <a:ext cx="364415" cy="220936"/>
            <a:chOff x="3961923" y="2486317"/>
            <a:chExt cx="364415" cy="220936"/>
          </a:xfrm>
        </p:grpSpPr>
        <p:sp>
          <p:nvSpPr>
            <p:cNvPr id="12232" name="Google Shape;12232;p68"/>
            <p:cNvSpPr/>
            <p:nvPr/>
          </p:nvSpPr>
          <p:spPr>
            <a:xfrm>
              <a:off x="4106764" y="2486507"/>
              <a:ext cx="219574" cy="220746"/>
            </a:xfrm>
            <a:custGeom>
              <a:rect b="b" l="l" r="r" t="t"/>
              <a:pathLst>
                <a:path extrusionOk="0" h="6968" w="6931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3" name="Google Shape;12233;p68"/>
            <p:cNvSpPr/>
            <p:nvPr/>
          </p:nvSpPr>
          <p:spPr>
            <a:xfrm>
              <a:off x="3961923" y="2486317"/>
              <a:ext cx="259839" cy="220936"/>
            </a:xfrm>
            <a:custGeom>
              <a:rect b="b" l="l" r="r" t="t"/>
              <a:pathLst>
                <a:path extrusionOk="0" h="6974" w="8202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4" name="Google Shape;12234;p68"/>
            <p:cNvSpPr/>
            <p:nvPr/>
          </p:nvSpPr>
          <p:spPr>
            <a:xfrm>
              <a:off x="4015113" y="2540870"/>
              <a:ext cx="96212" cy="95832"/>
            </a:xfrm>
            <a:custGeom>
              <a:rect b="b" l="l" r="r" t="t"/>
              <a:pathLst>
                <a:path extrusionOk="0" h="3025" w="3037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5" name="Google Shape;12235;p68"/>
            <p:cNvSpPr/>
            <p:nvPr/>
          </p:nvSpPr>
          <p:spPr>
            <a:xfrm>
              <a:off x="4186375" y="2539381"/>
              <a:ext cx="77331" cy="90541"/>
            </a:xfrm>
            <a:custGeom>
              <a:rect b="b" l="l" r="r" t="t"/>
              <a:pathLst>
                <a:path extrusionOk="0" h="2858" w="2441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236" name="Google Shape;12236;p68"/>
          <p:cNvSpPr/>
          <p:nvPr/>
        </p:nvSpPr>
        <p:spPr>
          <a:xfrm>
            <a:off x="1747839" y="2414150"/>
            <a:ext cx="361754" cy="362514"/>
          </a:xfrm>
          <a:custGeom>
            <a:rect b="b" l="l" r="r" t="t"/>
            <a:pathLst>
              <a:path extrusionOk="0" h="11443" w="11419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37" name="Google Shape;12237;p68"/>
          <p:cNvGrpSpPr/>
          <p:nvPr/>
        </p:nvGrpSpPr>
        <p:grpSpPr>
          <a:xfrm>
            <a:off x="1303876" y="2419377"/>
            <a:ext cx="363275" cy="354626"/>
            <a:chOff x="1303876" y="2419377"/>
            <a:chExt cx="363275" cy="354626"/>
          </a:xfrm>
        </p:grpSpPr>
        <p:sp>
          <p:nvSpPr>
            <p:cNvPr id="12238" name="Google Shape;12238;p68"/>
            <p:cNvSpPr/>
            <p:nvPr/>
          </p:nvSpPr>
          <p:spPr>
            <a:xfrm>
              <a:off x="1303876" y="2507701"/>
              <a:ext cx="363275" cy="266302"/>
            </a:xfrm>
            <a:custGeom>
              <a:rect b="b" l="l" r="r" t="t"/>
              <a:pathLst>
                <a:path extrusionOk="0" h="8406" w="11467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9" name="Google Shape;12239;p68"/>
            <p:cNvSpPr/>
            <p:nvPr/>
          </p:nvSpPr>
          <p:spPr>
            <a:xfrm>
              <a:off x="1399296" y="2419377"/>
              <a:ext cx="172054" cy="104924"/>
            </a:xfrm>
            <a:custGeom>
              <a:rect b="b" l="l" r="r" t="t"/>
              <a:pathLst>
                <a:path extrusionOk="0" h="3312" w="5431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0" name="Google Shape;12240;p68"/>
            <p:cNvSpPr/>
            <p:nvPr/>
          </p:nvSpPr>
          <p:spPr>
            <a:xfrm>
              <a:off x="1428346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1" name="Google Shape;12241;p68"/>
            <p:cNvSpPr/>
            <p:nvPr/>
          </p:nvSpPr>
          <p:spPr>
            <a:xfrm>
              <a:off x="1443426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2" name="Google Shape;12242;p68"/>
            <p:cNvSpPr/>
            <p:nvPr/>
          </p:nvSpPr>
          <p:spPr>
            <a:xfrm>
              <a:off x="1458537" y="2463191"/>
              <a:ext cx="10581" cy="11341"/>
            </a:xfrm>
            <a:custGeom>
              <a:rect b="b" l="l" r="r" t="t"/>
              <a:pathLst>
                <a:path extrusionOk="0" h="358" w="334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3" name="Google Shape;12243;p68"/>
            <p:cNvSpPr/>
            <p:nvPr/>
          </p:nvSpPr>
          <p:spPr>
            <a:xfrm>
              <a:off x="150228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4" name="Google Shape;12244;p68"/>
            <p:cNvSpPr/>
            <p:nvPr/>
          </p:nvSpPr>
          <p:spPr>
            <a:xfrm>
              <a:off x="1517367" y="2463191"/>
              <a:ext cx="10201" cy="11341"/>
            </a:xfrm>
            <a:custGeom>
              <a:rect b="b" l="l" r="r" t="t"/>
              <a:pathLst>
                <a:path extrusionOk="0" h="358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5" name="Google Shape;12245;p68"/>
            <p:cNvSpPr/>
            <p:nvPr/>
          </p:nvSpPr>
          <p:spPr>
            <a:xfrm>
              <a:off x="1532067" y="2463191"/>
              <a:ext cx="10613" cy="11341"/>
            </a:xfrm>
            <a:custGeom>
              <a:rect b="b" l="l" r="r" t="t"/>
              <a:pathLst>
                <a:path extrusionOk="0" h="358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46" name="Google Shape;12246;p68"/>
          <p:cNvGrpSpPr/>
          <p:nvPr/>
        </p:nvGrpSpPr>
        <p:grpSpPr>
          <a:xfrm>
            <a:off x="861053" y="2414910"/>
            <a:ext cx="362134" cy="363623"/>
            <a:chOff x="861053" y="2414910"/>
            <a:chExt cx="362134" cy="363623"/>
          </a:xfrm>
        </p:grpSpPr>
        <p:sp>
          <p:nvSpPr>
            <p:cNvPr id="12247" name="Google Shape;12247;p68"/>
            <p:cNvSpPr/>
            <p:nvPr/>
          </p:nvSpPr>
          <p:spPr>
            <a:xfrm>
              <a:off x="965153" y="2609235"/>
              <a:ext cx="64912" cy="63677"/>
            </a:xfrm>
            <a:custGeom>
              <a:rect b="b" l="l" r="r" t="t"/>
              <a:pathLst>
                <a:path extrusionOk="0" h="2010" w="2049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8" name="Google Shape;12248;p68"/>
            <p:cNvSpPr/>
            <p:nvPr/>
          </p:nvSpPr>
          <p:spPr>
            <a:xfrm>
              <a:off x="861053" y="2479854"/>
              <a:ext cx="298394" cy="298679"/>
            </a:xfrm>
            <a:custGeom>
              <a:rect b="b" l="l" r="r" t="t"/>
              <a:pathLst>
                <a:path extrusionOk="0" h="9428" w="9419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9" name="Google Shape;12249;p68"/>
            <p:cNvSpPr/>
            <p:nvPr/>
          </p:nvSpPr>
          <p:spPr>
            <a:xfrm>
              <a:off x="1128875" y="2455366"/>
              <a:ext cx="54711" cy="53856"/>
            </a:xfrm>
            <a:custGeom>
              <a:rect b="b" l="l" r="r" t="t"/>
              <a:pathLst>
                <a:path extrusionOk="0" h="1700" w="1727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0" name="Google Shape;12250;p68"/>
            <p:cNvSpPr/>
            <p:nvPr/>
          </p:nvSpPr>
          <p:spPr>
            <a:xfrm>
              <a:off x="1099445" y="2414910"/>
              <a:ext cx="10581" cy="71692"/>
            </a:xfrm>
            <a:custGeom>
              <a:rect b="b" l="l" r="r" t="t"/>
              <a:pathLst>
                <a:path extrusionOk="0" h="226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1" name="Google Shape;12251;p68"/>
            <p:cNvSpPr/>
            <p:nvPr/>
          </p:nvSpPr>
          <p:spPr>
            <a:xfrm>
              <a:off x="1151495" y="2528420"/>
              <a:ext cx="71692" cy="10613"/>
            </a:xfrm>
            <a:custGeom>
              <a:rect b="b" l="l" r="r" t="t"/>
              <a:pathLst>
                <a:path extrusionOk="0" h="335" w="2263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2" name="Google Shape;12252;p68"/>
          <p:cNvGrpSpPr/>
          <p:nvPr/>
        </p:nvGrpSpPr>
        <p:grpSpPr>
          <a:xfrm>
            <a:off x="7594288" y="2415259"/>
            <a:ext cx="279513" cy="355735"/>
            <a:chOff x="7594288" y="2415259"/>
            <a:chExt cx="279513" cy="355735"/>
          </a:xfrm>
        </p:grpSpPr>
        <p:sp>
          <p:nvSpPr>
            <p:cNvPr id="12253" name="Google Shape;12253;p68"/>
            <p:cNvSpPr/>
            <p:nvPr/>
          </p:nvSpPr>
          <p:spPr>
            <a:xfrm>
              <a:off x="7696108" y="2531841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4" name="Google Shape;12254;p68"/>
            <p:cNvSpPr/>
            <p:nvPr/>
          </p:nvSpPr>
          <p:spPr>
            <a:xfrm>
              <a:off x="7762889" y="2531841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5" name="Google Shape;12255;p68"/>
            <p:cNvSpPr/>
            <p:nvPr/>
          </p:nvSpPr>
          <p:spPr>
            <a:xfrm>
              <a:off x="7711948" y="2571156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6" name="Google Shape;12256;p68"/>
            <p:cNvSpPr/>
            <p:nvPr/>
          </p:nvSpPr>
          <p:spPr>
            <a:xfrm>
              <a:off x="7594288" y="2415259"/>
              <a:ext cx="279513" cy="355735"/>
            </a:xfrm>
            <a:custGeom>
              <a:rect b="b" l="l" r="r" t="t"/>
              <a:pathLst>
                <a:path extrusionOk="0" h="11229" w="8823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7" name="Google Shape;12257;p68"/>
            <p:cNvSpPr/>
            <p:nvPr/>
          </p:nvSpPr>
          <p:spPr>
            <a:xfrm>
              <a:off x="7690469" y="2515241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8" name="Google Shape;12258;p68"/>
            <p:cNvSpPr/>
            <p:nvPr/>
          </p:nvSpPr>
          <p:spPr>
            <a:xfrm>
              <a:off x="7757218" y="2515241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59" name="Google Shape;12259;p68"/>
          <p:cNvGrpSpPr/>
          <p:nvPr/>
        </p:nvGrpSpPr>
        <p:grpSpPr>
          <a:xfrm>
            <a:off x="7145794" y="2415639"/>
            <a:ext cx="278784" cy="355735"/>
            <a:chOff x="7145794" y="2415639"/>
            <a:chExt cx="278784" cy="355735"/>
          </a:xfrm>
        </p:grpSpPr>
        <p:sp>
          <p:nvSpPr>
            <p:cNvPr id="12260" name="Google Shape;12260;p68"/>
            <p:cNvSpPr/>
            <p:nvPr/>
          </p:nvSpPr>
          <p:spPr>
            <a:xfrm>
              <a:off x="7247265" y="2520880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1" name="Google Shape;12261;p68"/>
            <p:cNvSpPr/>
            <p:nvPr/>
          </p:nvSpPr>
          <p:spPr>
            <a:xfrm>
              <a:off x="7313635" y="2520880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2" name="Google Shape;12262;p68"/>
            <p:cNvSpPr/>
            <p:nvPr/>
          </p:nvSpPr>
          <p:spPr>
            <a:xfrm>
              <a:off x="7145794" y="2415639"/>
              <a:ext cx="278784" cy="355735"/>
            </a:xfrm>
            <a:custGeom>
              <a:rect b="b" l="l" r="r" t="t"/>
              <a:pathLst>
                <a:path extrusionOk="0" h="11229" w="880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3" name="Google Shape;12263;p68"/>
            <p:cNvSpPr/>
            <p:nvPr/>
          </p:nvSpPr>
          <p:spPr>
            <a:xfrm>
              <a:off x="7254045" y="2717834"/>
              <a:ext cx="23031" cy="12799"/>
            </a:xfrm>
            <a:custGeom>
              <a:rect b="b" l="l" r="r" t="t"/>
              <a:pathLst>
                <a:path extrusionOk="0" h="404" w="727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4" name="Google Shape;12264;p68"/>
            <p:cNvSpPr/>
            <p:nvPr/>
          </p:nvSpPr>
          <p:spPr>
            <a:xfrm>
              <a:off x="7287626" y="2719703"/>
              <a:ext cx="22271" cy="12070"/>
            </a:xfrm>
            <a:custGeom>
              <a:rect b="b" l="l" r="r" t="t"/>
              <a:pathLst>
                <a:path extrusionOk="0" h="381" w="703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5" name="Google Shape;12265;p68"/>
            <p:cNvSpPr/>
            <p:nvPr/>
          </p:nvSpPr>
          <p:spPr>
            <a:xfrm>
              <a:off x="7224614" y="2703357"/>
              <a:ext cx="21162" cy="17107"/>
            </a:xfrm>
            <a:custGeom>
              <a:rect b="b" l="l" r="r" t="t"/>
              <a:pathLst>
                <a:path extrusionOk="0" h="540" w="668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6" name="Google Shape;12266;p68"/>
            <p:cNvSpPr/>
            <p:nvPr/>
          </p:nvSpPr>
          <p:spPr>
            <a:xfrm>
              <a:off x="7319306" y="2706335"/>
              <a:ext cx="21162" cy="15998"/>
            </a:xfrm>
            <a:custGeom>
              <a:rect b="b" l="l" r="r" t="t"/>
              <a:pathLst>
                <a:path extrusionOk="0" h="505" w="668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7" name="Google Shape;12267;p68"/>
            <p:cNvSpPr/>
            <p:nvPr/>
          </p:nvSpPr>
          <p:spPr>
            <a:xfrm>
              <a:off x="7202375" y="2678234"/>
              <a:ext cx="18501" cy="19578"/>
            </a:xfrm>
            <a:custGeom>
              <a:rect b="b" l="l" r="r" t="t"/>
              <a:pathLst>
                <a:path extrusionOk="0" h="618" w="584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8" name="Google Shape;12268;p68"/>
            <p:cNvSpPr/>
            <p:nvPr/>
          </p:nvSpPr>
          <p:spPr>
            <a:xfrm>
              <a:off x="7345695" y="2683335"/>
              <a:ext cx="18913" cy="19388"/>
            </a:xfrm>
            <a:custGeom>
              <a:rect b="b" l="l" r="r" t="t"/>
              <a:pathLst>
                <a:path extrusionOk="0" h="612" w="597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9" name="Google Shape;12269;p68"/>
            <p:cNvSpPr/>
            <p:nvPr/>
          </p:nvSpPr>
          <p:spPr>
            <a:xfrm>
              <a:off x="7280086" y="2559751"/>
              <a:ext cx="21891" cy="10201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0" name="Google Shape;12270;p68"/>
          <p:cNvGrpSpPr/>
          <p:nvPr/>
        </p:nvGrpSpPr>
        <p:grpSpPr>
          <a:xfrm>
            <a:off x="6698441" y="2414530"/>
            <a:ext cx="277644" cy="357984"/>
            <a:chOff x="6698441" y="2414530"/>
            <a:chExt cx="277644" cy="357984"/>
          </a:xfrm>
        </p:grpSpPr>
        <p:sp>
          <p:nvSpPr>
            <p:cNvPr id="12271" name="Google Shape;12271;p68"/>
            <p:cNvSpPr/>
            <p:nvPr/>
          </p:nvSpPr>
          <p:spPr>
            <a:xfrm>
              <a:off x="6764462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2" name="Google Shape;12272;p68"/>
            <p:cNvSpPr/>
            <p:nvPr/>
          </p:nvSpPr>
          <p:spPr>
            <a:xfrm>
              <a:off x="6898374" y="2710611"/>
              <a:ext cx="10201" cy="60382"/>
            </a:xfrm>
            <a:custGeom>
              <a:rect b="b" l="l" r="r" t="t"/>
              <a:pathLst>
                <a:path extrusionOk="0" h="1906" w="322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3" name="Google Shape;12273;p68"/>
            <p:cNvSpPr/>
            <p:nvPr/>
          </p:nvSpPr>
          <p:spPr>
            <a:xfrm>
              <a:off x="6698441" y="2414530"/>
              <a:ext cx="277644" cy="357984"/>
            </a:xfrm>
            <a:custGeom>
              <a:rect b="b" l="l" r="r" t="t"/>
              <a:pathLst>
                <a:path extrusionOk="0" h="11300" w="8764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4" name="Google Shape;12274;p68"/>
            <p:cNvSpPr/>
            <p:nvPr/>
          </p:nvSpPr>
          <p:spPr>
            <a:xfrm>
              <a:off x="6813503" y="2560195"/>
              <a:ext cx="45271" cy="16157"/>
            </a:xfrm>
            <a:custGeom>
              <a:rect b="b" l="l" r="r" t="t"/>
              <a:pathLst>
                <a:path extrusionOk="0" h="510" w="1429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5" name="Google Shape;12275;p68"/>
            <p:cNvSpPr/>
            <p:nvPr/>
          </p:nvSpPr>
          <p:spPr>
            <a:xfrm>
              <a:off x="6792372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6" name="Google Shape;12276;p68"/>
            <p:cNvSpPr/>
            <p:nvPr/>
          </p:nvSpPr>
          <p:spPr>
            <a:xfrm>
              <a:off x="6853483" y="2493350"/>
              <a:ext cx="26801" cy="10233"/>
            </a:xfrm>
            <a:custGeom>
              <a:rect b="b" l="l" r="r" t="t"/>
              <a:pathLst>
                <a:path extrusionOk="0" h="323" w="846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77" name="Google Shape;12277;p68"/>
          <p:cNvGrpSpPr/>
          <p:nvPr/>
        </p:nvGrpSpPr>
        <p:grpSpPr>
          <a:xfrm>
            <a:off x="4897750" y="2415639"/>
            <a:ext cx="279513" cy="357255"/>
            <a:chOff x="4897750" y="2415639"/>
            <a:chExt cx="279513" cy="357255"/>
          </a:xfrm>
        </p:grpSpPr>
        <p:sp>
          <p:nvSpPr>
            <p:cNvPr id="12278" name="Google Shape;12278;p68"/>
            <p:cNvSpPr/>
            <p:nvPr/>
          </p:nvSpPr>
          <p:spPr>
            <a:xfrm>
              <a:off x="4964119" y="2715522"/>
              <a:ext cx="10613" cy="55472"/>
            </a:xfrm>
            <a:custGeom>
              <a:rect b="b" l="l" r="r" t="t"/>
              <a:pathLst>
                <a:path extrusionOk="0" h="1751" w="335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9" name="Google Shape;12279;p68"/>
            <p:cNvSpPr/>
            <p:nvPr/>
          </p:nvSpPr>
          <p:spPr>
            <a:xfrm>
              <a:off x="5098031" y="2715522"/>
              <a:ext cx="10581" cy="55472"/>
            </a:xfrm>
            <a:custGeom>
              <a:rect b="b" l="l" r="r" t="t"/>
              <a:pathLst>
                <a:path extrusionOk="0" h="1751" w="33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0" name="Google Shape;12280;p68"/>
            <p:cNvSpPr/>
            <p:nvPr/>
          </p:nvSpPr>
          <p:spPr>
            <a:xfrm>
              <a:off x="4897750" y="2415639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1" name="Google Shape;12281;p68"/>
            <p:cNvSpPr/>
            <p:nvPr/>
          </p:nvSpPr>
          <p:spPr>
            <a:xfrm>
              <a:off x="4997700" y="2526551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2" name="Google Shape;12282;p68"/>
            <p:cNvSpPr/>
            <p:nvPr/>
          </p:nvSpPr>
          <p:spPr>
            <a:xfrm>
              <a:off x="5064830" y="2526551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3" name="Google Shape;12283;p68"/>
            <p:cNvSpPr/>
            <p:nvPr/>
          </p:nvSpPr>
          <p:spPr>
            <a:xfrm>
              <a:off x="5013160" y="2565865"/>
              <a:ext cx="46063" cy="16157"/>
            </a:xfrm>
            <a:custGeom>
              <a:rect b="b" l="l" r="r" t="t"/>
              <a:pathLst>
                <a:path extrusionOk="0" h="510" w="1454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4" name="Google Shape;12284;p68"/>
            <p:cNvSpPr/>
            <p:nvPr/>
          </p:nvSpPr>
          <p:spPr>
            <a:xfrm>
              <a:off x="4992030" y="2509570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5" name="Google Shape;12285;p68"/>
            <p:cNvSpPr/>
            <p:nvPr/>
          </p:nvSpPr>
          <p:spPr>
            <a:xfrm>
              <a:off x="5059191" y="2509570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86" name="Google Shape;12286;p68"/>
          <p:cNvGrpSpPr/>
          <p:nvPr/>
        </p:nvGrpSpPr>
        <p:grpSpPr>
          <a:xfrm>
            <a:off x="5812066" y="2416019"/>
            <a:ext cx="264813" cy="353454"/>
            <a:chOff x="5812066" y="2416019"/>
            <a:chExt cx="264813" cy="353454"/>
          </a:xfrm>
        </p:grpSpPr>
        <p:sp>
          <p:nvSpPr>
            <p:cNvPr id="12287" name="Google Shape;12287;p68"/>
            <p:cNvSpPr/>
            <p:nvPr/>
          </p:nvSpPr>
          <p:spPr>
            <a:xfrm>
              <a:off x="5812066" y="2416019"/>
              <a:ext cx="264813" cy="353454"/>
            </a:xfrm>
            <a:custGeom>
              <a:rect b="b" l="l" r="r" t="t"/>
              <a:pathLst>
                <a:path extrusionOk="0" h="11157" w="8359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8" name="Google Shape;12288;p68"/>
            <p:cNvSpPr/>
            <p:nvPr/>
          </p:nvSpPr>
          <p:spPr>
            <a:xfrm>
              <a:off x="5923707" y="2588136"/>
              <a:ext cx="43402" cy="15396"/>
            </a:xfrm>
            <a:custGeom>
              <a:rect b="b" l="l" r="r" t="t"/>
              <a:pathLst>
                <a:path extrusionOk="0" h="486" w="137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9" name="Google Shape;12289;p68"/>
            <p:cNvSpPr/>
            <p:nvPr/>
          </p:nvSpPr>
          <p:spPr>
            <a:xfrm>
              <a:off x="5983677" y="2742291"/>
              <a:ext cx="10201" cy="26833"/>
            </a:xfrm>
            <a:custGeom>
              <a:rect b="b" l="l" r="r" t="t"/>
              <a:pathLst>
                <a:path extrusionOk="0" h="847" w="322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0" name="Google Shape;12290;p68"/>
            <p:cNvSpPr/>
            <p:nvPr/>
          </p:nvSpPr>
          <p:spPr>
            <a:xfrm>
              <a:off x="5906726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1" name="Google Shape;12291;p68"/>
            <p:cNvSpPr/>
            <p:nvPr/>
          </p:nvSpPr>
          <p:spPr>
            <a:xfrm>
              <a:off x="5972747" y="2543531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2" name="Google Shape;12292;p68"/>
            <p:cNvSpPr/>
            <p:nvPr/>
          </p:nvSpPr>
          <p:spPr>
            <a:xfrm>
              <a:off x="5901055" y="2526931"/>
              <a:ext cx="16252" cy="10581"/>
            </a:xfrm>
            <a:custGeom>
              <a:rect b="b" l="l" r="r" t="t"/>
              <a:pathLst>
                <a:path extrusionOk="0" h="334" w="513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3" name="Google Shape;12293;p68"/>
            <p:cNvSpPr/>
            <p:nvPr/>
          </p:nvSpPr>
          <p:spPr>
            <a:xfrm>
              <a:off x="5972367" y="2526899"/>
              <a:ext cx="16220" cy="10613"/>
            </a:xfrm>
            <a:custGeom>
              <a:rect b="b" l="l" r="r" t="t"/>
              <a:pathLst>
                <a:path extrusionOk="0" h="335" w="512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94" name="Google Shape;12294;p68"/>
          <p:cNvGrpSpPr/>
          <p:nvPr/>
        </p:nvGrpSpPr>
        <p:grpSpPr>
          <a:xfrm>
            <a:off x="8054820" y="2416399"/>
            <a:ext cx="264433" cy="353454"/>
            <a:chOff x="8054820" y="2416399"/>
            <a:chExt cx="264433" cy="353454"/>
          </a:xfrm>
        </p:grpSpPr>
        <p:sp>
          <p:nvSpPr>
            <p:cNvPr id="12295" name="Google Shape;12295;p68"/>
            <p:cNvSpPr/>
            <p:nvPr/>
          </p:nvSpPr>
          <p:spPr>
            <a:xfrm>
              <a:off x="8148371" y="2538621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6" name="Google Shape;12296;p68"/>
            <p:cNvSpPr/>
            <p:nvPr/>
          </p:nvSpPr>
          <p:spPr>
            <a:xfrm>
              <a:off x="8214361" y="2538621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7" name="Google Shape;12297;p68"/>
            <p:cNvSpPr/>
            <p:nvPr/>
          </p:nvSpPr>
          <p:spPr>
            <a:xfrm>
              <a:off x="8054820" y="2416399"/>
              <a:ext cx="264433" cy="353454"/>
            </a:xfrm>
            <a:custGeom>
              <a:rect b="b" l="l" r="r" t="t"/>
              <a:pathLst>
                <a:path extrusionOk="0" h="11157" w="8347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8" name="Google Shape;12298;p68"/>
            <p:cNvSpPr/>
            <p:nvPr/>
          </p:nvSpPr>
          <p:spPr>
            <a:xfrm>
              <a:off x="8164972" y="2582371"/>
              <a:ext cx="43782" cy="15492"/>
            </a:xfrm>
            <a:custGeom>
              <a:rect b="b" l="l" r="r" t="t"/>
              <a:pathLst>
                <a:path extrusionOk="0" h="489" w="1382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9" name="Google Shape;12299;p68"/>
            <p:cNvSpPr/>
            <p:nvPr/>
          </p:nvSpPr>
          <p:spPr>
            <a:xfrm>
              <a:off x="8141592" y="2519137"/>
              <a:ext cx="18501" cy="13844"/>
            </a:xfrm>
            <a:custGeom>
              <a:rect b="b" l="l" r="r" t="t"/>
              <a:pathLst>
                <a:path extrusionOk="0" h="437" w="584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0" name="Google Shape;12300;p68"/>
            <p:cNvSpPr/>
            <p:nvPr/>
          </p:nvSpPr>
          <p:spPr>
            <a:xfrm>
              <a:off x="8211731" y="2518409"/>
              <a:ext cx="18881" cy="13812"/>
            </a:xfrm>
            <a:custGeom>
              <a:rect b="b" l="l" r="r" t="t"/>
              <a:pathLst>
                <a:path extrusionOk="0" h="436" w="596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1" name="Google Shape;12301;p68"/>
          <p:cNvGrpSpPr/>
          <p:nvPr/>
        </p:nvGrpSpPr>
        <p:grpSpPr>
          <a:xfrm>
            <a:off x="5356413" y="2413390"/>
            <a:ext cx="271212" cy="361374"/>
            <a:chOff x="5356413" y="2413390"/>
            <a:chExt cx="271212" cy="361374"/>
          </a:xfrm>
        </p:grpSpPr>
        <p:sp>
          <p:nvSpPr>
            <p:cNvPr id="12302" name="Google Shape;12302;p68"/>
            <p:cNvSpPr/>
            <p:nvPr/>
          </p:nvSpPr>
          <p:spPr>
            <a:xfrm>
              <a:off x="545373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3" name="Google Shape;12303;p68"/>
            <p:cNvSpPr/>
            <p:nvPr/>
          </p:nvSpPr>
          <p:spPr>
            <a:xfrm>
              <a:off x="5521624" y="2525790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4" name="Google Shape;12304;p68"/>
            <p:cNvSpPr/>
            <p:nvPr/>
          </p:nvSpPr>
          <p:spPr>
            <a:xfrm>
              <a:off x="5356413" y="2413390"/>
              <a:ext cx="271212" cy="361374"/>
            </a:xfrm>
            <a:custGeom>
              <a:rect b="b" l="l" r="r" t="t"/>
              <a:pathLst>
                <a:path extrusionOk="0" h="11407" w="8561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5" name="Google Shape;12305;p68"/>
            <p:cNvSpPr/>
            <p:nvPr/>
          </p:nvSpPr>
          <p:spPr>
            <a:xfrm>
              <a:off x="5459373" y="2530701"/>
              <a:ext cx="66813" cy="72832"/>
            </a:xfrm>
            <a:custGeom>
              <a:rect b="b" l="l" r="r" t="t"/>
              <a:pathLst>
                <a:path extrusionOk="0" h="2299" w="2109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6" name="Google Shape;12306;p68"/>
            <p:cNvSpPr/>
            <p:nvPr/>
          </p:nvSpPr>
          <p:spPr>
            <a:xfrm>
              <a:off x="5446923" y="2502854"/>
              <a:ext cx="23792" cy="16188"/>
            </a:xfrm>
            <a:custGeom>
              <a:rect b="b" l="l" r="r" t="t"/>
              <a:pathLst>
                <a:path extrusionOk="0" h="511" w="751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07" name="Google Shape;12307;p68"/>
          <p:cNvGrpSpPr/>
          <p:nvPr/>
        </p:nvGrpSpPr>
        <p:grpSpPr>
          <a:xfrm>
            <a:off x="6255238" y="2412249"/>
            <a:ext cx="271244" cy="360994"/>
            <a:chOff x="6255238" y="2412249"/>
            <a:chExt cx="271244" cy="360994"/>
          </a:xfrm>
        </p:grpSpPr>
        <p:sp>
          <p:nvSpPr>
            <p:cNvPr id="12308" name="Google Shape;12308;p68"/>
            <p:cNvSpPr/>
            <p:nvPr/>
          </p:nvSpPr>
          <p:spPr>
            <a:xfrm>
              <a:off x="6351799" y="2554080"/>
              <a:ext cx="10613" cy="15872"/>
            </a:xfrm>
            <a:custGeom>
              <a:rect b="b" l="l" r="r" t="t"/>
              <a:pathLst>
                <a:path extrusionOk="0" h="501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9" name="Google Shape;12309;p68"/>
            <p:cNvSpPr/>
            <p:nvPr/>
          </p:nvSpPr>
          <p:spPr>
            <a:xfrm>
              <a:off x="6419720" y="2554080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0" name="Google Shape;12310;p68"/>
            <p:cNvSpPr/>
            <p:nvPr/>
          </p:nvSpPr>
          <p:spPr>
            <a:xfrm>
              <a:off x="6368399" y="2593775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1" name="Google Shape;12311;p68"/>
            <p:cNvSpPr/>
            <p:nvPr/>
          </p:nvSpPr>
          <p:spPr>
            <a:xfrm>
              <a:off x="6255238" y="2412249"/>
              <a:ext cx="271244" cy="360994"/>
            </a:xfrm>
            <a:custGeom>
              <a:rect b="b" l="l" r="r" t="t"/>
              <a:pathLst>
                <a:path extrusionOk="0" h="11395" w="8562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2" name="Google Shape;12312;p68"/>
            <p:cNvSpPr/>
            <p:nvPr/>
          </p:nvSpPr>
          <p:spPr>
            <a:xfrm>
              <a:off x="6345779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3" name="Google Shape;12313;p68"/>
            <p:cNvSpPr/>
            <p:nvPr/>
          </p:nvSpPr>
          <p:spPr>
            <a:xfrm>
              <a:off x="6413670" y="2535167"/>
              <a:ext cx="22651" cy="12545"/>
            </a:xfrm>
            <a:custGeom>
              <a:rect b="b" l="l" r="r" t="t"/>
              <a:pathLst>
                <a:path extrusionOk="0" h="396" w="715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14" name="Google Shape;12314;p68"/>
          <p:cNvGrpSpPr/>
          <p:nvPr/>
        </p:nvGrpSpPr>
        <p:grpSpPr>
          <a:xfrm>
            <a:off x="2185372" y="1957799"/>
            <a:ext cx="366664" cy="366981"/>
            <a:chOff x="2185372" y="1957799"/>
            <a:chExt cx="366664" cy="366981"/>
          </a:xfrm>
        </p:grpSpPr>
        <p:sp>
          <p:nvSpPr>
            <p:cNvPr id="12315" name="Google Shape;12315;p68"/>
            <p:cNvSpPr/>
            <p:nvPr/>
          </p:nvSpPr>
          <p:spPr>
            <a:xfrm>
              <a:off x="2228742" y="2000853"/>
              <a:ext cx="75082" cy="74226"/>
            </a:xfrm>
            <a:custGeom>
              <a:rect b="b" l="l" r="r" t="t"/>
              <a:pathLst>
                <a:path extrusionOk="0" h="2343" w="237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6" name="Google Shape;12316;p68"/>
            <p:cNvSpPr/>
            <p:nvPr/>
          </p:nvSpPr>
          <p:spPr>
            <a:xfrm>
              <a:off x="2188001" y="2067159"/>
              <a:ext cx="98873" cy="35070"/>
            </a:xfrm>
            <a:custGeom>
              <a:rect b="b" l="l" r="r" t="t"/>
              <a:pathLst>
                <a:path extrusionOk="0" h="1107" w="3121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7" name="Google Shape;12317;p68"/>
            <p:cNvSpPr/>
            <p:nvPr/>
          </p:nvSpPr>
          <p:spPr>
            <a:xfrm>
              <a:off x="2185372" y="2119114"/>
              <a:ext cx="97733" cy="37066"/>
            </a:xfrm>
            <a:custGeom>
              <a:rect b="b" l="l" r="r" t="t"/>
              <a:pathLst>
                <a:path extrusionOk="0" h="1170" w="3085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8" name="Google Shape;12318;p68"/>
            <p:cNvSpPr/>
            <p:nvPr/>
          </p:nvSpPr>
          <p:spPr>
            <a:xfrm>
              <a:off x="2294763" y="1960587"/>
              <a:ext cx="36242" cy="97131"/>
            </a:xfrm>
            <a:custGeom>
              <a:rect b="b" l="l" r="r" t="t"/>
              <a:pathLst>
                <a:path extrusionOk="0" h="3066" w="1144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9" name="Google Shape;12319;p68"/>
            <p:cNvSpPr/>
            <p:nvPr/>
          </p:nvSpPr>
          <p:spPr>
            <a:xfrm>
              <a:off x="2346433" y="1957799"/>
              <a:ext cx="38491" cy="96909"/>
            </a:xfrm>
            <a:custGeom>
              <a:rect b="b" l="l" r="r" t="t"/>
              <a:pathLst>
                <a:path extrusionOk="0" h="3059" w="1215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0" name="Google Shape;12320;p68"/>
            <p:cNvSpPr/>
            <p:nvPr/>
          </p:nvSpPr>
          <p:spPr>
            <a:xfrm>
              <a:off x="2290993" y="2100391"/>
              <a:ext cx="37731" cy="121778"/>
            </a:xfrm>
            <a:custGeom>
              <a:rect b="b" l="l" r="r" t="t"/>
              <a:pathLst>
                <a:path extrusionOk="0" h="3844" w="1191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1" name="Google Shape;12321;p68"/>
            <p:cNvSpPr/>
            <p:nvPr/>
          </p:nvSpPr>
          <p:spPr>
            <a:xfrm>
              <a:off x="2353592" y="2091362"/>
              <a:ext cx="68302" cy="20307"/>
            </a:xfrm>
            <a:custGeom>
              <a:rect b="b" l="l" r="r" t="t"/>
              <a:pathLst>
                <a:path extrusionOk="0" h="641" w="2156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2" name="Google Shape;12322;p68"/>
            <p:cNvSpPr/>
            <p:nvPr/>
          </p:nvSpPr>
          <p:spPr>
            <a:xfrm>
              <a:off x="2321532" y="2064434"/>
              <a:ext cx="230504" cy="260346"/>
            </a:xfrm>
            <a:custGeom>
              <a:rect b="b" l="l" r="r" t="t"/>
              <a:pathLst>
                <a:path extrusionOk="0" h="8218" w="7276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3" name="Google Shape;12323;p68"/>
          <p:cNvGrpSpPr/>
          <p:nvPr/>
        </p:nvGrpSpPr>
        <p:grpSpPr>
          <a:xfrm>
            <a:off x="1737258" y="1988371"/>
            <a:ext cx="370814" cy="307359"/>
            <a:chOff x="1737258" y="1988371"/>
            <a:chExt cx="370814" cy="307359"/>
          </a:xfrm>
        </p:grpSpPr>
        <p:sp>
          <p:nvSpPr>
            <p:cNvPr id="12324" name="Google Shape;12324;p68"/>
            <p:cNvSpPr/>
            <p:nvPr/>
          </p:nvSpPr>
          <p:spPr>
            <a:xfrm>
              <a:off x="1963200" y="1996607"/>
              <a:ext cx="144873" cy="144492"/>
            </a:xfrm>
            <a:custGeom>
              <a:rect b="b" l="l" r="r" t="t"/>
              <a:pathLst>
                <a:path extrusionOk="0" h="4561" w="4573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5" name="Google Shape;12325;p68"/>
            <p:cNvSpPr/>
            <p:nvPr/>
          </p:nvSpPr>
          <p:spPr>
            <a:xfrm>
              <a:off x="1737258" y="1988371"/>
              <a:ext cx="350064" cy="307359"/>
            </a:xfrm>
            <a:custGeom>
              <a:rect b="b" l="l" r="r" t="t"/>
              <a:pathLst>
                <a:path extrusionOk="0" h="9702" w="1105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6" name="Google Shape;12326;p68"/>
            <p:cNvSpPr/>
            <p:nvPr/>
          </p:nvSpPr>
          <p:spPr>
            <a:xfrm>
              <a:off x="1799129" y="2040738"/>
              <a:ext cx="28322" cy="53571"/>
            </a:xfrm>
            <a:custGeom>
              <a:rect b="b" l="l" r="r" t="t"/>
              <a:pathLst>
                <a:path extrusionOk="0" h="1691" w="894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7" name="Google Shape;12327;p68"/>
            <p:cNvSpPr/>
            <p:nvPr/>
          </p:nvSpPr>
          <p:spPr>
            <a:xfrm>
              <a:off x="1802899" y="2024137"/>
              <a:ext cx="16252" cy="15872"/>
            </a:xfrm>
            <a:custGeom>
              <a:rect b="b" l="l" r="r" t="t"/>
              <a:pathLst>
                <a:path extrusionOk="0" h="501" w="513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28" name="Google Shape;12328;p68"/>
          <p:cNvGrpSpPr/>
          <p:nvPr/>
        </p:nvGrpSpPr>
        <p:grpSpPr>
          <a:xfrm>
            <a:off x="848983" y="1989511"/>
            <a:ext cx="369294" cy="304350"/>
            <a:chOff x="848983" y="1989511"/>
            <a:chExt cx="369294" cy="304350"/>
          </a:xfrm>
        </p:grpSpPr>
        <p:sp>
          <p:nvSpPr>
            <p:cNvPr id="12329" name="Google Shape;12329;p68"/>
            <p:cNvSpPr/>
            <p:nvPr/>
          </p:nvSpPr>
          <p:spPr>
            <a:xfrm>
              <a:off x="890483" y="1989511"/>
              <a:ext cx="286704" cy="304350"/>
            </a:xfrm>
            <a:custGeom>
              <a:rect b="b" l="l" r="r" t="t"/>
              <a:pathLst>
                <a:path extrusionOk="0" h="9607" w="905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0" name="Google Shape;12330;p68"/>
            <p:cNvSpPr/>
            <p:nvPr/>
          </p:nvSpPr>
          <p:spPr>
            <a:xfrm>
              <a:off x="882943" y="2031107"/>
              <a:ext cx="42641" cy="56802"/>
            </a:xfrm>
            <a:custGeom>
              <a:rect b="b" l="l" r="r" t="t"/>
              <a:pathLst>
                <a:path extrusionOk="0" h="1793" w="1346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1" name="Google Shape;12331;p68"/>
            <p:cNvSpPr/>
            <p:nvPr/>
          </p:nvSpPr>
          <p:spPr>
            <a:xfrm>
              <a:off x="848983" y="2072354"/>
              <a:ext cx="59622" cy="30635"/>
            </a:xfrm>
            <a:custGeom>
              <a:rect b="b" l="l" r="r" t="t"/>
              <a:pathLst>
                <a:path extrusionOk="0" h="967" w="1882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2" name="Google Shape;12332;p68"/>
            <p:cNvSpPr/>
            <p:nvPr/>
          </p:nvSpPr>
          <p:spPr>
            <a:xfrm>
              <a:off x="1142054" y="2031265"/>
              <a:ext cx="41913" cy="56644"/>
            </a:xfrm>
            <a:custGeom>
              <a:rect b="b" l="l" r="r" t="t"/>
              <a:pathLst>
                <a:path extrusionOk="0" h="1788" w="1323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3" name="Google Shape;12333;p68"/>
            <p:cNvSpPr/>
            <p:nvPr/>
          </p:nvSpPr>
          <p:spPr>
            <a:xfrm>
              <a:off x="1158274" y="2072196"/>
              <a:ext cx="60002" cy="30413"/>
            </a:xfrm>
            <a:custGeom>
              <a:rect b="b" l="l" r="r" t="t"/>
              <a:pathLst>
                <a:path extrusionOk="0" h="960" w="1894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34" name="Google Shape;12334;p68"/>
          <p:cNvGrpSpPr/>
          <p:nvPr/>
        </p:nvGrpSpPr>
        <p:grpSpPr>
          <a:xfrm>
            <a:off x="3074027" y="1983777"/>
            <a:ext cx="380604" cy="313854"/>
            <a:chOff x="3074027" y="1983777"/>
            <a:chExt cx="380604" cy="313854"/>
          </a:xfrm>
        </p:grpSpPr>
        <p:sp>
          <p:nvSpPr>
            <p:cNvPr id="12335" name="Google Shape;12335;p68"/>
            <p:cNvSpPr/>
            <p:nvPr/>
          </p:nvSpPr>
          <p:spPr>
            <a:xfrm>
              <a:off x="3130608" y="1984886"/>
              <a:ext cx="324023" cy="312745"/>
            </a:xfrm>
            <a:custGeom>
              <a:rect b="b" l="l" r="r" t="t"/>
              <a:pathLst>
                <a:path extrusionOk="0" h="9872" w="10228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6" name="Google Shape;12336;p68"/>
            <p:cNvSpPr/>
            <p:nvPr/>
          </p:nvSpPr>
          <p:spPr>
            <a:xfrm>
              <a:off x="3243008" y="2008678"/>
              <a:ext cx="185613" cy="169741"/>
            </a:xfrm>
            <a:custGeom>
              <a:rect b="b" l="l" r="r" t="t"/>
              <a:pathLst>
                <a:path extrusionOk="0" h="5358" w="5859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7" name="Google Shape;12337;p68"/>
            <p:cNvSpPr/>
            <p:nvPr/>
          </p:nvSpPr>
          <p:spPr>
            <a:xfrm>
              <a:off x="3074027" y="1983777"/>
              <a:ext cx="155802" cy="163342"/>
            </a:xfrm>
            <a:custGeom>
              <a:rect b="b" l="l" r="r" t="t"/>
              <a:pathLst>
                <a:path extrusionOk="0" h="5156" w="4918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8" name="Google Shape;12338;p68"/>
            <p:cNvSpPr/>
            <p:nvPr/>
          </p:nvSpPr>
          <p:spPr>
            <a:xfrm>
              <a:off x="3135518" y="2038077"/>
              <a:ext cx="28322" cy="54363"/>
            </a:xfrm>
            <a:custGeom>
              <a:rect b="b" l="l" r="r" t="t"/>
              <a:pathLst>
                <a:path extrusionOk="0" h="1716" w="894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9" name="Google Shape;12339;p68"/>
            <p:cNvSpPr/>
            <p:nvPr/>
          </p:nvSpPr>
          <p:spPr>
            <a:xfrm>
              <a:off x="3138908" y="2021096"/>
              <a:ext cx="16252" cy="16252"/>
            </a:xfrm>
            <a:custGeom>
              <a:rect b="b" l="l" r="r" t="t"/>
              <a:pathLst>
                <a:path extrusionOk="0" h="513" w="513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0" name="Google Shape;12340;p68"/>
          <p:cNvGrpSpPr/>
          <p:nvPr/>
        </p:nvGrpSpPr>
        <p:grpSpPr>
          <a:xfrm>
            <a:off x="3522521" y="1975857"/>
            <a:ext cx="367013" cy="331278"/>
            <a:chOff x="3522521" y="1975857"/>
            <a:chExt cx="367013" cy="331278"/>
          </a:xfrm>
        </p:grpSpPr>
        <p:sp>
          <p:nvSpPr>
            <p:cNvPr id="12341" name="Google Shape;12341;p68"/>
            <p:cNvSpPr/>
            <p:nvPr/>
          </p:nvSpPr>
          <p:spPr>
            <a:xfrm>
              <a:off x="3665841" y="1975857"/>
              <a:ext cx="91302" cy="91682"/>
            </a:xfrm>
            <a:custGeom>
              <a:rect b="b" l="l" r="r" t="t"/>
              <a:pathLst>
                <a:path extrusionOk="0" h="2894" w="2882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2" name="Google Shape;12342;p68"/>
            <p:cNvSpPr/>
            <p:nvPr/>
          </p:nvSpPr>
          <p:spPr>
            <a:xfrm>
              <a:off x="3693751" y="2004147"/>
              <a:ext cx="34721" cy="35101"/>
            </a:xfrm>
            <a:custGeom>
              <a:rect b="b" l="l" r="r" t="t"/>
              <a:pathLst>
                <a:path extrusionOk="0" h="1108" w="1096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3" name="Google Shape;12343;p68"/>
            <p:cNvSpPr/>
            <p:nvPr/>
          </p:nvSpPr>
          <p:spPr>
            <a:xfrm>
              <a:off x="3679052" y="2008297"/>
              <a:ext cx="210482" cy="228983"/>
            </a:xfrm>
            <a:custGeom>
              <a:rect b="b" l="l" r="r" t="t"/>
              <a:pathLst>
                <a:path extrusionOk="0" h="7228" w="6644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4" name="Google Shape;12344;p68"/>
            <p:cNvSpPr/>
            <p:nvPr/>
          </p:nvSpPr>
          <p:spPr>
            <a:xfrm>
              <a:off x="3772951" y="2050907"/>
              <a:ext cx="73973" cy="73593"/>
            </a:xfrm>
            <a:custGeom>
              <a:rect b="b" l="l" r="r" t="t"/>
              <a:pathLst>
                <a:path extrusionOk="0" h="2323" w="2335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5" name="Google Shape;12345;p68"/>
            <p:cNvSpPr/>
            <p:nvPr/>
          </p:nvSpPr>
          <p:spPr>
            <a:xfrm>
              <a:off x="3790312" y="2069028"/>
              <a:ext cx="38491" cy="38491"/>
            </a:xfrm>
            <a:custGeom>
              <a:rect b="b" l="l" r="r" t="t"/>
              <a:pathLst>
                <a:path extrusionOk="0" h="1215" w="1215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6" name="Google Shape;12346;p68"/>
            <p:cNvSpPr/>
            <p:nvPr/>
          </p:nvSpPr>
          <p:spPr>
            <a:xfrm>
              <a:off x="3522521" y="2081447"/>
              <a:ext cx="294212" cy="225688"/>
            </a:xfrm>
            <a:custGeom>
              <a:rect b="b" l="l" r="r" t="t"/>
              <a:pathLst>
                <a:path extrusionOk="0" h="7124" w="9287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7" name="Google Shape;12347;p68"/>
            <p:cNvSpPr/>
            <p:nvPr/>
          </p:nvSpPr>
          <p:spPr>
            <a:xfrm>
              <a:off x="3810682" y="2248812"/>
              <a:ext cx="1774" cy="253"/>
            </a:xfrm>
            <a:custGeom>
              <a:rect b="b" l="l" r="r" t="t"/>
              <a:pathLst>
                <a:path extrusionOk="0" h="8" w="56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48" name="Google Shape;12348;p68"/>
          <p:cNvGrpSpPr/>
          <p:nvPr/>
        </p:nvGrpSpPr>
        <p:grpSpPr>
          <a:xfrm>
            <a:off x="2630824" y="1976966"/>
            <a:ext cx="368185" cy="330454"/>
            <a:chOff x="2630824" y="1976966"/>
            <a:chExt cx="368185" cy="330454"/>
          </a:xfrm>
        </p:grpSpPr>
        <p:sp>
          <p:nvSpPr>
            <p:cNvPr id="12349" name="Google Shape;12349;p68"/>
            <p:cNvSpPr/>
            <p:nvPr/>
          </p:nvSpPr>
          <p:spPr>
            <a:xfrm>
              <a:off x="2630824" y="2059967"/>
              <a:ext cx="229743" cy="247072"/>
            </a:xfrm>
            <a:custGeom>
              <a:rect b="b" l="l" r="r" t="t"/>
              <a:pathLst>
                <a:path extrusionOk="0" h="7799" w="7252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0" name="Google Shape;12350;p68"/>
            <p:cNvSpPr/>
            <p:nvPr/>
          </p:nvSpPr>
          <p:spPr>
            <a:xfrm>
              <a:off x="2792646" y="1976966"/>
              <a:ext cx="206364" cy="330454"/>
            </a:xfrm>
            <a:custGeom>
              <a:rect b="b" l="l" r="r" t="t"/>
              <a:pathLst>
                <a:path extrusionOk="0" h="10431" w="6514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1" name="Google Shape;12351;p68"/>
            <p:cNvSpPr/>
            <p:nvPr/>
          </p:nvSpPr>
          <p:spPr>
            <a:xfrm>
              <a:off x="2876376" y="2005256"/>
              <a:ext cx="78123" cy="91333"/>
            </a:xfrm>
            <a:custGeom>
              <a:rect b="b" l="l" r="r" t="t"/>
              <a:pathLst>
                <a:path extrusionOk="0" h="2883" w="2466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2" name="Google Shape;12352;p68"/>
            <p:cNvSpPr/>
            <p:nvPr/>
          </p:nvSpPr>
          <p:spPr>
            <a:xfrm>
              <a:off x="2715695" y="2177659"/>
              <a:ext cx="43782" cy="43402"/>
            </a:xfrm>
            <a:custGeom>
              <a:rect b="b" l="l" r="r" t="t"/>
              <a:pathLst>
                <a:path extrusionOk="0" h="1370" w="1382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3" name="Google Shape;12353;p68"/>
            <p:cNvSpPr/>
            <p:nvPr/>
          </p:nvSpPr>
          <p:spPr>
            <a:xfrm>
              <a:off x="2770026" y="2177659"/>
              <a:ext cx="88292" cy="10581"/>
            </a:xfrm>
            <a:custGeom>
              <a:rect b="b" l="l" r="r" t="t"/>
              <a:pathLst>
                <a:path extrusionOk="0" h="334" w="2787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4" name="Google Shape;12354;p68"/>
            <p:cNvSpPr/>
            <p:nvPr/>
          </p:nvSpPr>
          <p:spPr>
            <a:xfrm>
              <a:off x="2770026" y="2194227"/>
              <a:ext cx="88292" cy="10613"/>
            </a:xfrm>
            <a:custGeom>
              <a:rect b="b" l="l" r="r" t="t"/>
              <a:pathLst>
                <a:path extrusionOk="0" h="335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5" name="Google Shape;12355;p68"/>
            <p:cNvSpPr/>
            <p:nvPr/>
          </p:nvSpPr>
          <p:spPr>
            <a:xfrm>
              <a:off x="2770026" y="2210828"/>
              <a:ext cx="88292" cy="10233"/>
            </a:xfrm>
            <a:custGeom>
              <a:rect b="b" l="l" r="r" t="t"/>
              <a:pathLst>
                <a:path extrusionOk="0" h="323" w="2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6" name="Google Shape;12356;p68"/>
            <p:cNvSpPr/>
            <p:nvPr/>
          </p:nvSpPr>
          <p:spPr>
            <a:xfrm>
              <a:off x="2908436" y="2058447"/>
              <a:ext cx="16252" cy="18913"/>
            </a:xfrm>
            <a:custGeom>
              <a:rect b="b" l="l" r="r" t="t"/>
              <a:pathLst>
                <a:path extrusionOk="0" h="597" w="513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57" name="Google Shape;12357;p68"/>
          <p:cNvGrpSpPr/>
          <p:nvPr/>
        </p:nvGrpSpPr>
        <p:grpSpPr>
          <a:xfrm>
            <a:off x="1293706" y="1966416"/>
            <a:ext cx="369294" cy="350444"/>
            <a:chOff x="1293706" y="1966416"/>
            <a:chExt cx="369294" cy="350444"/>
          </a:xfrm>
        </p:grpSpPr>
        <p:sp>
          <p:nvSpPr>
            <p:cNvPr id="12358" name="Google Shape;12358;p68"/>
            <p:cNvSpPr/>
            <p:nvPr/>
          </p:nvSpPr>
          <p:spPr>
            <a:xfrm>
              <a:off x="1509067" y="1966416"/>
              <a:ext cx="153933" cy="162994"/>
            </a:xfrm>
            <a:custGeom>
              <a:rect b="b" l="l" r="r" t="t"/>
              <a:pathLst>
                <a:path extrusionOk="0" h="5145" w="4859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9" name="Google Shape;12359;p68"/>
            <p:cNvSpPr/>
            <p:nvPr/>
          </p:nvSpPr>
          <p:spPr>
            <a:xfrm>
              <a:off x="1574328" y="2021096"/>
              <a:ext cx="28702" cy="54363"/>
            </a:xfrm>
            <a:custGeom>
              <a:rect b="b" l="l" r="r" t="t"/>
              <a:pathLst>
                <a:path extrusionOk="0" h="1716" w="906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0" name="Google Shape;12360;p68"/>
            <p:cNvSpPr/>
            <p:nvPr/>
          </p:nvSpPr>
          <p:spPr>
            <a:xfrm>
              <a:off x="1578098" y="2004147"/>
              <a:ext cx="15872" cy="16252"/>
            </a:xfrm>
            <a:custGeom>
              <a:rect b="b" l="l" r="r" t="t"/>
              <a:pathLst>
                <a:path extrusionOk="0" h="513" w="501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1" name="Google Shape;12361;p68"/>
            <p:cNvSpPr/>
            <p:nvPr/>
          </p:nvSpPr>
          <p:spPr>
            <a:xfrm>
              <a:off x="1293706" y="1999997"/>
              <a:ext cx="274982" cy="316863"/>
            </a:xfrm>
            <a:custGeom>
              <a:rect b="b" l="l" r="r" t="t"/>
              <a:pathLst>
                <a:path extrusionOk="0" h="10002" w="868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2" name="Google Shape;12362;p68"/>
            <p:cNvSpPr/>
            <p:nvPr/>
          </p:nvSpPr>
          <p:spPr>
            <a:xfrm>
              <a:off x="1426826" y="2243648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3" name="Google Shape;12363;p68"/>
            <p:cNvSpPr/>
            <p:nvPr/>
          </p:nvSpPr>
          <p:spPr>
            <a:xfrm>
              <a:off x="1426826" y="2262149"/>
              <a:ext cx="10233" cy="11341"/>
            </a:xfrm>
            <a:custGeom>
              <a:rect b="b" l="l" r="r" t="t"/>
              <a:pathLst>
                <a:path extrusionOk="0" h="358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4" name="Google Shape;12364;p68"/>
            <p:cNvSpPr/>
            <p:nvPr/>
          </p:nvSpPr>
          <p:spPr>
            <a:xfrm>
              <a:off x="1471336" y="2261389"/>
              <a:ext cx="63804" cy="30571"/>
            </a:xfrm>
            <a:custGeom>
              <a:rect b="b" l="l" r="r" t="t"/>
              <a:pathLst>
                <a:path extrusionOk="0" h="965" w="2014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5" name="Google Shape;12365;p68"/>
            <p:cNvSpPr/>
            <p:nvPr/>
          </p:nvSpPr>
          <p:spPr>
            <a:xfrm>
              <a:off x="1420807" y="2092788"/>
              <a:ext cx="22271" cy="36971"/>
            </a:xfrm>
            <a:custGeom>
              <a:rect b="b" l="l" r="r" t="t"/>
              <a:pathLst>
                <a:path extrusionOk="0" h="1167" w="703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66" name="Google Shape;12366;p68"/>
          <p:cNvGrpSpPr/>
          <p:nvPr/>
        </p:nvGrpSpPr>
        <p:grpSpPr>
          <a:xfrm>
            <a:off x="3967213" y="1975477"/>
            <a:ext cx="368185" cy="331816"/>
            <a:chOff x="3967213" y="1975477"/>
            <a:chExt cx="368185" cy="331816"/>
          </a:xfrm>
        </p:grpSpPr>
        <p:sp>
          <p:nvSpPr>
            <p:cNvPr id="12367" name="Google Shape;12367;p68"/>
            <p:cNvSpPr/>
            <p:nvPr/>
          </p:nvSpPr>
          <p:spPr>
            <a:xfrm>
              <a:off x="3967213" y="1975477"/>
              <a:ext cx="368185" cy="331816"/>
            </a:xfrm>
            <a:custGeom>
              <a:rect b="b" l="l" r="r" t="t"/>
              <a:pathLst>
                <a:path extrusionOk="0" h="10474" w="11622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8" name="Google Shape;12368;p68"/>
            <p:cNvSpPr/>
            <p:nvPr/>
          </p:nvSpPr>
          <p:spPr>
            <a:xfrm>
              <a:off x="4237665" y="2034307"/>
              <a:ext cx="32092" cy="63772"/>
            </a:xfrm>
            <a:custGeom>
              <a:rect b="b" l="l" r="r" t="t"/>
              <a:pathLst>
                <a:path extrusionOk="0" h="2013" w="1013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9" name="Google Shape;12369;p68"/>
            <p:cNvSpPr/>
            <p:nvPr/>
          </p:nvSpPr>
          <p:spPr>
            <a:xfrm>
              <a:off x="4241815" y="2014317"/>
              <a:ext cx="17012" cy="17012"/>
            </a:xfrm>
            <a:custGeom>
              <a:rect b="b" l="l" r="r" t="t"/>
              <a:pathLst>
                <a:path extrusionOk="0" h="537" w="537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0" name="Google Shape;12370;p68"/>
          <p:cNvGrpSpPr/>
          <p:nvPr/>
        </p:nvGrpSpPr>
        <p:grpSpPr>
          <a:xfrm>
            <a:off x="8047661" y="1969046"/>
            <a:ext cx="279132" cy="356875"/>
            <a:chOff x="8047661" y="1969046"/>
            <a:chExt cx="279132" cy="356875"/>
          </a:xfrm>
        </p:grpSpPr>
        <p:sp>
          <p:nvSpPr>
            <p:cNvPr id="12371" name="Google Shape;12371;p68"/>
            <p:cNvSpPr/>
            <p:nvPr/>
          </p:nvSpPr>
          <p:spPr>
            <a:xfrm>
              <a:off x="8169502" y="2126115"/>
              <a:ext cx="33961" cy="15713"/>
            </a:xfrm>
            <a:custGeom>
              <a:rect b="b" l="l" r="r" t="t"/>
              <a:pathLst>
                <a:path extrusionOk="0" h="496" w="1072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2" name="Google Shape;12372;p68"/>
            <p:cNvSpPr/>
            <p:nvPr/>
          </p:nvSpPr>
          <p:spPr>
            <a:xfrm>
              <a:off x="8141592" y="2047517"/>
              <a:ext cx="27562" cy="10581"/>
            </a:xfrm>
            <a:custGeom>
              <a:rect b="b" l="l" r="r" t="t"/>
              <a:pathLst>
                <a:path extrusionOk="0" h="334" w="87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3" name="Google Shape;12373;p68"/>
            <p:cNvSpPr/>
            <p:nvPr/>
          </p:nvSpPr>
          <p:spPr>
            <a:xfrm>
              <a:off x="8203431" y="2047517"/>
              <a:ext cx="27181" cy="10581"/>
            </a:xfrm>
            <a:custGeom>
              <a:rect b="b" l="l" r="r" t="t"/>
              <a:pathLst>
                <a:path extrusionOk="0" h="334" w="85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4" name="Google Shape;12374;p68"/>
            <p:cNvSpPr/>
            <p:nvPr/>
          </p:nvSpPr>
          <p:spPr>
            <a:xfrm>
              <a:off x="8047661" y="1969046"/>
              <a:ext cx="279132" cy="356875"/>
            </a:xfrm>
            <a:custGeom>
              <a:rect b="b" l="l" r="r" t="t"/>
              <a:pathLst>
                <a:path extrusionOk="0" h="11265" w="8811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75" name="Google Shape;12375;p68"/>
          <p:cNvGrpSpPr/>
          <p:nvPr/>
        </p:nvGrpSpPr>
        <p:grpSpPr>
          <a:xfrm>
            <a:off x="7596157" y="1968159"/>
            <a:ext cx="279544" cy="358142"/>
            <a:chOff x="7596157" y="1968159"/>
            <a:chExt cx="279544" cy="358142"/>
          </a:xfrm>
        </p:grpSpPr>
        <p:sp>
          <p:nvSpPr>
            <p:cNvPr id="12376" name="Google Shape;12376;p68"/>
            <p:cNvSpPr/>
            <p:nvPr/>
          </p:nvSpPr>
          <p:spPr>
            <a:xfrm>
              <a:off x="7696868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7" name="Google Shape;12377;p68"/>
            <p:cNvSpPr/>
            <p:nvPr/>
          </p:nvSpPr>
          <p:spPr>
            <a:xfrm>
              <a:off x="7764378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8" name="Google Shape;12378;p68"/>
            <p:cNvSpPr/>
            <p:nvPr/>
          </p:nvSpPr>
          <p:spPr>
            <a:xfrm>
              <a:off x="7713088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9" name="Google Shape;12379;p68"/>
            <p:cNvSpPr/>
            <p:nvPr/>
          </p:nvSpPr>
          <p:spPr>
            <a:xfrm>
              <a:off x="7691197" y="20754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0" name="Google Shape;12380;p68"/>
            <p:cNvSpPr/>
            <p:nvPr/>
          </p:nvSpPr>
          <p:spPr>
            <a:xfrm>
              <a:off x="7758739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1" name="Google Shape;12381;p68"/>
            <p:cNvSpPr/>
            <p:nvPr/>
          </p:nvSpPr>
          <p:spPr>
            <a:xfrm>
              <a:off x="7596157" y="1968159"/>
              <a:ext cx="279544" cy="358142"/>
            </a:xfrm>
            <a:custGeom>
              <a:rect b="b" l="l" r="r" t="t"/>
              <a:pathLst>
                <a:path extrusionOk="0" h="11305" w="8824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82" name="Google Shape;12382;p68"/>
          <p:cNvGrpSpPr/>
          <p:nvPr/>
        </p:nvGrpSpPr>
        <p:grpSpPr>
          <a:xfrm>
            <a:off x="7147315" y="1969046"/>
            <a:ext cx="279513" cy="357636"/>
            <a:chOff x="7147315" y="1969046"/>
            <a:chExt cx="279513" cy="357636"/>
          </a:xfrm>
        </p:grpSpPr>
        <p:sp>
          <p:nvSpPr>
            <p:cNvPr id="12383" name="Google Shape;12383;p68"/>
            <p:cNvSpPr/>
            <p:nvPr/>
          </p:nvSpPr>
          <p:spPr>
            <a:xfrm>
              <a:off x="724802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4" name="Google Shape;12384;p68"/>
            <p:cNvSpPr/>
            <p:nvPr/>
          </p:nvSpPr>
          <p:spPr>
            <a:xfrm>
              <a:off x="7315536" y="208109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5" name="Google Shape;12385;p68"/>
            <p:cNvSpPr/>
            <p:nvPr/>
          </p:nvSpPr>
          <p:spPr>
            <a:xfrm>
              <a:off x="7241595" y="2064308"/>
              <a:ext cx="28702" cy="16442"/>
            </a:xfrm>
            <a:custGeom>
              <a:rect b="b" l="l" r="r" t="t"/>
              <a:pathLst>
                <a:path extrusionOk="0" h="519" w="906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6" name="Google Shape;12386;p68"/>
            <p:cNvSpPr/>
            <p:nvPr/>
          </p:nvSpPr>
          <p:spPr>
            <a:xfrm>
              <a:off x="7303466" y="2064276"/>
              <a:ext cx="28702" cy="16474"/>
            </a:xfrm>
            <a:custGeom>
              <a:rect b="b" l="l" r="r" t="t"/>
              <a:pathLst>
                <a:path extrusionOk="0" h="520" w="906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7" name="Google Shape;12387;p68"/>
            <p:cNvSpPr/>
            <p:nvPr/>
          </p:nvSpPr>
          <p:spPr>
            <a:xfrm>
              <a:off x="7281575" y="2277229"/>
              <a:ext cx="10993" cy="49452"/>
            </a:xfrm>
            <a:custGeom>
              <a:rect b="b" l="l" r="r" t="t"/>
              <a:pathLst>
                <a:path extrusionOk="0" h="1561" w="34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8" name="Google Shape;12388;p68"/>
            <p:cNvSpPr/>
            <p:nvPr/>
          </p:nvSpPr>
          <p:spPr>
            <a:xfrm>
              <a:off x="7147315" y="1969046"/>
              <a:ext cx="279513" cy="357255"/>
            </a:xfrm>
            <a:custGeom>
              <a:rect b="b" l="l" r="r" t="t"/>
              <a:pathLst>
                <a:path extrusionOk="0" h="11277" w="8823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9" name="Google Shape;12389;p68"/>
            <p:cNvSpPr/>
            <p:nvPr/>
          </p:nvSpPr>
          <p:spPr>
            <a:xfrm>
              <a:off x="7248026" y="2111067"/>
              <a:ext cx="78471" cy="36052"/>
            </a:xfrm>
            <a:custGeom>
              <a:rect b="b" l="l" r="r" t="t"/>
              <a:pathLst>
                <a:path extrusionOk="0" h="1138" w="2477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0" name="Google Shape;12390;p68"/>
          <p:cNvGrpSpPr/>
          <p:nvPr/>
        </p:nvGrpSpPr>
        <p:grpSpPr>
          <a:xfrm>
            <a:off x="6697681" y="1968317"/>
            <a:ext cx="280305" cy="359093"/>
            <a:chOff x="6697681" y="1968317"/>
            <a:chExt cx="280305" cy="359093"/>
          </a:xfrm>
        </p:grpSpPr>
        <p:sp>
          <p:nvSpPr>
            <p:cNvPr id="12391" name="Google Shape;12391;p68"/>
            <p:cNvSpPr/>
            <p:nvPr/>
          </p:nvSpPr>
          <p:spPr>
            <a:xfrm>
              <a:off x="679915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2" name="Google Shape;12392;p68"/>
            <p:cNvSpPr/>
            <p:nvPr/>
          </p:nvSpPr>
          <p:spPr>
            <a:xfrm>
              <a:off x="6866662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3" name="Google Shape;12393;p68"/>
            <p:cNvSpPr/>
            <p:nvPr/>
          </p:nvSpPr>
          <p:spPr>
            <a:xfrm>
              <a:off x="6815372" y="2143032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4" name="Google Shape;12394;p68"/>
            <p:cNvSpPr/>
            <p:nvPr/>
          </p:nvSpPr>
          <p:spPr>
            <a:xfrm>
              <a:off x="6697681" y="1968317"/>
              <a:ext cx="280305" cy="358713"/>
            </a:xfrm>
            <a:custGeom>
              <a:rect b="b" l="l" r="r" t="t"/>
              <a:pathLst>
                <a:path extrusionOk="0" h="11323" w="8848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5" name="Google Shape;12395;p68"/>
            <p:cNvSpPr/>
            <p:nvPr/>
          </p:nvSpPr>
          <p:spPr>
            <a:xfrm>
              <a:off x="6888933" y="2249319"/>
              <a:ext cx="10201" cy="78091"/>
            </a:xfrm>
            <a:custGeom>
              <a:rect b="b" l="l" r="r" t="t"/>
              <a:pathLst>
                <a:path extrusionOk="0" h="2465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6" name="Google Shape;12396;p68"/>
            <p:cNvSpPr/>
            <p:nvPr/>
          </p:nvSpPr>
          <p:spPr>
            <a:xfrm>
              <a:off x="6793133" y="2075364"/>
              <a:ext cx="22651" cy="13306"/>
            </a:xfrm>
            <a:custGeom>
              <a:rect b="b" l="l" r="r" t="t"/>
              <a:pathLst>
                <a:path extrusionOk="0" h="420" w="715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7" name="Google Shape;12397;p68"/>
            <p:cNvSpPr/>
            <p:nvPr/>
          </p:nvSpPr>
          <p:spPr>
            <a:xfrm>
              <a:off x="6859502" y="2075649"/>
              <a:ext cx="23792" cy="13401"/>
            </a:xfrm>
            <a:custGeom>
              <a:rect b="b" l="l" r="r" t="t"/>
              <a:pathLst>
                <a:path extrusionOk="0" h="423" w="751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398" name="Google Shape;12398;p68"/>
          <p:cNvGrpSpPr/>
          <p:nvPr/>
        </p:nvGrpSpPr>
        <p:grpSpPr>
          <a:xfrm>
            <a:off x="6248839" y="1967937"/>
            <a:ext cx="280273" cy="358744"/>
            <a:chOff x="6248839" y="1967937"/>
            <a:chExt cx="280273" cy="358744"/>
          </a:xfrm>
        </p:grpSpPr>
        <p:sp>
          <p:nvSpPr>
            <p:cNvPr id="12399" name="Google Shape;12399;p68"/>
            <p:cNvSpPr/>
            <p:nvPr/>
          </p:nvSpPr>
          <p:spPr>
            <a:xfrm>
              <a:off x="6383859" y="2316449"/>
              <a:ext cx="10613" cy="10233"/>
            </a:xfrm>
            <a:custGeom>
              <a:rect b="b" l="l" r="r" t="t"/>
              <a:pathLst>
                <a:path extrusionOk="0" h="323" w="335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0" name="Google Shape;12400;p68"/>
            <p:cNvSpPr/>
            <p:nvPr/>
          </p:nvSpPr>
          <p:spPr>
            <a:xfrm>
              <a:off x="6248839" y="1967937"/>
              <a:ext cx="280273" cy="358364"/>
            </a:xfrm>
            <a:custGeom>
              <a:rect b="b" l="l" r="r" t="t"/>
              <a:pathLst>
                <a:path extrusionOk="0" h="11312" w="8847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1" name="Google Shape;12401;p68"/>
            <p:cNvSpPr/>
            <p:nvPr/>
          </p:nvSpPr>
          <p:spPr>
            <a:xfrm>
              <a:off x="6445730" y="2238009"/>
              <a:ext cx="10201" cy="88672"/>
            </a:xfrm>
            <a:custGeom>
              <a:rect b="b" l="l" r="r" t="t"/>
              <a:pathLst>
                <a:path extrusionOk="0" h="2799" w="322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2" name="Google Shape;12402;p68"/>
            <p:cNvSpPr/>
            <p:nvPr/>
          </p:nvSpPr>
          <p:spPr>
            <a:xfrm>
              <a:off x="6383859" y="2249319"/>
              <a:ext cx="10613" cy="10581"/>
            </a:xfrm>
            <a:custGeom>
              <a:rect b="b" l="l" r="r" t="t"/>
              <a:pathLst>
                <a:path extrusionOk="0" h="334" w="335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3" name="Google Shape;12403;p68"/>
            <p:cNvSpPr/>
            <p:nvPr/>
          </p:nvSpPr>
          <p:spPr>
            <a:xfrm>
              <a:off x="6383859" y="2282868"/>
              <a:ext cx="10613" cy="10613"/>
            </a:xfrm>
            <a:custGeom>
              <a:rect b="b" l="l" r="r" t="t"/>
              <a:pathLst>
                <a:path extrusionOk="0" h="335" w="335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4" name="Google Shape;12404;p68"/>
            <p:cNvSpPr/>
            <p:nvPr/>
          </p:nvSpPr>
          <p:spPr>
            <a:xfrm>
              <a:off x="6378220" y="2154247"/>
              <a:ext cx="21891" cy="10233"/>
            </a:xfrm>
            <a:custGeom>
              <a:rect b="b" l="l" r="r" t="t"/>
              <a:pathLst>
                <a:path extrusionOk="0" h="323" w="691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05" name="Google Shape;12405;p68"/>
          <p:cNvGrpSpPr/>
          <p:nvPr/>
        </p:nvGrpSpPr>
        <p:grpSpPr>
          <a:xfrm>
            <a:off x="5801485" y="1969046"/>
            <a:ext cx="279164" cy="357794"/>
            <a:chOff x="5801485" y="1969046"/>
            <a:chExt cx="279164" cy="357794"/>
          </a:xfrm>
        </p:grpSpPr>
        <p:sp>
          <p:nvSpPr>
            <p:cNvPr id="12406" name="Google Shape;12406;p68"/>
            <p:cNvSpPr/>
            <p:nvPr/>
          </p:nvSpPr>
          <p:spPr>
            <a:xfrm>
              <a:off x="5901436" y="2092408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7" name="Google Shape;12407;p68"/>
            <p:cNvSpPr/>
            <p:nvPr/>
          </p:nvSpPr>
          <p:spPr>
            <a:xfrm>
              <a:off x="5968597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8" name="Google Shape;12408;p68"/>
            <p:cNvSpPr/>
            <p:nvPr/>
          </p:nvSpPr>
          <p:spPr>
            <a:xfrm>
              <a:off x="5801485" y="1969046"/>
              <a:ext cx="279164" cy="357636"/>
            </a:xfrm>
            <a:custGeom>
              <a:rect b="b" l="l" r="r" t="t"/>
              <a:pathLst>
                <a:path extrusionOk="0" h="11289" w="8812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9" name="Google Shape;12409;p68"/>
            <p:cNvSpPr/>
            <p:nvPr/>
          </p:nvSpPr>
          <p:spPr>
            <a:xfrm>
              <a:off x="5895797" y="2075427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0" name="Google Shape;12410;p68"/>
            <p:cNvSpPr/>
            <p:nvPr/>
          </p:nvSpPr>
          <p:spPr>
            <a:xfrm>
              <a:off x="5962927" y="2075427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1" name="Google Shape;12411;p68"/>
            <p:cNvSpPr/>
            <p:nvPr/>
          </p:nvSpPr>
          <p:spPr>
            <a:xfrm>
              <a:off x="5845615" y="2282868"/>
              <a:ext cx="10233" cy="43813"/>
            </a:xfrm>
            <a:custGeom>
              <a:rect b="b" l="l" r="r" t="t"/>
              <a:pathLst>
                <a:path extrusionOk="0" h="1383" w="323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2" name="Google Shape;12412;p68"/>
            <p:cNvSpPr/>
            <p:nvPr/>
          </p:nvSpPr>
          <p:spPr>
            <a:xfrm>
              <a:off x="6024798" y="2282868"/>
              <a:ext cx="10201" cy="43813"/>
            </a:xfrm>
            <a:custGeom>
              <a:rect b="b" l="l" r="r" t="t"/>
              <a:pathLst>
                <a:path extrusionOk="0" h="138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3" name="Google Shape;12413;p68"/>
            <p:cNvSpPr/>
            <p:nvPr/>
          </p:nvSpPr>
          <p:spPr>
            <a:xfrm>
              <a:off x="5868267" y="2260248"/>
              <a:ext cx="144112" cy="66591"/>
            </a:xfrm>
            <a:custGeom>
              <a:rect b="b" l="l" r="r" t="t"/>
              <a:pathLst>
                <a:path extrusionOk="0" h="2102" w="4549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4" name="Google Shape;12414;p68"/>
            <p:cNvSpPr/>
            <p:nvPr/>
          </p:nvSpPr>
          <p:spPr>
            <a:xfrm>
              <a:off x="5890126" y="2013556"/>
              <a:ext cx="10581" cy="10613"/>
            </a:xfrm>
            <a:custGeom>
              <a:rect b="b" l="l" r="r" t="t"/>
              <a:pathLst>
                <a:path extrusionOk="0" h="335" w="334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5" name="Google Shape;12415;p68"/>
            <p:cNvSpPr/>
            <p:nvPr/>
          </p:nvSpPr>
          <p:spPr>
            <a:xfrm>
              <a:off x="5979907" y="2013556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6" name="Google Shape;12416;p68"/>
            <p:cNvSpPr/>
            <p:nvPr/>
          </p:nvSpPr>
          <p:spPr>
            <a:xfrm>
              <a:off x="5861455" y="2002247"/>
              <a:ext cx="127892" cy="155454"/>
            </a:xfrm>
            <a:custGeom>
              <a:rect b="b" l="l" r="r" t="t"/>
              <a:pathLst>
                <a:path extrusionOk="0" h="4907" w="4037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7" name="Google Shape;12417;p68"/>
            <p:cNvSpPr/>
            <p:nvPr/>
          </p:nvSpPr>
          <p:spPr>
            <a:xfrm>
              <a:off x="5890886" y="2060633"/>
              <a:ext cx="128652" cy="127227"/>
            </a:xfrm>
            <a:custGeom>
              <a:rect b="b" l="l" r="r" t="t"/>
              <a:pathLst>
                <a:path extrusionOk="0" h="4016" w="4061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8" name="Google Shape;12418;p68"/>
            <p:cNvSpPr/>
            <p:nvPr/>
          </p:nvSpPr>
          <p:spPr>
            <a:xfrm>
              <a:off x="5910116" y="2122947"/>
              <a:ext cx="61142" cy="33232"/>
            </a:xfrm>
            <a:custGeom>
              <a:rect b="b" l="l" r="r" t="t"/>
              <a:pathLst>
                <a:path extrusionOk="0" h="1049" w="193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9" name="Google Shape;12419;p68"/>
          <p:cNvGrpSpPr/>
          <p:nvPr/>
        </p:nvGrpSpPr>
        <p:grpSpPr>
          <a:xfrm>
            <a:off x="5352643" y="1969046"/>
            <a:ext cx="278404" cy="358364"/>
            <a:chOff x="5352643" y="1969046"/>
            <a:chExt cx="278404" cy="358364"/>
          </a:xfrm>
        </p:grpSpPr>
        <p:sp>
          <p:nvSpPr>
            <p:cNvPr id="12420" name="Google Shape;12420;p68"/>
            <p:cNvSpPr/>
            <p:nvPr/>
          </p:nvSpPr>
          <p:spPr>
            <a:xfrm>
              <a:off x="5352643" y="1969046"/>
              <a:ext cx="278404" cy="358364"/>
            </a:xfrm>
            <a:custGeom>
              <a:rect b="b" l="l" r="r" t="t"/>
              <a:pathLst>
                <a:path extrusionOk="0" h="11312" w="8788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1" name="Google Shape;12421;p68"/>
            <p:cNvSpPr/>
            <p:nvPr/>
          </p:nvSpPr>
          <p:spPr>
            <a:xfrm>
              <a:off x="5452593" y="2092408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2" name="Google Shape;12422;p68"/>
            <p:cNvSpPr/>
            <p:nvPr/>
          </p:nvSpPr>
          <p:spPr>
            <a:xfrm>
              <a:off x="5519723" y="2092408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3" name="Google Shape;12423;p68"/>
            <p:cNvSpPr/>
            <p:nvPr/>
          </p:nvSpPr>
          <p:spPr>
            <a:xfrm>
              <a:off x="5474833" y="2137298"/>
              <a:ext cx="32852" cy="10201"/>
            </a:xfrm>
            <a:custGeom>
              <a:rect b="b" l="l" r="r" t="t"/>
              <a:pathLst>
                <a:path extrusionOk="0" h="322" w="1037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24" name="Google Shape;12424;p68"/>
          <p:cNvGrpSpPr/>
          <p:nvPr/>
        </p:nvGrpSpPr>
        <p:grpSpPr>
          <a:xfrm>
            <a:off x="4897750" y="1968317"/>
            <a:ext cx="279132" cy="358364"/>
            <a:chOff x="4897750" y="1968317"/>
            <a:chExt cx="279132" cy="358364"/>
          </a:xfrm>
        </p:grpSpPr>
        <p:sp>
          <p:nvSpPr>
            <p:cNvPr id="12425" name="Google Shape;12425;p68"/>
            <p:cNvSpPr/>
            <p:nvPr/>
          </p:nvSpPr>
          <p:spPr>
            <a:xfrm>
              <a:off x="4997700" y="2075427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6" name="Google Shape;12426;p68"/>
            <p:cNvSpPr/>
            <p:nvPr/>
          </p:nvSpPr>
          <p:spPr>
            <a:xfrm>
              <a:off x="5064830" y="2075427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7" name="Google Shape;12427;p68"/>
            <p:cNvSpPr/>
            <p:nvPr/>
          </p:nvSpPr>
          <p:spPr>
            <a:xfrm>
              <a:off x="5013920" y="2115122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8" name="Google Shape;12428;p68"/>
            <p:cNvSpPr/>
            <p:nvPr/>
          </p:nvSpPr>
          <p:spPr>
            <a:xfrm>
              <a:off x="4897750" y="1968317"/>
              <a:ext cx="279132" cy="358364"/>
            </a:xfrm>
            <a:custGeom>
              <a:rect b="b" l="l" r="r" t="t"/>
              <a:pathLst>
                <a:path extrusionOk="0" h="11312" w="8811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68"/>
            <p:cNvSpPr/>
            <p:nvPr/>
          </p:nvSpPr>
          <p:spPr>
            <a:xfrm>
              <a:off x="4992030" y="2058827"/>
              <a:ext cx="21923" cy="10581"/>
            </a:xfrm>
            <a:custGeom>
              <a:rect b="b" l="l" r="r" t="t"/>
              <a:pathLst>
                <a:path extrusionOk="0" h="334" w="692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68"/>
            <p:cNvSpPr/>
            <p:nvPr/>
          </p:nvSpPr>
          <p:spPr>
            <a:xfrm>
              <a:off x="5059191" y="2058827"/>
              <a:ext cx="21511" cy="10581"/>
            </a:xfrm>
            <a:custGeom>
              <a:rect b="b" l="l" r="r" t="t"/>
              <a:pathLst>
                <a:path extrusionOk="0" h="334" w="679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68"/>
            <p:cNvSpPr/>
            <p:nvPr/>
          </p:nvSpPr>
          <p:spPr>
            <a:xfrm>
              <a:off x="4941500" y="2271558"/>
              <a:ext cx="10581" cy="55123"/>
            </a:xfrm>
            <a:custGeom>
              <a:rect b="b" l="l" r="r" t="t"/>
              <a:pathLst>
                <a:path extrusionOk="0" h="1740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68"/>
            <p:cNvSpPr/>
            <p:nvPr/>
          </p:nvSpPr>
          <p:spPr>
            <a:xfrm>
              <a:off x="4963739" y="225457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68"/>
            <p:cNvSpPr/>
            <p:nvPr/>
          </p:nvSpPr>
          <p:spPr>
            <a:xfrm>
              <a:off x="5098791" y="225457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68"/>
            <p:cNvSpPr/>
            <p:nvPr/>
          </p:nvSpPr>
          <p:spPr>
            <a:xfrm>
              <a:off x="5098791" y="2282868"/>
              <a:ext cx="10201" cy="10613"/>
            </a:xfrm>
            <a:custGeom>
              <a:rect b="b" l="l" r="r" t="t"/>
              <a:pathLst>
                <a:path extrusionOk="0" h="335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68"/>
            <p:cNvSpPr/>
            <p:nvPr/>
          </p:nvSpPr>
          <p:spPr>
            <a:xfrm>
              <a:off x="4963739" y="2282868"/>
              <a:ext cx="10993" cy="10613"/>
            </a:xfrm>
            <a:custGeom>
              <a:rect b="b" l="l" r="r" t="t"/>
              <a:pathLst>
                <a:path extrusionOk="0" h="335" w="347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68"/>
            <p:cNvSpPr/>
            <p:nvPr/>
          </p:nvSpPr>
          <p:spPr>
            <a:xfrm>
              <a:off x="5098791" y="2310778"/>
              <a:ext cx="10201" cy="10233"/>
            </a:xfrm>
            <a:custGeom>
              <a:rect b="b" l="l" r="r" t="t"/>
              <a:pathLst>
                <a:path extrusionOk="0" h="323" w="322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68"/>
            <p:cNvSpPr/>
            <p:nvPr/>
          </p:nvSpPr>
          <p:spPr>
            <a:xfrm>
              <a:off x="4963739" y="2310778"/>
              <a:ext cx="10233" cy="10233"/>
            </a:xfrm>
            <a:custGeom>
              <a:rect b="b" l="l" r="r" t="t"/>
              <a:pathLst>
                <a:path extrusionOk="0" h="323" w="323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438" name="Google Shape;12438;p68"/>
          <p:cNvSpPr/>
          <p:nvPr/>
        </p:nvSpPr>
        <p:spPr>
          <a:xfrm>
            <a:off x="872362" y="1513044"/>
            <a:ext cx="325164" cy="347783"/>
          </a:xfrm>
          <a:custGeom>
            <a:rect b="b" l="l" r="r" t="t"/>
            <a:pathLst>
              <a:path extrusionOk="0" h="10978" w="10264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439" name="Google Shape;12439;p68"/>
          <p:cNvGrpSpPr/>
          <p:nvPr/>
        </p:nvGrpSpPr>
        <p:grpSpPr>
          <a:xfrm>
            <a:off x="1767449" y="1513044"/>
            <a:ext cx="324403" cy="347783"/>
            <a:chOff x="1767449" y="1513044"/>
            <a:chExt cx="324403" cy="347783"/>
          </a:xfrm>
        </p:grpSpPr>
        <p:sp>
          <p:nvSpPr>
            <p:cNvPr id="12440" name="Google Shape;12440;p68"/>
            <p:cNvSpPr/>
            <p:nvPr/>
          </p:nvSpPr>
          <p:spPr>
            <a:xfrm>
              <a:off x="1850039" y="1513044"/>
              <a:ext cx="159604" cy="347783"/>
            </a:xfrm>
            <a:custGeom>
              <a:rect b="b" l="l" r="r" t="t"/>
              <a:pathLst>
                <a:path extrusionOk="0" h="10978" w="5038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68"/>
            <p:cNvSpPr/>
            <p:nvPr/>
          </p:nvSpPr>
          <p:spPr>
            <a:xfrm>
              <a:off x="1887009" y="1702332"/>
              <a:ext cx="53222" cy="48375"/>
            </a:xfrm>
            <a:custGeom>
              <a:rect b="b" l="l" r="r" t="t"/>
              <a:pathLst>
                <a:path extrusionOk="0" h="1527" w="168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68"/>
            <p:cNvSpPr/>
            <p:nvPr/>
          </p:nvSpPr>
          <p:spPr>
            <a:xfrm>
              <a:off x="1943970" y="1686745"/>
              <a:ext cx="28702" cy="63962"/>
            </a:xfrm>
            <a:custGeom>
              <a:rect b="b" l="l" r="r" t="t"/>
              <a:pathLst>
                <a:path extrusionOk="0" h="2019" w="906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68"/>
            <p:cNvSpPr/>
            <p:nvPr/>
          </p:nvSpPr>
          <p:spPr>
            <a:xfrm>
              <a:off x="2029221" y="1707306"/>
              <a:ext cx="62631" cy="10201"/>
            </a:xfrm>
            <a:custGeom>
              <a:rect b="b" l="l" r="r" t="t"/>
              <a:pathLst>
                <a:path extrusionOk="0" h="322" w="1977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68"/>
            <p:cNvSpPr/>
            <p:nvPr/>
          </p:nvSpPr>
          <p:spPr>
            <a:xfrm>
              <a:off x="2029221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68"/>
            <p:cNvSpPr/>
            <p:nvPr/>
          </p:nvSpPr>
          <p:spPr>
            <a:xfrm>
              <a:off x="2029221" y="161533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68"/>
            <p:cNvSpPr/>
            <p:nvPr/>
          </p:nvSpPr>
          <p:spPr>
            <a:xfrm>
              <a:off x="1767449" y="1703504"/>
              <a:ext cx="63012" cy="10233"/>
            </a:xfrm>
            <a:custGeom>
              <a:rect b="b" l="l" r="r" t="t"/>
              <a:pathLst>
                <a:path extrusionOk="0" h="323" w="1989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68"/>
            <p:cNvSpPr/>
            <p:nvPr/>
          </p:nvSpPr>
          <p:spPr>
            <a:xfrm>
              <a:off x="1783289" y="1615719"/>
              <a:ext cx="47552" cy="46728"/>
            </a:xfrm>
            <a:custGeom>
              <a:rect b="b" l="l" r="r" t="t"/>
              <a:pathLst>
                <a:path extrusionOk="0" h="1475" w="1501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68"/>
            <p:cNvSpPr/>
            <p:nvPr/>
          </p:nvSpPr>
          <p:spPr>
            <a:xfrm>
              <a:off x="1783289" y="1758311"/>
              <a:ext cx="47552" cy="46696"/>
            </a:xfrm>
            <a:custGeom>
              <a:rect b="b" l="l" r="r" t="t"/>
              <a:pathLst>
                <a:path extrusionOk="0" h="1474" w="1501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49" name="Google Shape;12449;p68"/>
          <p:cNvGrpSpPr/>
          <p:nvPr/>
        </p:nvGrpSpPr>
        <p:grpSpPr>
          <a:xfrm>
            <a:off x="4007193" y="1512727"/>
            <a:ext cx="320633" cy="348100"/>
            <a:chOff x="4007193" y="1512727"/>
            <a:chExt cx="320633" cy="348100"/>
          </a:xfrm>
        </p:grpSpPr>
        <p:sp>
          <p:nvSpPr>
            <p:cNvPr id="12450" name="Google Shape;12450;p68"/>
            <p:cNvSpPr/>
            <p:nvPr/>
          </p:nvSpPr>
          <p:spPr>
            <a:xfrm>
              <a:off x="4177695" y="1512727"/>
              <a:ext cx="143732" cy="153109"/>
            </a:xfrm>
            <a:custGeom>
              <a:rect b="b" l="l" r="r" t="t"/>
              <a:pathLst>
                <a:path extrusionOk="0" h="4833" w="4537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68"/>
            <p:cNvSpPr/>
            <p:nvPr/>
          </p:nvSpPr>
          <p:spPr>
            <a:xfrm>
              <a:off x="4214666" y="1543583"/>
              <a:ext cx="77711" cy="77363"/>
            </a:xfrm>
            <a:custGeom>
              <a:rect b="b" l="l" r="r" t="t"/>
              <a:pathLst>
                <a:path extrusionOk="0" h="2442" w="2453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68"/>
            <p:cNvSpPr/>
            <p:nvPr/>
          </p:nvSpPr>
          <p:spPr>
            <a:xfrm>
              <a:off x="4007193" y="1541334"/>
              <a:ext cx="320633" cy="319493"/>
            </a:xfrm>
            <a:custGeom>
              <a:rect b="b" l="l" r="r" t="t"/>
              <a:pathLst>
                <a:path extrusionOk="0" h="10085" w="10121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68"/>
            <p:cNvSpPr/>
            <p:nvPr/>
          </p:nvSpPr>
          <p:spPr>
            <a:xfrm>
              <a:off x="4064914" y="1665805"/>
              <a:ext cx="101123" cy="40012"/>
            </a:xfrm>
            <a:custGeom>
              <a:rect b="b" l="l" r="r" t="t"/>
              <a:pathLst>
                <a:path extrusionOk="0" h="1263" w="3192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68"/>
            <p:cNvSpPr/>
            <p:nvPr/>
          </p:nvSpPr>
          <p:spPr>
            <a:xfrm>
              <a:off x="4162235" y="1749155"/>
              <a:ext cx="101851" cy="60382"/>
            </a:xfrm>
            <a:custGeom>
              <a:rect b="b" l="l" r="r" t="t"/>
              <a:pathLst>
                <a:path extrusionOk="0" h="1906" w="3215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55" name="Google Shape;12455;p68"/>
          <p:cNvGrpSpPr/>
          <p:nvPr/>
        </p:nvGrpSpPr>
        <p:grpSpPr>
          <a:xfrm>
            <a:off x="3530425" y="1508747"/>
            <a:ext cx="368175" cy="344594"/>
            <a:chOff x="3530425" y="1508747"/>
            <a:chExt cx="368175" cy="344594"/>
          </a:xfrm>
        </p:grpSpPr>
        <p:sp>
          <p:nvSpPr>
            <p:cNvPr id="12456" name="Google Shape;12456;p68"/>
            <p:cNvSpPr/>
            <p:nvPr/>
          </p:nvSpPr>
          <p:spPr>
            <a:xfrm>
              <a:off x="3530425" y="1508747"/>
              <a:ext cx="316765" cy="344594"/>
            </a:xfrm>
            <a:custGeom>
              <a:rect b="b" l="l" r="r" t="t"/>
              <a:pathLst>
                <a:path extrusionOk="0" h="8538" w="7848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68"/>
            <p:cNvSpPr/>
            <p:nvPr/>
          </p:nvSpPr>
          <p:spPr>
            <a:xfrm>
              <a:off x="3870185" y="1675515"/>
              <a:ext cx="28415" cy="11099"/>
            </a:xfrm>
            <a:custGeom>
              <a:rect b="b" l="l" r="r" t="t"/>
              <a:pathLst>
                <a:path extrusionOk="0" h="275" w="704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68"/>
            <p:cNvSpPr/>
            <p:nvPr/>
          </p:nvSpPr>
          <p:spPr>
            <a:xfrm>
              <a:off x="3846170" y="1610293"/>
              <a:ext cx="25993" cy="22965"/>
            </a:xfrm>
            <a:custGeom>
              <a:rect b="b" l="l" r="r" t="t"/>
              <a:pathLst>
                <a:path extrusionOk="0" h="569" w="644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68"/>
            <p:cNvSpPr/>
            <p:nvPr/>
          </p:nvSpPr>
          <p:spPr>
            <a:xfrm>
              <a:off x="3847623" y="1728508"/>
              <a:ext cx="24540" cy="23086"/>
            </a:xfrm>
            <a:custGeom>
              <a:rect b="b" l="l" r="r" t="t"/>
              <a:pathLst>
                <a:path extrusionOk="0" h="572" w="608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0" name="Google Shape;12460;p68"/>
          <p:cNvGrpSpPr/>
          <p:nvPr/>
        </p:nvGrpSpPr>
        <p:grpSpPr>
          <a:xfrm>
            <a:off x="3127598" y="1513234"/>
            <a:ext cx="289714" cy="347593"/>
            <a:chOff x="3127598" y="1513234"/>
            <a:chExt cx="289714" cy="347593"/>
          </a:xfrm>
        </p:grpSpPr>
        <p:sp>
          <p:nvSpPr>
            <p:cNvPr id="12461" name="Google Shape;12461;p68"/>
            <p:cNvSpPr/>
            <p:nvPr/>
          </p:nvSpPr>
          <p:spPr>
            <a:xfrm>
              <a:off x="3127598" y="1513234"/>
              <a:ext cx="289714" cy="347593"/>
            </a:xfrm>
            <a:custGeom>
              <a:rect b="b" l="l" r="r" t="t"/>
              <a:pathLst>
                <a:path extrusionOk="0" h="10972" w="9145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68"/>
            <p:cNvSpPr/>
            <p:nvPr/>
          </p:nvSpPr>
          <p:spPr>
            <a:xfrm>
              <a:off x="3254698" y="1788375"/>
              <a:ext cx="121493" cy="10233"/>
            </a:xfrm>
            <a:custGeom>
              <a:rect b="b" l="l" r="r" t="t"/>
              <a:pathLst>
                <a:path extrusionOk="0" h="323" w="3835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68"/>
            <p:cNvSpPr/>
            <p:nvPr/>
          </p:nvSpPr>
          <p:spPr>
            <a:xfrm>
              <a:off x="3185668" y="1638275"/>
              <a:ext cx="172783" cy="29051"/>
            </a:xfrm>
            <a:custGeom>
              <a:rect b="b" l="l" r="r" t="t"/>
              <a:pathLst>
                <a:path extrusionOk="0" h="917" w="5454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68"/>
            <p:cNvSpPr/>
            <p:nvPr/>
          </p:nvSpPr>
          <p:spPr>
            <a:xfrm>
              <a:off x="3186428" y="1681645"/>
              <a:ext cx="172022" cy="10581"/>
            </a:xfrm>
            <a:custGeom>
              <a:rect b="b" l="l" r="r" t="t"/>
              <a:pathLst>
                <a:path extrusionOk="0" h="334" w="543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68"/>
            <p:cNvSpPr/>
            <p:nvPr/>
          </p:nvSpPr>
          <p:spPr>
            <a:xfrm>
              <a:off x="3186428" y="1707306"/>
              <a:ext cx="172022" cy="10201"/>
            </a:xfrm>
            <a:custGeom>
              <a:rect b="b" l="l" r="r" t="t"/>
              <a:pathLst>
                <a:path extrusionOk="0" h="322" w="543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66" name="Google Shape;12466;p68"/>
          <p:cNvGrpSpPr/>
          <p:nvPr/>
        </p:nvGrpSpPr>
        <p:grpSpPr>
          <a:xfrm>
            <a:off x="2662884" y="1513044"/>
            <a:ext cx="322914" cy="348543"/>
            <a:chOff x="2662884" y="1513044"/>
            <a:chExt cx="322914" cy="348543"/>
          </a:xfrm>
        </p:grpSpPr>
        <p:sp>
          <p:nvSpPr>
            <p:cNvPr id="12467" name="Google Shape;12467;p68"/>
            <p:cNvSpPr/>
            <p:nvPr/>
          </p:nvSpPr>
          <p:spPr>
            <a:xfrm>
              <a:off x="2662884" y="1513044"/>
              <a:ext cx="260663" cy="348543"/>
            </a:xfrm>
            <a:custGeom>
              <a:rect b="b" l="l" r="r" t="t"/>
              <a:pathLst>
                <a:path extrusionOk="0" h="11002" w="8228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68"/>
            <p:cNvSpPr/>
            <p:nvPr/>
          </p:nvSpPr>
          <p:spPr>
            <a:xfrm>
              <a:off x="2663264" y="1513044"/>
              <a:ext cx="165243" cy="282554"/>
            </a:xfrm>
            <a:custGeom>
              <a:rect b="b" l="l" r="r" t="t"/>
              <a:pathLst>
                <a:path extrusionOk="0" h="8919" w="5216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68"/>
            <p:cNvSpPr/>
            <p:nvPr/>
          </p:nvSpPr>
          <p:spPr>
            <a:xfrm>
              <a:off x="2717596" y="174763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68"/>
            <p:cNvSpPr/>
            <p:nvPr/>
          </p:nvSpPr>
          <p:spPr>
            <a:xfrm>
              <a:off x="2788876" y="1809886"/>
              <a:ext cx="81132" cy="10581"/>
            </a:xfrm>
            <a:custGeom>
              <a:rect b="b" l="l" r="r" t="t"/>
              <a:pathLst>
                <a:path extrusionOk="0" h="334" w="256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68"/>
            <p:cNvSpPr/>
            <p:nvPr/>
          </p:nvSpPr>
          <p:spPr>
            <a:xfrm>
              <a:off x="2717596" y="1722385"/>
              <a:ext cx="152412" cy="10201"/>
            </a:xfrm>
            <a:custGeom>
              <a:rect b="b" l="l" r="r" t="t"/>
              <a:pathLst>
                <a:path extrusionOk="0" h="322" w="4811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68"/>
            <p:cNvSpPr/>
            <p:nvPr/>
          </p:nvSpPr>
          <p:spPr>
            <a:xfrm>
              <a:off x="2717596" y="1696344"/>
              <a:ext cx="152412" cy="10613"/>
            </a:xfrm>
            <a:custGeom>
              <a:rect b="b" l="l" r="r" t="t"/>
              <a:pathLst>
                <a:path extrusionOk="0" h="335" w="4811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68"/>
            <p:cNvSpPr/>
            <p:nvPr/>
          </p:nvSpPr>
          <p:spPr>
            <a:xfrm>
              <a:off x="2717596" y="1670335"/>
              <a:ext cx="152412" cy="10581"/>
            </a:xfrm>
            <a:custGeom>
              <a:rect b="b" l="l" r="r" t="t"/>
              <a:pathLst>
                <a:path extrusionOk="0" h="334" w="4811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68"/>
            <p:cNvSpPr/>
            <p:nvPr/>
          </p:nvSpPr>
          <p:spPr>
            <a:xfrm>
              <a:off x="2778326" y="1594145"/>
              <a:ext cx="31332" cy="61111"/>
            </a:xfrm>
            <a:custGeom>
              <a:rect b="b" l="l" r="r" t="t"/>
              <a:pathLst>
                <a:path extrusionOk="0" h="1929" w="989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68"/>
            <p:cNvSpPr/>
            <p:nvPr/>
          </p:nvSpPr>
          <p:spPr>
            <a:xfrm>
              <a:off x="2782476" y="1575263"/>
              <a:ext cx="16220" cy="15872"/>
            </a:xfrm>
            <a:custGeom>
              <a:rect b="b" l="l" r="r" t="t"/>
              <a:pathLst>
                <a:path extrusionOk="0" h="501" w="512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68"/>
            <p:cNvSpPr/>
            <p:nvPr/>
          </p:nvSpPr>
          <p:spPr>
            <a:xfrm>
              <a:off x="2943537" y="1513044"/>
              <a:ext cx="42261" cy="347783"/>
            </a:xfrm>
            <a:custGeom>
              <a:rect b="b" l="l" r="r" t="t"/>
              <a:pathLst>
                <a:path extrusionOk="0" h="10978" w="1334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77" name="Google Shape;12477;p68"/>
          <p:cNvGrpSpPr/>
          <p:nvPr/>
        </p:nvGrpSpPr>
        <p:grpSpPr>
          <a:xfrm>
            <a:off x="2232511" y="1512759"/>
            <a:ext cx="299534" cy="348068"/>
            <a:chOff x="2232511" y="1512759"/>
            <a:chExt cx="299534" cy="348068"/>
          </a:xfrm>
        </p:grpSpPr>
        <p:sp>
          <p:nvSpPr>
            <p:cNvPr id="12478" name="Google Shape;12478;p68"/>
            <p:cNvSpPr/>
            <p:nvPr/>
          </p:nvSpPr>
          <p:spPr>
            <a:xfrm>
              <a:off x="2278162" y="1715226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68"/>
            <p:cNvSpPr/>
            <p:nvPr/>
          </p:nvSpPr>
          <p:spPr>
            <a:xfrm>
              <a:off x="2278162" y="173445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68"/>
            <p:cNvSpPr/>
            <p:nvPr/>
          </p:nvSpPr>
          <p:spPr>
            <a:xfrm>
              <a:off x="2278162" y="1754446"/>
              <a:ext cx="95452" cy="10201"/>
            </a:xfrm>
            <a:custGeom>
              <a:rect b="b" l="l" r="r" t="t"/>
              <a:pathLst>
                <a:path extrusionOk="0" h="322" w="3013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68"/>
            <p:cNvSpPr/>
            <p:nvPr/>
          </p:nvSpPr>
          <p:spPr>
            <a:xfrm>
              <a:off x="2278162" y="1773675"/>
              <a:ext cx="95452" cy="10581"/>
            </a:xfrm>
            <a:custGeom>
              <a:rect b="b" l="l" r="r" t="t"/>
              <a:pathLst>
                <a:path extrusionOk="0" h="334" w="301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68"/>
            <p:cNvSpPr/>
            <p:nvPr/>
          </p:nvSpPr>
          <p:spPr>
            <a:xfrm>
              <a:off x="2232511" y="1512759"/>
              <a:ext cx="299534" cy="348068"/>
            </a:xfrm>
            <a:custGeom>
              <a:rect b="b" l="l" r="r" t="t"/>
              <a:pathLst>
                <a:path extrusionOk="0" h="10987" w="9455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68"/>
            <p:cNvSpPr/>
            <p:nvPr/>
          </p:nvSpPr>
          <p:spPr>
            <a:xfrm>
              <a:off x="2422623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68"/>
            <p:cNvSpPr/>
            <p:nvPr/>
          </p:nvSpPr>
          <p:spPr>
            <a:xfrm>
              <a:off x="244261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68"/>
            <p:cNvSpPr/>
            <p:nvPr/>
          </p:nvSpPr>
          <p:spPr>
            <a:xfrm>
              <a:off x="2462983" y="1574883"/>
              <a:ext cx="10581" cy="11373"/>
            </a:xfrm>
            <a:custGeom>
              <a:rect b="b" l="l" r="r" t="t"/>
              <a:pathLst>
                <a:path extrusionOk="0" h="359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68"/>
            <p:cNvSpPr/>
            <p:nvPr/>
          </p:nvSpPr>
          <p:spPr>
            <a:xfrm>
              <a:off x="2482974" y="1574883"/>
              <a:ext cx="10201" cy="11373"/>
            </a:xfrm>
            <a:custGeom>
              <a:rect b="b" l="l" r="r" t="t"/>
              <a:pathLst>
                <a:path extrusionOk="0" h="359" w="322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68"/>
            <p:cNvSpPr/>
            <p:nvPr/>
          </p:nvSpPr>
          <p:spPr>
            <a:xfrm>
              <a:off x="2312852" y="1654495"/>
              <a:ext cx="26073" cy="49041"/>
            </a:xfrm>
            <a:custGeom>
              <a:rect b="b" l="l" r="r" t="t"/>
              <a:pathLst>
                <a:path extrusionOk="0" h="1548" w="823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68"/>
            <p:cNvSpPr/>
            <p:nvPr/>
          </p:nvSpPr>
          <p:spPr>
            <a:xfrm>
              <a:off x="2316242" y="1637135"/>
              <a:ext cx="14383" cy="13971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9" name="Google Shape;12489;p68"/>
          <p:cNvGrpSpPr/>
          <p:nvPr/>
        </p:nvGrpSpPr>
        <p:grpSpPr>
          <a:xfrm>
            <a:off x="1331406" y="1513361"/>
            <a:ext cx="301784" cy="348607"/>
            <a:chOff x="1331406" y="1513361"/>
            <a:chExt cx="301784" cy="348607"/>
          </a:xfrm>
        </p:grpSpPr>
        <p:sp>
          <p:nvSpPr>
            <p:cNvPr id="12490" name="Google Shape;12490;p68"/>
            <p:cNvSpPr/>
            <p:nvPr/>
          </p:nvSpPr>
          <p:spPr>
            <a:xfrm>
              <a:off x="1473237" y="1513361"/>
              <a:ext cx="159952" cy="169076"/>
            </a:xfrm>
            <a:custGeom>
              <a:rect b="b" l="l" r="r" t="t"/>
              <a:pathLst>
                <a:path extrusionOk="0" h="5337" w="5049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68"/>
            <p:cNvSpPr/>
            <p:nvPr/>
          </p:nvSpPr>
          <p:spPr>
            <a:xfrm>
              <a:off x="1331406" y="1579033"/>
              <a:ext cx="152412" cy="282934"/>
            </a:xfrm>
            <a:custGeom>
              <a:rect b="b" l="l" r="r" t="t"/>
              <a:pathLst>
                <a:path extrusionOk="0" h="8931" w="4811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68"/>
            <p:cNvSpPr/>
            <p:nvPr/>
          </p:nvSpPr>
          <p:spPr>
            <a:xfrm>
              <a:off x="1373667" y="1686935"/>
              <a:ext cx="66401" cy="10581"/>
            </a:xfrm>
            <a:custGeom>
              <a:rect b="b" l="l" r="r" t="t"/>
              <a:pathLst>
                <a:path extrusionOk="0" h="334" w="2096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68"/>
            <p:cNvSpPr/>
            <p:nvPr/>
          </p:nvSpPr>
          <p:spPr>
            <a:xfrm>
              <a:off x="1518508" y="1536044"/>
              <a:ext cx="72452" cy="112812"/>
            </a:xfrm>
            <a:custGeom>
              <a:rect b="b" l="l" r="r" t="t"/>
              <a:pathLst>
                <a:path extrusionOk="0" h="3561" w="2287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94" name="Google Shape;12494;p68"/>
          <p:cNvGrpSpPr/>
          <p:nvPr/>
        </p:nvGrpSpPr>
        <p:grpSpPr>
          <a:xfrm>
            <a:off x="7144274" y="1500214"/>
            <a:ext cx="282174" cy="355735"/>
            <a:chOff x="7144274" y="1500214"/>
            <a:chExt cx="282174" cy="355735"/>
          </a:xfrm>
        </p:grpSpPr>
        <p:sp>
          <p:nvSpPr>
            <p:cNvPr id="12495" name="Google Shape;12495;p68"/>
            <p:cNvSpPr/>
            <p:nvPr/>
          </p:nvSpPr>
          <p:spPr>
            <a:xfrm>
              <a:off x="724574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68"/>
            <p:cNvSpPr/>
            <p:nvPr/>
          </p:nvSpPr>
          <p:spPr>
            <a:xfrm>
              <a:off x="7313635" y="1613375"/>
              <a:ext cx="10613" cy="16252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68"/>
            <p:cNvSpPr/>
            <p:nvPr/>
          </p:nvSpPr>
          <p:spPr>
            <a:xfrm>
              <a:off x="7262345" y="16530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68"/>
            <p:cNvSpPr/>
            <p:nvPr/>
          </p:nvSpPr>
          <p:spPr>
            <a:xfrm>
              <a:off x="7144274" y="1500214"/>
              <a:ext cx="282174" cy="355735"/>
            </a:xfrm>
            <a:custGeom>
              <a:rect b="b" l="l" r="r" t="t"/>
              <a:pathLst>
                <a:path extrusionOk="0" h="11229" w="8907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68"/>
            <p:cNvSpPr/>
            <p:nvPr/>
          </p:nvSpPr>
          <p:spPr>
            <a:xfrm>
              <a:off x="7239726" y="1594081"/>
              <a:ext cx="22651" cy="12165"/>
            </a:xfrm>
            <a:custGeom>
              <a:rect b="b" l="l" r="r" t="t"/>
              <a:pathLst>
                <a:path extrusionOk="0" h="384" w="715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68"/>
            <p:cNvSpPr/>
            <p:nvPr/>
          </p:nvSpPr>
          <p:spPr>
            <a:xfrm>
              <a:off x="7307616" y="1594462"/>
              <a:ext cx="22651" cy="12514"/>
            </a:xfrm>
            <a:custGeom>
              <a:rect b="b" l="l" r="r" t="t"/>
              <a:pathLst>
                <a:path extrusionOk="0" h="395" w="715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1" name="Google Shape;12501;p68"/>
          <p:cNvGrpSpPr/>
          <p:nvPr/>
        </p:nvGrpSpPr>
        <p:grpSpPr>
          <a:xfrm>
            <a:off x="6685262" y="1500214"/>
            <a:ext cx="289682" cy="354594"/>
            <a:chOff x="6685262" y="1500214"/>
            <a:chExt cx="289682" cy="354594"/>
          </a:xfrm>
        </p:grpSpPr>
        <p:sp>
          <p:nvSpPr>
            <p:cNvPr id="12502" name="Google Shape;12502;p68"/>
            <p:cNvSpPr/>
            <p:nvPr/>
          </p:nvSpPr>
          <p:spPr>
            <a:xfrm>
              <a:off x="6685262" y="1500214"/>
              <a:ext cx="289682" cy="354594"/>
            </a:xfrm>
            <a:custGeom>
              <a:rect b="b" l="l" r="r" t="t"/>
              <a:pathLst>
                <a:path extrusionOk="0" h="11193" w="9144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68"/>
            <p:cNvSpPr/>
            <p:nvPr/>
          </p:nvSpPr>
          <p:spPr>
            <a:xfrm>
              <a:off x="6792372" y="1655984"/>
              <a:ext cx="76222" cy="38143"/>
            </a:xfrm>
            <a:custGeom>
              <a:rect b="b" l="l" r="r" t="t"/>
              <a:pathLst>
                <a:path extrusionOk="0" h="1204" w="2406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68"/>
            <p:cNvSpPr/>
            <p:nvPr/>
          </p:nvSpPr>
          <p:spPr>
            <a:xfrm>
              <a:off x="6785593" y="1622815"/>
              <a:ext cx="21891" cy="1058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68"/>
            <p:cNvSpPr/>
            <p:nvPr/>
          </p:nvSpPr>
          <p:spPr>
            <a:xfrm>
              <a:off x="6852723" y="1622815"/>
              <a:ext cx="21542" cy="10581"/>
            </a:xfrm>
            <a:custGeom>
              <a:rect b="b" l="l" r="r" t="t"/>
              <a:pathLst>
                <a:path extrusionOk="0" h="334" w="68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06" name="Google Shape;12506;p68"/>
          <p:cNvGrpSpPr/>
          <p:nvPr/>
        </p:nvGrpSpPr>
        <p:grpSpPr>
          <a:xfrm>
            <a:off x="6200938" y="1500594"/>
            <a:ext cx="322154" cy="355355"/>
            <a:chOff x="6200938" y="1500594"/>
            <a:chExt cx="322154" cy="355355"/>
          </a:xfrm>
        </p:grpSpPr>
        <p:sp>
          <p:nvSpPr>
            <p:cNvPr id="12507" name="Google Shape;12507;p68"/>
            <p:cNvSpPr/>
            <p:nvPr/>
          </p:nvSpPr>
          <p:spPr>
            <a:xfrm>
              <a:off x="6325789" y="1605835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68"/>
            <p:cNvSpPr/>
            <p:nvPr/>
          </p:nvSpPr>
          <p:spPr>
            <a:xfrm>
              <a:off x="6387280" y="1605835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68"/>
            <p:cNvSpPr/>
            <p:nvPr/>
          </p:nvSpPr>
          <p:spPr>
            <a:xfrm>
              <a:off x="6345779" y="1650725"/>
              <a:ext cx="32472" cy="10201"/>
            </a:xfrm>
            <a:custGeom>
              <a:rect b="b" l="l" r="r" t="t"/>
              <a:pathLst>
                <a:path extrusionOk="0" h="322" w="1025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68"/>
            <p:cNvSpPr/>
            <p:nvPr/>
          </p:nvSpPr>
          <p:spPr>
            <a:xfrm>
              <a:off x="6200938" y="1500594"/>
              <a:ext cx="322154" cy="355355"/>
            </a:xfrm>
            <a:custGeom>
              <a:rect b="b" l="l" r="r" t="t"/>
              <a:pathLst>
                <a:path extrusionOk="0" h="11217" w="10169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68"/>
            <p:cNvSpPr/>
            <p:nvPr/>
          </p:nvSpPr>
          <p:spPr>
            <a:xfrm>
              <a:off x="6312199" y="1800445"/>
              <a:ext cx="99253" cy="54743"/>
            </a:xfrm>
            <a:custGeom>
              <a:rect b="b" l="l" r="r" t="t"/>
              <a:pathLst>
                <a:path extrusionOk="0" h="1728" w="3133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2" name="Google Shape;12512;p68"/>
          <p:cNvGrpSpPr/>
          <p:nvPr/>
        </p:nvGrpSpPr>
        <p:grpSpPr>
          <a:xfrm>
            <a:off x="5289631" y="1500214"/>
            <a:ext cx="332355" cy="354974"/>
            <a:chOff x="5289631" y="1500214"/>
            <a:chExt cx="332355" cy="354974"/>
          </a:xfrm>
        </p:grpSpPr>
        <p:sp>
          <p:nvSpPr>
            <p:cNvPr id="12513" name="Google Shape;12513;p68"/>
            <p:cNvSpPr/>
            <p:nvPr/>
          </p:nvSpPr>
          <p:spPr>
            <a:xfrm>
              <a:off x="5432603" y="1667040"/>
              <a:ext cx="45651" cy="16157"/>
            </a:xfrm>
            <a:custGeom>
              <a:rect b="b" l="l" r="r" t="t"/>
              <a:pathLst>
                <a:path extrusionOk="0" h="510" w="1441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68"/>
            <p:cNvSpPr/>
            <p:nvPr/>
          </p:nvSpPr>
          <p:spPr>
            <a:xfrm>
              <a:off x="5416763" y="1628074"/>
              <a:ext cx="10581" cy="1587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68"/>
            <p:cNvSpPr/>
            <p:nvPr/>
          </p:nvSpPr>
          <p:spPr>
            <a:xfrm>
              <a:off x="5483893" y="1628074"/>
              <a:ext cx="10233" cy="15872"/>
            </a:xfrm>
            <a:custGeom>
              <a:rect b="b" l="l" r="r" t="t"/>
              <a:pathLst>
                <a:path extrusionOk="0" h="501" w="323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68"/>
            <p:cNvSpPr/>
            <p:nvPr/>
          </p:nvSpPr>
          <p:spPr>
            <a:xfrm>
              <a:off x="5411093" y="1611474"/>
              <a:ext cx="21923" cy="10613"/>
            </a:xfrm>
            <a:custGeom>
              <a:rect b="b" l="l" r="r" t="t"/>
              <a:pathLst>
                <a:path extrusionOk="0" h="335" w="692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68"/>
            <p:cNvSpPr/>
            <p:nvPr/>
          </p:nvSpPr>
          <p:spPr>
            <a:xfrm>
              <a:off x="5478254" y="1611474"/>
              <a:ext cx="21511" cy="10613"/>
            </a:xfrm>
            <a:custGeom>
              <a:rect b="b" l="l" r="r" t="t"/>
              <a:pathLst>
                <a:path extrusionOk="0" h="335" w="679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68"/>
            <p:cNvSpPr/>
            <p:nvPr/>
          </p:nvSpPr>
          <p:spPr>
            <a:xfrm>
              <a:off x="5289631" y="1500214"/>
              <a:ext cx="332355" cy="354974"/>
            </a:xfrm>
            <a:custGeom>
              <a:rect b="b" l="l" r="r" t="t"/>
              <a:pathLst>
                <a:path extrusionOk="0" h="11205" w="10491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19" name="Google Shape;12519;p68"/>
          <p:cNvGrpSpPr/>
          <p:nvPr/>
        </p:nvGrpSpPr>
        <p:grpSpPr>
          <a:xfrm>
            <a:off x="5748295" y="1499833"/>
            <a:ext cx="323294" cy="356115"/>
            <a:chOff x="5748295" y="1499833"/>
            <a:chExt cx="323294" cy="356115"/>
          </a:xfrm>
        </p:grpSpPr>
        <p:sp>
          <p:nvSpPr>
            <p:cNvPr id="12520" name="Google Shape;12520;p68"/>
            <p:cNvSpPr/>
            <p:nvPr/>
          </p:nvSpPr>
          <p:spPr>
            <a:xfrm>
              <a:off x="5871276" y="1611474"/>
              <a:ext cx="10581" cy="16252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68"/>
            <p:cNvSpPr/>
            <p:nvPr/>
          </p:nvSpPr>
          <p:spPr>
            <a:xfrm>
              <a:off x="5938406" y="161147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68"/>
            <p:cNvSpPr/>
            <p:nvPr/>
          </p:nvSpPr>
          <p:spPr>
            <a:xfrm>
              <a:off x="5887116" y="1650820"/>
              <a:ext cx="45683" cy="15777"/>
            </a:xfrm>
            <a:custGeom>
              <a:rect b="b" l="l" r="r" t="t"/>
              <a:pathLst>
                <a:path extrusionOk="0" h="498" w="1442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68"/>
            <p:cNvSpPr/>
            <p:nvPr/>
          </p:nvSpPr>
          <p:spPr>
            <a:xfrm>
              <a:off x="5748295" y="1499833"/>
              <a:ext cx="323294" cy="355355"/>
            </a:xfrm>
            <a:custGeom>
              <a:rect b="b" l="l" r="r" t="t"/>
              <a:pathLst>
                <a:path extrusionOk="0" h="11217" w="10205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68"/>
            <p:cNvSpPr/>
            <p:nvPr/>
          </p:nvSpPr>
          <p:spPr>
            <a:xfrm>
              <a:off x="5865225" y="1594842"/>
              <a:ext cx="22683" cy="12894"/>
            </a:xfrm>
            <a:custGeom>
              <a:rect b="b" l="l" r="r" t="t"/>
              <a:pathLst>
                <a:path extrusionOk="0" h="407" w="716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68"/>
            <p:cNvSpPr/>
            <p:nvPr/>
          </p:nvSpPr>
          <p:spPr>
            <a:xfrm>
              <a:off x="5931627" y="1594462"/>
              <a:ext cx="23412" cy="12894"/>
            </a:xfrm>
            <a:custGeom>
              <a:rect b="b" l="l" r="r" t="t"/>
              <a:pathLst>
                <a:path extrusionOk="0" h="407" w="739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68"/>
            <p:cNvSpPr/>
            <p:nvPr/>
          </p:nvSpPr>
          <p:spPr>
            <a:xfrm>
              <a:off x="5993846" y="1778586"/>
              <a:ext cx="10613" cy="77363"/>
            </a:xfrm>
            <a:custGeom>
              <a:rect b="b" l="l" r="r" t="t"/>
              <a:pathLst>
                <a:path extrusionOk="0" h="2442" w="335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27" name="Google Shape;12527;p68"/>
          <p:cNvGrpSpPr/>
          <p:nvPr/>
        </p:nvGrpSpPr>
        <p:grpSpPr>
          <a:xfrm>
            <a:off x="8047661" y="1501037"/>
            <a:ext cx="278404" cy="355260"/>
            <a:chOff x="8047661" y="1501037"/>
            <a:chExt cx="278404" cy="355260"/>
          </a:xfrm>
        </p:grpSpPr>
        <p:sp>
          <p:nvSpPr>
            <p:cNvPr id="12528" name="Google Shape;12528;p68"/>
            <p:cNvSpPr/>
            <p:nvPr/>
          </p:nvSpPr>
          <p:spPr>
            <a:xfrm>
              <a:off x="8147611" y="1622815"/>
              <a:ext cx="10581" cy="16220"/>
            </a:xfrm>
            <a:custGeom>
              <a:rect b="b" l="l" r="r" t="t"/>
              <a:pathLst>
                <a:path extrusionOk="0" h="512" w="334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9" name="Google Shape;12529;p68"/>
            <p:cNvSpPr/>
            <p:nvPr/>
          </p:nvSpPr>
          <p:spPr>
            <a:xfrm>
              <a:off x="8214741" y="1622815"/>
              <a:ext cx="10233" cy="16220"/>
            </a:xfrm>
            <a:custGeom>
              <a:rect b="b" l="l" r="r" t="t"/>
              <a:pathLst>
                <a:path extrusionOk="0" h="512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0" name="Google Shape;12530;p68"/>
            <p:cNvSpPr/>
            <p:nvPr/>
          </p:nvSpPr>
          <p:spPr>
            <a:xfrm>
              <a:off x="8163451" y="1661370"/>
              <a:ext cx="45302" cy="16157"/>
            </a:xfrm>
            <a:custGeom>
              <a:rect b="b" l="l" r="r" t="t"/>
              <a:pathLst>
                <a:path extrusionOk="0" h="510" w="143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1" name="Google Shape;12531;p68"/>
            <p:cNvSpPr/>
            <p:nvPr/>
          </p:nvSpPr>
          <p:spPr>
            <a:xfrm>
              <a:off x="8047661" y="1501037"/>
              <a:ext cx="278404" cy="355260"/>
            </a:xfrm>
            <a:custGeom>
              <a:rect b="b" l="l" r="r" t="t"/>
              <a:pathLst>
                <a:path extrusionOk="0" h="11214" w="8788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2" name="Google Shape;12532;p68"/>
          <p:cNvGrpSpPr/>
          <p:nvPr/>
        </p:nvGrpSpPr>
        <p:grpSpPr>
          <a:xfrm>
            <a:off x="4903389" y="1500214"/>
            <a:ext cx="267854" cy="355735"/>
            <a:chOff x="4903389" y="1500214"/>
            <a:chExt cx="267854" cy="355735"/>
          </a:xfrm>
        </p:grpSpPr>
        <p:sp>
          <p:nvSpPr>
            <p:cNvPr id="12533" name="Google Shape;12533;p68"/>
            <p:cNvSpPr/>
            <p:nvPr/>
          </p:nvSpPr>
          <p:spPr>
            <a:xfrm>
              <a:off x="4997700" y="16118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4" name="Google Shape;12534;p68"/>
            <p:cNvSpPr/>
            <p:nvPr/>
          </p:nvSpPr>
          <p:spPr>
            <a:xfrm>
              <a:off x="5064830" y="1611854"/>
              <a:ext cx="10233" cy="16252"/>
            </a:xfrm>
            <a:custGeom>
              <a:rect b="b" l="l" r="r" t="t"/>
              <a:pathLst>
                <a:path extrusionOk="0" h="513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5" name="Google Shape;12535;p68"/>
            <p:cNvSpPr/>
            <p:nvPr/>
          </p:nvSpPr>
          <p:spPr>
            <a:xfrm>
              <a:off x="5013160" y="1650820"/>
              <a:ext cx="45302" cy="15777"/>
            </a:xfrm>
            <a:custGeom>
              <a:rect b="b" l="l" r="r" t="t"/>
              <a:pathLst>
                <a:path extrusionOk="0" h="498" w="143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6" name="Google Shape;12536;p68"/>
            <p:cNvSpPr/>
            <p:nvPr/>
          </p:nvSpPr>
          <p:spPr>
            <a:xfrm>
              <a:off x="4903389" y="1500214"/>
              <a:ext cx="267854" cy="355735"/>
            </a:xfrm>
            <a:custGeom>
              <a:rect b="b" l="l" r="r" t="t"/>
              <a:pathLst>
                <a:path extrusionOk="0" h="11229" w="8455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7" name="Google Shape;12537;p68"/>
            <p:cNvSpPr/>
            <p:nvPr/>
          </p:nvSpPr>
          <p:spPr>
            <a:xfrm>
              <a:off x="5031281" y="1828007"/>
              <a:ext cx="10201" cy="15872"/>
            </a:xfrm>
            <a:custGeom>
              <a:rect b="b" l="l" r="r" t="t"/>
              <a:pathLst>
                <a:path extrusionOk="0" h="501" w="322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38" name="Google Shape;12538;p68"/>
          <p:cNvGrpSpPr/>
          <p:nvPr/>
        </p:nvGrpSpPr>
        <p:grpSpPr>
          <a:xfrm>
            <a:off x="7613518" y="1501354"/>
            <a:ext cx="264433" cy="353074"/>
            <a:chOff x="7613518" y="1501354"/>
            <a:chExt cx="264433" cy="353074"/>
          </a:xfrm>
        </p:grpSpPr>
        <p:sp>
          <p:nvSpPr>
            <p:cNvPr id="12539" name="Google Shape;12539;p68"/>
            <p:cNvSpPr/>
            <p:nvPr/>
          </p:nvSpPr>
          <p:spPr>
            <a:xfrm>
              <a:off x="770706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0" name="Google Shape;12540;p68"/>
            <p:cNvSpPr/>
            <p:nvPr/>
          </p:nvSpPr>
          <p:spPr>
            <a:xfrm>
              <a:off x="7773439" y="1628454"/>
              <a:ext cx="10201" cy="16252"/>
            </a:xfrm>
            <a:custGeom>
              <a:rect b="b" l="l" r="r" t="t"/>
              <a:pathLst>
                <a:path extrusionOk="0" h="513" w="322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1" name="Google Shape;12541;p68"/>
            <p:cNvSpPr/>
            <p:nvPr/>
          </p:nvSpPr>
          <p:spPr>
            <a:xfrm>
              <a:off x="7613518" y="1501354"/>
              <a:ext cx="264433" cy="353074"/>
            </a:xfrm>
            <a:custGeom>
              <a:rect b="b" l="l" r="r" t="t"/>
              <a:pathLst>
                <a:path extrusionOk="0" h="11145" w="8347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2" name="Google Shape;12542;p68"/>
            <p:cNvSpPr/>
            <p:nvPr/>
          </p:nvSpPr>
          <p:spPr>
            <a:xfrm>
              <a:off x="770177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3" name="Google Shape;12543;p68"/>
            <p:cNvSpPr/>
            <p:nvPr/>
          </p:nvSpPr>
          <p:spPr>
            <a:xfrm>
              <a:off x="7768148" y="1611474"/>
              <a:ext cx="21162" cy="10613"/>
            </a:xfrm>
            <a:custGeom>
              <a:rect b="b" l="l" r="r" t="t"/>
              <a:pathLst>
                <a:path extrusionOk="0" h="335" w="66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4" name="Google Shape;12544;p68"/>
            <p:cNvSpPr/>
            <p:nvPr/>
          </p:nvSpPr>
          <p:spPr>
            <a:xfrm>
              <a:off x="7715337" y="1659025"/>
              <a:ext cx="60382" cy="32820"/>
            </a:xfrm>
            <a:custGeom>
              <a:rect b="b" l="l" r="r" t="t"/>
              <a:pathLst>
                <a:path extrusionOk="0" h="1036" w="1906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2548" name="Shape 12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49" name="Google Shape;12549;p69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550" name="Google Shape;12550;p69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551" name="Google Shape;12551;p69"/>
          <p:cNvGrpSpPr/>
          <p:nvPr/>
        </p:nvGrpSpPr>
        <p:grpSpPr>
          <a:xfrm>
            <a:off x="1757085" y="1500675"/>
            <a:ext cx="371069" cy="359396"/>
            <a:chOff x="1757085" y="1500675"/>
            <a:chExt cx="371069" cy="359396"/>
          </a:xfrm>
        </p:grpSpPr>
        <p:sp>
          <p:nvSpPr>
            <p:cNvPr id="12552" name="Google Shape;12552;p69"/>
            <p:cNvSpPr/>
            <p:nvPr/>
          </p:nvSpPr>
          <p:spPr>
            <a:xfrm>
              <a:off x="2032389" y="1667206"/>
              <a:ext cx="66313" cy="60684"/>
            </a:xfrm>
            <a:custGeom>
              <a:rect b="b" l="l" r="r" t="t"/>
              <a:pathLst>
                <a:path extrusionOk="0" h="1908" w="2085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3" name="Google Shape;12553;p69"/>
            <p:cNvSpPr/>
            <p:nvPr/>
          </p:nvSpPr>
          <p:spPr>
            <a:xfrm>
              <a:off x="1971419" y="1747609"/>
              <a:ext cx="12531" cy="11513"/>
            </a:xfrm>
            <a:custGeom>
              <a:rect b="b" l="l" r="r" t="t"/>
              <a:pathLst>
                <a:path extrusionOk="0" h="362" w="394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4" name="Google Shape;12554;p69"/>
            <p:cNvSpPr/>
            <p:nvPr/>
          </p:nvSpPr>
          <p:spPr>
            <a:xfrm>
              <a:off x="2032008" y="1776202"/>
              <a:ext cx="62910" cy="61702"/>
            </a:xfrm>
            <a:custGeom>
              <a:rect b="b" l="l" r="r" t="t"/>
              <a:pathLst>
                <a:path extrusionOk="0" h="1940" w="1978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5" name="Google Shape;12555;p69"/>
            <p:cNvSpPr/>
            <p:nvPr/>
          </p:nvSpPr>
          <p:spPr>
            <a:xfrm>
              <a:off x="1976349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69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69"/>
            <p:cNvSpPr/>
            <p:nvPr/>
          </p:nvSpPr>
          <p:spPr>
            <a:xfrm>
              <a:off x="1976349" y="1730530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0" name="Google Shape;12560;p69"/>
            <p:cNvSpPr/>
            <p:nvPr/>
          </p:nvSpPr>
          <p:spPr>
            <a:xfrm>
              <a:off x="1976349" y="173053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1" name="Google Shape;12561;p69"/>
            <p:cNvSpPr/>
            <p:nvPr/>
          </p:nvSpPr>
          <p:spPr>
            <a:xfrm>
              <a:off x="1757085" y="1500675"/>
              <a:ext cx="371069" cy="359396"/>
            </a:xfrm>
            <a:custGeom>
              <a:rect b="b" l="l" r="r" t="t"/>
              <a:pathLst>
                <a:path extrusionOk="0" h="11300" w="11667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2" name="Google Shape;12562;p69"/>
            <p:cNvSpPr/>
            <p:nvPr/>
          </p:nvSpPr>
          <p:spPr>
            <a:xfrm>
              <a:off x="1976349" y="1775216"/>
              <a:ext cx="413" cy="32"/>
            </a:xfrm>
            <a:custGeom>
              <a:rect b="b" l="l" r="r" t="t"/>
              <a:pathLst>
                <a:path extrusionOk="0" h="1" w="13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3" name="Google Shape;12563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4" name="Google Shape;12564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5" name="Google Shape;12565;p69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6" name="Google Shape;12566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7" name="Google Shape;12567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8" name="Google Shape;12568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9" name="Google Shape;12569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0" name="Google Shape;12570;p69"/>
            <p:cNvSpPr/>
            <p:nvPr/>
          </p:nvSpPr>
          <p:spPr>
            <a:xfrm>
              <a:off x="1914615" y="172483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1" name="Google Shape;12571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2" name="Google Shape;12572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3" name="Google Shape;12573;p69"/>
            <p:cNvSpPr/>
            <p:nvPr/>
          </p:nvSpPr>
          <p:spPr>
            <a:xfrm>
              <a:off x="2016487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4" name="Google Shape;12574;p69"/>
            <p:cNvSpPr/>
            <p:nvPr/>
          </p:nvSpPr>
          <p:spPr>
            <a:xfrm>
              <a:off x="2016868" y="177521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5" name="Google Shape;12575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6" name="Google Shape;12576;p69"/>
            <p:cNvSpPr/>
            <p:nvPr/>
          </p:nvSpPr>
          <p:spPr>
            <a:xfrm>
              <a:off x="1955898" y="176952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7" name="Google Shape;12577;p69"/>
            <p:cNvSpPr/>
            <p:nvPr/>
          </p:nvSpPr>
          <p:spPr>
            <a:xfrm>
              <a:off x="1812744" y="1556302"/>
              <a:ext cx="77668" cy="72929"/>
            </a:xfrm>
            <a:custGeom>
              <a:rect b="b" l="l" r="r" t="t"/>
              <a:pathLst>
                <a:path extrusionOk="0" h="2293" w="2442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8" name="Google Shape;12578;p69"/>
            <p:cNvSpPr/>
            <p:nvPr/>
          </p:nvSpPr>
          <p:spPr>
            <a:xfrm>
              <a:off x="1759375" y="1695671"/>
              <a:ext cx="99613" cy="158707"/>
            </a:xfrm>
            <a:custGeom>
              <a:rect b="b" l="l" r="r" t="t"/>
              <a:pathLst>
                <a:path extrusionOk="0" h="4990" w="3132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9" name="Google Shape;12579;p69"/>
            <p:cNvSpPr/>
            <p:nvPr/>
          </p:nvSpPr>
          <p:spPr>
            <a:xfrm>
              <a:off x="1794965" y="1747195"/>
              <a:ext cx="38261" cy="10623"/>
            </a:xfrm>
            <a:custGeom>
              <a:rect b="b" l="l" r="r" t="t"/>
              <a:pathLst>
                <a:path extrusionOk="0" h="334" w="1203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0" name="Google Shape;12580;p69"/>
            <p:cNvSpPr/>
            <p:nvPr/>
          </p:nvSpPr>
          <p:spPr>
            <a:xfrm>
              <a:off x="1839269" y="1747195"/>
              <a:ext cx="37912" cy="10623"/>
            </a:xfrm>
            <a:custGeom>
              <a:rect b="b" l="l" r="r" t="t"/>
              <a:pathLst>
                <a:path extrusionOk="0" h="334" w="1192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1" name="Google Shape;12581;p69"/>
          <p:cNvGrpSpPr/>
          <p:nvPr/>
        </p:nvGrpSpPr>
        <p:grpSpPr>
          <a:xfrm>
            <a:off x="2774209" y="1954691"/>
            <a:ext cx="116693" cy="374186"/>
            <a:chOff x="2774209" y="1954691"/>
            <a:chExt cx="116693" cy="374186"/>
          </a:xfrm>
        </p:grpSpPr>
        <p:sp>
          <p:nvSpPr>
            <p:cNvPr id="12582" name="Google Shape;12582;p69"/>
            <p:cNvSpPr/>
            <p:nvPr/>
          </p:nvSpPr>
          <p:spPr>
            <a:xfrm>
              <a:off x="2774209" y="2181525"/>
              <a:ext cx="115166" cy="147353"/>
            </a:xfrm>
            <a:custGeom>
              <a:rect b="b" l="l" r="r" t="t"/>
              <a:pathLst>
                <a:path extrusionOk="0" h="4633" w="3621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3" name="Google Shape;12583;p69"/>
            <p:cNvSpPr/>
            <p:nvPr/>
          </p:nvSpPr>
          <p:spPr>
            <a:xfrm>
              <a:off x="2774591" y="1954691"/>
              <a:ext cx="116311" cy="255649"/>
            </a:xfrm>
            <a:custGeom>
              <a:rect b="b" l="l" r="r" t="t"/>
              <a:pathLst>
                <a:path extrusionOk="0" h="8038" w="3657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4" name="Google Shape;12584;p69"/>
          <p:cNvGrpSpPr/>
          <p:nvPr/>
        </p:nvGrpSpPr>
        <p:grpSpPr>
          <a:xfrm>
            <a:off x="4017435" y="1499912"/>
            <a:ext cx="315092" cy="359397"/>
            <a:chOff x="4017435" y="1499912"/>
            <a:chExt cx="315092" cy="359397"/>
          </a:xfrm>
        </p:grpSpPr>
        <p:sp>
          <p:nvSpPr>
            <p:cNvPr id="12585" name="Google Shape;12585;p69"/>
            <p:cNvSpPr/>
            <p:nvPr/>
          </p:nvSpPr>
          <p:spPr>
            <a:xfrm>
              <a:off x="4017816" y="1499912"/>
              <a:ext cx="314710" cy="359397"/>
            </a:xfrm>
            <a:custGeom>
              <a:rect b="b" l="l" r="r" t="t"/>
              <a:pathLst>
                <a:path extrusionOk="0" h="11300" w="9895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6" name="Google Shape;12586;p69"/>
            <p:cNvSpPr/>
            <p:nvPr/>
          </p:nvSpPr>
          <p:spPr>
            <a:xfrm>
              <a:off x="4017435" y="1522302"/>
              <a:ext cx="121591" cy="207114"/>
            </a:xfrm>
            <a:custGeom>
              <a:rect b="b" l="l" r="r" t="t"/>
              <a:pathLst>
                <a:path extrusionOk="0" h="6512" w="3823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87" name="Google Shape;12587;p69"/>
          <p:cNvGrpSpPr/>
          <p:nvPr/>
        </p:nvGrpSpPr>
        <p:grpSpPr>
          <a:xfrm>
            <a:off x="3963652" y="1999759"/>
            <a:ext cx="374154" cy="284050"/>
            <a:chOff x="3963652" y="1999759"/>
            <a:chExt cx="374154" cy="284050"/>
          </a:xfrm>
        </p:grpSpPr>
        <p:sp>
          <p:nvSpPr>
            <p:cNvPr id="12588" name="Google Shape;12588;p69"/>
            <p:cNvSpPr/>
            <p:nvPr/>
          </p:nvSpPr>
          <p:spPr>
            <a:xfrm>
              <a:off x="4123441" y="2104652"/>
              <a:ext cx="214366" cy="179158"/>
            </a:xfrm>
            <a:custGeom>
              <a:rect b="b" l="l" r="r" t="t"/>
              <a:pathLst>
                <a:path extrusionOk="0" h="5633" w="674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9" name="Google Shape;12589;p69"/>
            <p:cNvSpPr/>
            <p:nvPr/>
          </p:nvSpPr>
          <p:spPr>
            <a:xfrm>
              <a:off x="3963652" y="1999759"/>
              <a:ext cx="374154" cy="283669"/>
            </a:xfrm>
            <a:custGeom>
              <a:rect b="b" l="l" r="r" t="t"/>
              <a:pathLst>
                <a:path extrusionOk="0" h="8919" w="11764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0" name="Google Shape;12590;p69"/>
            <p:cNvSpPr/>
            <p:nvPr/>
          </p:nvSpPr>
          <p:spPr>
            <a:xfrm>
              <a:off x="4069309" y="2061874"/>
              <a:ext cx="234435" cy="182911"/>
            </a:xfrm>
            <a:custGeom>
              <a:rect b="b" l="l" r="r" t="t"/>
              <a:pathLst>
                <a:path extrusionOk="0" h="5751" w="7371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1" name="Google Shape;12591;p69"/>
          <p:cNvGrpSpPr/>
          <p:nvPr/>
        </p:nvGrpSpPr>
        <p:grpSpPr>
          <a:xfrm>
            <a:off x="1777536" y="2014866"/>
            <a:ext cx="376444" cy="253772"/>
            <a:chOff x="1777536" y="2014866"/>
            <a:chExt cx="376444" cy="253772"/>
          </a:xfrm>
        </p:grpSpPr>
        <p:sp>
          <p:nvSpPr>
            <p:cNvPr id="12592" name="Google Shape;12592;p69"/>
            <p:cNvSpPr/>
            <p:nvPr/>
          </p:nvSpPr>
          <p:spPr>
            <a:xfrm>
              <a:off x="1777536" y="2178503"/>
              <a:ext cx="376444" cy="90135"/>
            </a:xfrm>
            <a:custGeom>
              <a:rect b="b" l="l" r="r" t="t"/>
              <a:pathLst>
                <a:path extrusionOk="0" h="2834" w="11836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3" name="Google Shape;12593;p69"/>
            <p:cNvSpPr/>
            <p:nvPr/>
          </p:nvSpPr>
          <p:spPr>
            <a:xfrm>
              <a:off x="1859338" y="2014866"/>
              <a:ext cx="107565" cy="167072"/>
            </a:xfrm>
            <a:custGeom>
              <a:rect b="b" l="l" r="r" t="t"/>
              <a:pathLst>
                <a:path extrusionOk="0" h="5253" w="3382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4" name="Google Shape;12594;p69"/>
            <p:cNvSpPr/>
            <p:nvPr/>
          </p:nvSpPr>
          <p:spPr>
            <a:xfrm>
              <a:off x="1777536" y="2036335"/>
              <a:ext cx="71243" cy="169457"/>
            </a:xfrm>
            <a:custGeom>
              <a:rect b="b" l="l" r="r" t="t"/>
              <a:pathLst>
                <a:path extrusionOk="0" h="5328" w="224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5" name="Google Shape;12595;p69"/>
            <p:cNvSpPr/>
            <p:nvPr/>
          </p:nvSpPr>
          <p:spPr>
            <a:xfrm>
              <a:off x="1817197" y="2078794"/>
              <a:ext cx="85714" cy="54291"/>
            </a:xfrm>
            <a:custGeom>
              <a:rect b="b" l="l" r="r" t="t"/>
              <a:pathLst>
                <a:path extrusionOk="0" h="1707" w="2695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6" name="Google Shape;12596;p69"/>
            <p:cNvSpPr/>
            <p:nvPr/>
          </p:nvSpPr>
          <p:spPr>
            <a:xfrm>
              <a:off x="1826007" y="2113716"/>
              <a:ext cx="88641" cy="56867"/>
            </a:xfrm>
            <a:custGeom>
              <a:rect b="b" l="l" r="r" t="t"/>
              <a:pathLst>
                <a:path extrusionOk="0" h="1788" w="2787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7" name="Google Shape;12597;p69"/>
          <p:cNvGrpSpPr/>
          <p:nvPr/>
        </p:nvGrpSpPr>
        <p:grpSpPr>
          <a:xfrm>
            <a:off x="1309875" y="2057326"/>
            <a:ext cx="374154" cy="169680"/>
            <a:chOff x="1309875" y="2057326"/>
            <a:chExt cx="374154" cy="169680"/>
          </a:xfrm>
        </p:grpSpPr>
        <p:sp>
          <p:nvSpPr>
            <p:cNvPr id="12598" name="Google Shape;12598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9" name="Google Shape;12599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0" name="Google Shape;12600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1" name="Google Shape;12601;p69"/>
            <p:cNvSpPr/>
            <p:nvPr/>
          </p:nvSpPr>
          <p:spPr>
            <a:xfrm>
              <a:off x="1480286" y="2212566"/>
              <a:ext cx="413" cy="32"/>
            </a:xfrm>
            <a:custGeom>
              <a:rect b="b" l="l" r="r" t="t"/>
              <a:pathLst>
                <a:path extrusionOk="0" h="1" w="13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2" name="Google Shape;12602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3" name="Google Shape;12603;p69"/>
            <p:cNvSpPr/>
            <p:nvPr/>
          </p:nvSpPr>
          <p:spPr>
            <a:xfrm>
              <a:off x="1460599" y="2082993"/>
              <a:ext cx="223430" cy="142232"/>
            </a:xfrm>
            <a:custGeom>
              <a:rect b="b" l="l" r="r" t="t"/>
              <a:pathLst>
                <a:path extrusionOk="0" h="4472" w="7025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4" name="Google Shape;12604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5" name="Google Shape;12605;p69"/>
            <p:cNvSpPr/>
            <p:nvPr/>
          </p:nvSpPr>
          <p:spPr>
            <a:xfrm>
              <a:off x="1480668" y="221256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6" name="Google Shape;12606;p69"/>
            <p:cNvSpPr/>
            <p:nvPr/>
          </p:nvSpPr>
          <p:spPr>
            <a:xfrm>
              <a:off x="1397339" y="218343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7" name="Google Shape;12607;p69"/>
            <p:cNvSpPr/>
            <p:nvPr/>
          </p:nvSpPr>
          <p:spPr>
            <a:xfrm>
              <a:off x="1309875" y="2057326"/>
              <a:ext cx="132945" cy="169680"/>
            </a:xfrm>
            <a:custGeom>
              <a:rect b="b" l="l" r="r" t="t"/>
              <a:pathLst>
                <a:path extrusionOk="0" h="5335" w="418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8" name="Google Shape;12608;p69"/>
            <p:cNvSpPr/>
            <p:nvPr/>
          </p:nvSpPr>
          <p:spPr>
            <a:xfrm>
              <a:off x="1460599" y="2057326"/>
              <a:ext cx="25380" cy="101140"/>
            </a:xfrm>
            <a:custGeom>
              <a:rect b="b" l="l" r="r" t="t"/>
              <a:pathLst>
                <a:path extrusionOk="0" h="3180" w="798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09" name="Google Shape;12609;p69"/>
          <p:cNvSpPr/>
          <p:nvPr/>
        </p:nvSpPr>
        <p:spPr>
          <a:xfrm>
            <a:off x="862283" y="2076250"/>
            <a:ext cx="374536" cy="130305"/>
          </a:xfrm>
          <a:custGeom>
            <a:rect b="b" l="l" r="r" t="t"/>
            <a:pathLst>
              <a:path extrusionOk="0" h="4097" w="11776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10" name="Google Shape;12610;p69"/>
          <p:cNvGrpSpPr/>
          <p:nvPr/>
        </p:nvGrpSpPr>
        <p:grpSpPr>
          <a:xfrm>
            <a:off x="2347450" y="1954564"/>
            <a:ext cx="113639" cy="373168"/>
            <a:chOff x="2347450" y="1954564"/>
            <a:chExt cx="113639" cy="373168"/>
          </a:xfrm>
        </p:grpSpPr>
        <p:sp>
          <p:nvSpPr>
            <p:cNvPr id="12611" name="Google Shape;12611;p69"/>
            <p:cNvSpPr/>
            <p:nvPr/>
          </p:nvSpPr>
          <p:spPr>
            <a:xfrm>
              <a:off x="2347450" y="1954564"/>
              <a:ext cx="89022" cy="261819"/>
            </a:xfrm>
            <a:custGeom>
              <a:rect b="b" l="l" r="r" t="t"/>
              <a:pathLst>
                <a:path extrusionOk="0" h="8232" w="2799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2" name="Google Shape;12612;p69"/>
            <p:cNvSpPr/>
            <p:nvPr/>
          </p:nvSpPr>
          <p:spPr>
            <a:xfrm>
              <a:off x="2362970" y="1994352"/>
              <a:ext cx="98118" cy="333380"/>
            </a:xfrm>
            <a:custGeom>
              <a:rect b="b" l="l" r="r" t="t"/>
              <a:pathLst>
                <a:path extrusionOk="0" h="10482" w="3085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13" name="Google Shape;12613;p69"/>
          <p:cNvSpPr/>
          <p:nvPr/>
        </p:nvSpPr>
        <p:spPr>
          <a:xfrm>
            <a:off x="861520" y="1586835"/>
            <a:ext cx="360160" cy="184628"/>
          </a:xfrm>
          <a:custGeom>
            <a:rect b="b" l="l" r="r" t="t"/>
            <a:pathLst>
              <a:path extrusionOk="0" h="5805" w="11324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14" name="Google Shape;12614;p69"/>
          <p:cNvGrpSpPr/>
          <p:nvPr/>
        </p:nvGrpSpPr>
        <p:grpSpPr>
          <a:xfrm>
            <a:off x="3110102" y="1499880"/>
            <a:ext cx="330613" cy="358379"/>
            <a:chOff x="3110102" y="1499880"/>
            <a:chExt cx="330613" cy="358379"/>
          </a:xfrm>
        </p:grpSpPr>
        <p:sp>
          <p:nvSpPr>
            <p:cNvPr id="12615" name="Google Shape;12615;p69"/>
            <p:cNvSpPr/>
            <p:nvPr/>
          </p:nvSpPr>
          <p:spPr>
            <a:xfrm>
              <a:off x="3385024" y="1775979"/>
              <a:ext cx="55341" cy="71211"/>
            </a:xfrm>
            <a:custGeom>
              <a:rect b="b" l="l" r="r" t="t"/>
              <a:pathLst>
                <a:path extrusionOk="0" h="2239" w="174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6" name="Google Shape;12616;p69"/>
            <p:cNvSpPr/>
            <p:nvPr/>
          </p:nvSpPr>
          <p:spPr>
            <a:xfrm>
              <a:off x="3347176" y="1535501"/>
              <a:ext cx="93189" cy="61765"/>
            </a:xfrm>
            <a:custGeom>
              <a:rect b="b" l="l" r="r" t="t"/>
              <a:pathLst>
                <a:path extrusionOk="0" h="1942" w="293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7" name="Google Shape;12617;p69"/>
            <p:cNvSpPr/>
            <p:nvPr/>
          </p:nvSpPr>
          <p:spPr>
            <a:xfrm>
              <a:off x="3110102" y="1580728"/>
              <a:ext cx="330613" cy="277530"/>
            </a:xfrm>
            <a:custGeom>
              <a:rect b="b" l="l" r="r" t="t"/>
              <a:pathLst>
                <a:path extrusionOk="0" h="8726" w="10395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8" name="Google Shape;12618;p69"/>
            <p:cNvSpPr/>
            <p:nvPr/>
          </p:nvSpPr>
          <p:spPr>
            <a:xfrm>
              <a:off x="3139267" y="1504428"/>
              <a:ext cx="77668" cy="78113"/>
            </a:xfrm>
            <a:custGeom>
              <a:rect b="b" l="l" r="r" t="t"/>
              <a:pathLst>
                <a:path extrusionOk="0" h="2456" w="2442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9" name="Google Shape;12619;p69"/>
            <p:cNvSpPr/>
            <p:nvPr/>
          </p:nvSpPr>
          <p:spPr>
            <a:xfrm>
              <a:off x="3226381" y="1499880"/>
              <a:ext cx="116279" cy="82661"/>
            </a:xfrm>
            <a:custGeom>
              <a:rect b="b" l="l" r="r" t="t"/>
              <a:pathLst>
                <a:path extrusionOk="0" h="2599" w="3656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0" name="Google Shape;12620;p69"/>
            <p:cNvSpPr/>
            <p:nvPr/>
          </p:nvSpPr>
          <p:spPr>
            <a:xfrm>
              <a:off x="3179786" y="1775216"/>
              <a:ext cx="86764" cy="46594"/>
            </a:xfrm>
            <a:custGeom>
              <a:rect b="b" l="l" r="r" t="t"/>
              <a:pathLst>
                <a:path extrusionOk="0" h="1465" w="2728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1" name="Google Shape;12621;p69"/>
            <p:cNvSpPr/>
            <p:nvPr/>
          </p:nvSpPr>
          <p:spPr>
            <a:xfrm>
              <a:off x="3154024" y="1712337"/>
              <a:ext cx="15203" cy="109473"/>
            </a:xfrm>
            <a:custGeom>
              <a:rect b="b" l="l" r="r" t="t"/>
              <a:pathLst>
                <a:path extrusionOk="0" h="3442" w="478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22" name="Google Shape;12622;p69"/>
          <p:cNvSpPr/>
          <p:nvPr/>
        </p:nvSpPr>
        <p:spPr>
          <a:xfrm>
            <a:off x="3196834" y="1954214"/>
            <a:ext cx="118537" cy="373518"/>
          </a:xfrm>
          <a:custGeom>
            <a:rect b="b" l="l" r="r" t="t"/>
            <a:pathLst>
              <a:path extrusionOk="0" h="11744" w="3727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23" name="Google Shape;12623;p69"/>
          <p:cNvGrpSpPr/>
          <p:nvPr/>
        </p:nvGrpSpPr>
        <p:grpSpPr>
          <a:xfrm>
            <a:off x="3485575" y="1999759"/>
            <a:ext cx="373772" cy="284050"/>
            <a:chOff x="3531200" y="1999759"/>
            <a:chExt cx="373772" cy="284050"/>
          </a:xfrm>
        </p:grpSpPr>
        <p:sp>
          <p:nvSpPr>
            <p:cNvPr id="12624" name="Google Shape;12624;p69"/>
            <p:cNvSpPr/>
            <p:nvPr/>
          </p:nvSpPr>
          <p:spPr>
            <a:xfrm>
              <a:off x="3531200" y="1999759"/>
              <a:ext cx="373772" cy="283669"/>
            </a:xfrm>
            <a:custGeom>
              <a:rect b="b" l="l" r="r" t="t"/>
              <a:pathLst>
                <a:path extrusionOk="0" h="8919" w="11752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5" name="Google Shape;12625;p69"/>
            <p:cNvSpPr/>
            <p:nvPr/>
          </p:nvSpPr>
          <p:spPr>
            <a:xfrm>
              <a:off x="3690638" y="2104652"/>
              <a:ext cx="214334" cy="179158"/>
            </a:xfrm>
            <a:custGeom>
              <a:rect b="b" l="l" r="r" t="t"/>
              <a:pathLst>
                <a:path extrusionOk="0" h="5633" w="6739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6" name="Google Shape;12626;p69"/>
            <p:cNvSpPr/>
            <p:nvPr/>
          </p:nvSpPr>
          <p:spPr>
            <a:xfrm>
              <a:off x="3631163" y="2148193"/>
              <a:ext cx="259433" cy="84856"/>
            </a:xfrm>
            <a:custGeom>
              <a:rect b="b" l="l" r="r" t="t"/>
              <a:pathLst>
                <a:path extrusionOk="0" h="2668" w="8157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7" name="Google Shape;12627;p69"/>
            <p:cNvSpPr/>
            <p:nvPr/>
          </p:nvSpPr>
          <p:spPr>
            <a:xfrm>
              <a:off x="3639496" y="2058089"/>
              <a:ext cx="206414" cy="73120"/>
            </a:xfrm>
            <a:custGeom>
              <a:rect b="b" l="l" r="r" t="t"/>
              <a:pathLst>
                <a:path extrusionOk="0" h="2299" w="649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28" name="Google Shape;12628;p69"/>
          <p:cNvGrpSpPr/>
          <p:nvPr/>
        </p:nvGrpSpPr>
        <p:grpSpPr>
          <a:xfrm>
            <a:off x="2667058" y="1500293"/>
            <a:ext cx="330231" cy="359015"/>
            <a:chOff x="2667058" y="1500293"/>
            <a:chExt cx="330231" cy="359015"/>
          </a:xfrm>
        </p:grpSpPr>
        <p:sp>
          <p:nvSpPr>
            <p:cNvPr id="12629" name="Google Shape;12629;p69"/>
            <p:cNvSpPr/>
            <p:nvPr/>
          </p:nvSpPr>
          <p:spPr>
            <a:xfrm>
              <a:off x="2944239" y="1581714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0" name="Google Shape;12630;p69"/>
            <p:cNvSpPr/>
            <p:nvPr/>
          </p:nvSpPr>
          <p:spPr>
            <a:xfrm>
              <a:off x="2667058" y="1500293"/>
              <a:ext cx="330231" cy="359015"/>
            </a:xfrm>
            <a:custGeom>
              <a:rect b="b" l="l" r="r" t="t"/>
              <a:pathLst>
                <a:path extrusionOk="0" h="11288" w="10383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1" name="Google Shape;12631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2" name="Google Shape;12632;p69"/>
            <p:cNvSpPr/>
            <p:nvPr/>
          </p:nvSpPr>
          <p:spPr>
            <a:xfrm>
              <a:off x="2953717" y="159456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3" name="Google Shape;12633;p69"/>
            <p:cNvSpPr/>
            <p:nvPr/>
          </p:nvSpPr>
          <p:spPr>
            <a:xfrm>
              <a:off x="2953717" y="1594182"/>
              <a:ext cx="32" cy="413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4" name="Google Shape;12634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5" name="Google Shape;12635;p69"/>
            <p:cNvSpPr/>
            <p:nvPr/>
          </p:nvSpPr>
          <p:spPr>
            <a:xfrm>
              <a:off x="2925696" y="1563140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6" name="Google Shape;12636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7" name="Google Shape;12637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8" name="Google Shape;12638;p69"/>
            <p:cNvSpPr/>
            <p:nvPr/>
          </p:nvSpPr>
          <p:spPr>
            <a:xfrm>
              <a:off x="2923788" y="1576403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9" name="Google Shape;12639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0" name="Google Shape;12640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1" name="Google Shape;12641;p69"/>
            <p:cNvSpPr/>
            <p:nvPr/>
          </p:nvSpPr>
          <p:spPr>
            <a:xfrm>
              <a:off x="2953717" y="1594182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2" name="Google Shape;12642;p69"/>
            <p:cNvSpPr/>
            <p:nvPr/>
          </p:nvSpPr>
          <p:spPr>
            <a:xfrm>
              <a:off x="2923438" y="1576784"/>
              <a:ext cx="0" cy="32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3" name="Google Shape;12643;p69"/>
            <p:cNvSpPr/>
            <p:nvPr/>
          </p:nvSpPr>
          <p:spPr>
            <a:xfrm>
              <a:off x="2792783" y="1631298"/>
              <a:ext cx="87877" cy="101140"/>
            </a:xfrm>
            <a:custGeom>
              <a:rect b="b" l="l" r="r" t="t"/>
              <a:pathLst>
                <a:path extrusionOk="0" h="3180" w="2763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4" name="Google Shape;12644;p69"/>
            <p:cNvSpPr/>
            <p:nvPr/>
          </p:nvSpPr>
          <p:spPr>
            <a:xfrm>
              <a:off x="2715147" y="1631298"/>
              <a:ext cx="66695" cy="122735"/>
            </a:xfrm>
            <a:custGeom>
              <a:rect b="b" l="l" r="r" t="t"/>
              <a:pathLst>
                <a:path extrusionOk="0" h="3859" w="2097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5" name="Google Shape;12645;p69"/>
            <p:cNvSpPr/>
            <p:nvPr/>
          </p:nvSpPr>
          <p:spPr>
            <a:xfrm>
              <a:off x="2715911" y="1707789"/>
              <a:ext cx="166277" cy="93570"/>
            </a:xfrm>
            <a:custGeom>
              <a:rect b="b" l="l" r="r" t="t"/>
              <a:pathLst>
                <a:path extrusionOk="0" h="2942" w="5228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6" name="Google Shape;12646;p69"/>
            <p:cNvSpPr/>
            <p:nvPr/>
          </p:nvSpPr>
          <p:spPr>
            <a:xfrm>
              <a:off x="2799589" y="1654706"/>
              <a:ext cx="61384" cy="62974"/>
            </a:xfrm>
            <a:custGeom>
              <a:rect b="b" l="l" r="r" t="t"/>
              <a:pathLst>
                <a:path extrusionOk="0" h="1980" w="193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47" name="Google Shape;12647;p69"/>
          <p:cNvGrpSpPr/>
          <p:nvPr/>
        </p:nvGrpSpPr>
        <p:grpSpPr>
          <a:xfrm>
            <a:off x="3567553" y="1499912"/>
            <a:ext cx="320022" cy="359778"/>
            <a:chOff x="3567553" y="1499912"/>
            <a:chExt cx="320022" cy="359778"/>
          </a:xfrm>
        </p:grpSpPr>
        <p:sp>
          <p:nvSpPr>
            <p:cNvPr id="12648" name="Google Shape;12648;p69"/>
            <p:cNvSpPr/>
            <p:nvPr/>
          </p:nvSpPr>
          <p:spPr>
            <a:xfrm>
              <a:off x="3567553" y="1502933"/>
              <a:ext cx="263218" cy="356757"/>
            </a:xfrm>
            <a:custGeom>
              <a:rect b="b" l="l" r="r" t="t"/>
              <a:pathLst>
                <a:path extrusionOk="0" h="11217" w="8276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9" name="Google Shape;12649;p69"/>
            <p:cNvSpPr/>
            <p:nvPr/>
          </p:nvSpPr>
          <p:spPr>
            <a:xfrm>
              <a:off x="3638001" y="1499912"/>
              <a:ext cx="249574" cy="142773"/>
            </a:xfrm>
            <a:custGeom>
              <a:rect b="b" l="l" r="r" t="t"/>
              <a:pathLst>
                <a:path extrusionOk="0" h="4489" w="7847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0" name="Google Shape;12650;p69"/>
            <p:cNvSpPr/>
            <p:nvPr/>
          </p:nvSpPr>
          <p:spPr>
            <a:xfrm>
              <a:off x="3641786" y="1594563"/>
              <a:ext cx="141659" cy="10273"/>
            </a:xfrm>
            <a:custGeom>
              <a:rect b="b" l="l" r="r" t="t"/>
              <a:pathLst>
                <a:path extrusionOk="0" h="323" w="445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1" name="Google Shape;12651;p69"/>
            <p:cNvSpPr/>
            <p:nvPr/>
          </p:nvSpPr>
          <p:spPr>
            <a:xfrm>
              <a:off x="3641786" y="1638136"/>
              <a:ext cx="141659" cy="10241"/>
            </a:xfrm>
            <a:custGeom>
              <a:rect b="b" l="l" r="r" t="t"/>
              <a:pathLst>
                <a:path extrusionOk="0" h="322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2" name="Google Shape;12652;p69"/>
            <p:cNvSpPr/>
            <p:nvPr/>
          </p:nvSpPr>
          <p:spPr>
            <a:xfrm>
              <a:off x="3641786" y="1682059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3" name="Google Shape;12653;p69"/>
            <p:cNvSpPr/>
            <p:nvPr/>
          </p:nvSpPr>
          <p:spPr>
            <a:xfrm>
              <a:off x="3641786" y="1725600"/>
              <a:ext cx="141659" cy="10623"/>
            </a:xfrm>
            <a:custGeom>
              <a:rect b="b" l="l" r="r" t="t"/>
              <a:pathLst>
                <a:path extrusionOk="0" h="334" w="445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54" name="Google Shape;12654;p69"/>
          <p:cNvGrpSpPr/>
          <p:nvPr/>
        </p:nvGrpSpPr>
        <p:grpSpPr>
          <a:xfrm>
            <a:off x="1309875" y="1499912"/>
            <a:ext cx="359015" cy="358633"/>
            <a:chOff x="1309875" y="1499912"/>
            <a:chExt cx="359015" cy="358633"/>
          </a:xfrm>
        </p:grpSpPr>
        <p:sp>
          <p:nvSpPr>
            <p:cNvPr id="12655" name="Google Shape;12655;p69"/>
            <p:cNvSpPr/>
            <p:nvPr/>
          </p:nvSpPr>
          <p:spPr>
            <a:xfrm>
              <a:off x="1309875" y="1499912"/>
              <a:ext cx="133708" cy="204665"/>
            </a:xfrm>
            <a:custGeom>
              <a:rect b="b" l="l" r="r" t="t"/>
              <a:pathLst>
                <a:path extrusionOk="0" h="6435" w="4204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6" name="Google Shape;12656;p69"/>
            <p:cNvSpPr/>
            <p:nvPr/>
          </p:nvSpPr>
          <p:spPr>
            <a:xfrm>
              <a:off x="1454524" y="1499912"/>
              <a:ext cx="213602" cy="123467"/>
            </a:xfrm>
            <a:custGeom>
              <a:rect b="b" l="l" r="r" t="t"/>
              <a:pathLst>
                <a:path extrusionOk="0" h="3882" w="671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7" name="Google Shape;12657;p69"/>
            <p:cNvSpPr/>
            <p:nvPr/>
          </p:nvSpPr>
          <p:spPr>
            <a:xfrm>
              <a:off x="1322756" y="1634701"/>
              <a:ext cx="346134" cy="223844"/>
            </a:xfrm>
            <a:custGeom>
              <a:rect b="b" l="l" r="r" t="t"/>
              <a:pathLst>
                <a:path extrusionOk="0" h="7038" w="10883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8" name="Google Shape;12658;p69"/>
            <p:cNvSpPr/>
            <p:nvPr/>
          </p:nvSpPr>
          <p:spPr>
            <a:xfrm>
              <a:off x="1331852" y="1519217"/>
              <a:ext cx="191243" cy="140514"/>
            </a:xfrm>
            <a:custGeom>
              <a:rect b="b" l="l" r="r" t="t"/>
              <a:pathLst>
                <a:path extrusionOk="0" h="4418" w="6013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9" name="Google Shape;12659;p69"/>
            <p:cNvSpPr/>
            <p:nvPr/>
          </p:nvSpPr>
          <p:spPr>
            <a:xfrm>
              <a:off x="1331852" y="1519217"/>
              <a:ext cx="315442" cy="190512"/>
            </a:xfrm>
            <a:custGeom>
              <a:rect b="b" l="l" r="r" t="t"/>
              <a:pathLst>
                <a:path extrusionOk="0" h="5990" w="9918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0" name="Google Shape;12660;p69"/>
            <p:cNvSpPr/>
            <p:nvPr/>
          </p:nvSpPr>
          <p:spPr>
            <a:xfrm>
              <a:off x="1587056" y="1669178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1" name="Google Shape;12661;p69"/>
            <p:cNvSpPr/>
            <p:nvPr/>
          </p:nvSpPr>
          <p:spPr>
            <a:xfrm>
              <a:off x="1471190" y="1538523"/>
              <a:ext cx="160965" cy="141278"/>
            </a:xfrm>
            <a:custGeom>
              <a:rect b="b" l="l" r="r" t="t"/>
              <a:pathLst>
                <a:path extrusionOk="0" h="4442" w="5061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2" name="Google Shape;12662;p69"/>
            <p:cNvSpPr/>
            <p:nvPr/>
          </p:nvSpPr>
          <p:spPr>
            <a:xfrm>
              <a:off x="1354943" y="1540049"/>
              <a:ext cx="124230" cy="148847"/>
            </a:xfrm>
            <a:custGeom>
              <a:rect b="b" l="l" r="r" t="t"/>
              <a:pathLst>
                <a:path extrusionOk="0" h="4680" w="3906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3" name="Google Shape;12663;p69"/>
            <p:cNvSpPr/>
            <p:nvPr/>
          </p:nvSpPr>
          <p:spPr>
            <a:xfrm>
              <a:off x="1399629" y="1581714"/>
              <a:ext cx="37148" cy="52669"/>
            </a:xfrm>
            <a:custGeom>
              <a:rect b="b" l="l" r="r" t="t"/>
              <a:pathLst>
                <a:path extrusionOk="0" h="1656" w="1168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4" name="Google Shape;12664;p69"/>
          <p:cNvGrpSpPr/>
          <p:nvPr/>
        </p:nvGrpSpPr>
        <p:grpSpPr>
          <a:xfrm>
            <a:off x="2219466" y="1500293"/>
            <a:ext cx="330613" cy="359015"/>
            <a:chOff x="2219466" y="1500293"/>
            <a:chExt cx="330613" cy="359015"/>
          </a:xfrm>
        </p:grpSpPr>
        <p:sp>
          <p:nvSpPr>
            <p:cNvPr id="12665" name="Google Shape;12665;p69"/>
            <p:cNvSpPr/>
            <p:nvPr/>
          </p:nvSpPr>
          <p:spPr>
            <a:xfrm>
              <a:off x="2353906" y="1635560"/>
              <a:ext cx="65518" cy="82121"/>
            </a:xfrm>
            <a:custGeom>
              <a:rect b="b" l="l" r="r" t="t"/>
              <a:pathLst>
                <a:path extrusionOk="0" h="2582" w="206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6" name="Google Shape;12666;p69"/>
            <p:cNvSpPr/>
            <p:nvPr/>
          </p:nvSpPr>
          <p:spPr>
            <a:xfrm>
              <a:off x="2219466" y="1500293"/>
              <a:ext cx="330613" cy="359015"/>
            </a:xfrm>
            <a:custGeom>
              <a:rect b="b" l="l" r="r" t="t"/>
              <a:pathLst>
                <a:path extrusionOk="0" h="11288" w="10395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67" name="Google Shape;12667;p69"/>
          <p:cNvGrpSpPr/>
          <p:nvPr/>
        </p:nvGrpSpPr>
        <p:grpSpPr>
          <a:xfrm>
            <a:off x="5343544" y="1509358"/>
            <a:ext cx="244676" cy="351095"/>
            <a:chOff x="5343544" y="1509358"/>
            <a:chExt cx="244676" cy="351095"/>
          </a:xfrm>
        </p:grpSpPr>
        <p:sp>
          <p:nvSpPr>
            <p:cNvPr id="12668" name="Google Shape;12668;p69"/>
            <p:cNvSpPr/>
            <p:nvPr/>
          </p:nvSpPr>
          <p:spPr>
            <a:xfrm>
              <a:off x="5430658" y="1574494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9" name="Google Shape;12669;p69"/>
            <p:cNvSpPr/>
            <p:nvPr/>
          </p:nvSpPr>
          <p:spPr>
            <a:xfrm>
              <a:off x="5447706" y="1613137"/>
              <a:ext cx="39025" cy="38643"/>
            </a:xfrm>
            <a:custGeom>
              <a:rect b="b" l="l" r="r" t="t"/>
              <a:pathLst>
                <a:path extrusionOk="0" h="1215" w="1227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0" name="Google Shape;12670;p69"/>
            <p:cNvSpPr/>
            <p:nvPr/>
          </p:nvSpPr>
          <p:spPr>
            <a:xfrm>
              <a:off x="5343544" y="1509358"/>
              <a:ext cx="244676" cy="351095"/>
            </a:xfrm>
            <a:custGeom>
              <a:rect b="b" l="l" r="r" t="t"/>
              <a:pathLst>
                <a:path extrusionOk="0" h="11039" w="7693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1" name="Google Shape;12671;p69"/>
          <p:cNvGrpSpPr/>
          <p:nvPr/>
        </p:nvGrpSpPr>
        <p:grpSpPr>
          <a:xfrm>
            <a:off x="4882340" y="1509358"/>
            <a:ext cx="246171" cy="351095"/>
            <a:chOff x="4882340" y="1509358"/>
            <a:chExt cx="246171" cy="351095"/>
          </a:xfrm>
        </p:grpSpPr>
        <p:sp>
          <p:nvSpPr>
            <p:cNvPr id="12672" name="Google Shape;12672;p69"/>
            <p:cNvSpPr/>
            <p:nvPr/>
          </p:nvSpPr>
          <p:spPr>
            <a:xfrm>
              <a:off x="4935709" y="1576784"/>
              <a:ext cx="30724" cy="30692"/>
            </a:xfrm>
            <a:custGeom>
              <a:rect b="b" l="l" r="r" t="t"/>
              <a:pathLst>
                <a:path extrusionOk="0" h="965" w="966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3" name="Google Shape;12673;p69"/>
            <p:cNvSpPr/>
            <p:nvPr/>
          </p:nvSpPr>
          <p:spPr>
            <a:xfrm>
              <a:off x="5043655" y="1597235"/>
              <a:ext cx="30692" cy="31073"/>
            </a:xfrm>
            <a:custGeom>
              <a:rect b="b" l="l" r="r" t="t"/>
              <a:pathLst>
                <a:path extrusionOk="0" h="977" w="965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4" name="Google Shape;12674;p69"/>
            <p:cNvSpPr/>
            <p:nvPr/>
          </p:nvSpPr>
          <p:spPr>
            <a:xfrm>
              <a:off x="4993657" y="1538046"/>
              <a:ext cx="36003" cy="26271"/>
            </a:xfrm>
            <a:custGeom>
              <a:rect b="b" l="l" r="r" t="t"/>
              <a:pathLst>
                <a:path extrusionOk="0" h="826" w="1132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5" name="Google Shape;12675;p69"/>
            <p:cNvSpPr/>
            <p:nvPr/>
          </p:nvSpPr>
          <p:spPr>
            <a:xfrm>
              <a:off x="4931924" y="1693795"/>
              <a:ext cx="146589" cy="104161"/>
            </a:xfrm>
            <a:custGeom>
              <a:rect b="b" l="l" r="r" t="t"/>
              <a:pathLst>
                <a:path extrusionOk="0" h="3275" w="4609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6" name="Google Shape;12676;p69"/>
            <p:cNvSpPr/>
            <p:nvPr/>
          </p:nvSpPr>
          <p:spPr>
            <a:xfrm>
              <a:off x="4882340" y="1509358"/>
              <a:ext cx="246171" cy="351095"/>
            </a:xfrm>
            <a:custGeom>
              <a:rect b="b" l="l" r="r" t="t"/>
              <a:pathLst>
                <a:path extrusionOk="0" h="11039" w="774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77" name="Google Shape;12677;p69"/>
          <p:cNvGrpSpPr/>
          <p:nvPr/>
        </p:nvGrpSpPr>
        <p:grpSpPr>
          <a:xfrm>
            <a:off x="6273204" y="1509008"/>
            <a:ext cx="236343" cy="351445"/>
            <a:chOff x="6273204" y="1509008"/>
            <a:chExt cx="236343" cy="351445"/>
          </a:xfrm>
        </p:grpSpPr>
        <p:sp>
          <p:nvSpPr>
            <p:cNvPr id="12678" name="Google Shape;12678;p69"/>
            <p:cNvSpPr/>
            <p:nvPr/>
          </p:nvSpPr>
          <p:spPr>
            <a:xfrm>
              <a:off x="6273204" y="1509008"/>
              <a:ext cx="236343" cy="351445"/>
            </a:xfrm>
            <a:custGeom>
              <a:rect b="b" l="l" r="r" t="t"/>
              <a:pathLst>
                <a:path extrusionOk="0" h="11050" w="7431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9" name="Google Shape;12679;p69"/>
            <p:cNvSpPr/>
            <p:nvPr/>
          </p:nvSpPr>
          <p:spPr>
            <a:xfrm>
              <a:off x="6330390" y="1703241"/>
              <a:ext cx="120064" cy="85237"/>
            </a:xfrm>
            <a:custGeom>
              <a:rect b="b" l="l" r="r" t="t"/>
              <a:pathLst>
                <a:path extrusionOk="0" h="2680" w="3775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680" name="Google Shape;12680;p69"/>
          <p:cNvSpPr/>
          <p:nvPr/>
        </p:nvSpPr>
        <p:spPr>
          <a:xfrm>
            <a:off x="5809710" y="1509739"/>
            <a:ext cx="243913" cy="351445"/>
          </a:xfrm>
          <a:custGeom>
            <a:rect b="b" l="l" r="r" t="t"/>
            <a:pathLst>
              <a:path extrusionOk="0" h="11050" w="7669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681" name="Google Shape;12681;p69"/>
          <p:cNvGrpSpPr/>
          <p:nvPr/>
        </p:nvGrpSpPr>
        <p:grpSpPr>
          <a:xfrm>
            <a:off x="7219530" y="1508244"/>
            <a:ext cx="191625" cy="352209"/>
            <a:chOff x="7219530" y="1508244"/>
            <a:chExt cx="191625" cy="352209"/>
          </a:xfrm>
        </p:grpSpPr>
        <p:sp>
          <p:nvSpPr>
            <p:cNvPr id="12682" name="Google Shape;12682;p69"/>
            <p:cNvSpPr/>
            <p:nvPr/>
          </p:nvSpPr>
          <p:spPr>
            <a:xfrm>
              <a:off x="7219530" y="1508244"/>
              <a:ext cx="191625" cy="352209"/>
            </a:xfrm>
            <a:custGeom>
              <a:rect b="b" l="l" r="r" t="t"/>
              <a:pathLst>
                <a:path extrusionOk="0" h="11074" w="6025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3" name="Google Shape;12683;p69"/>
            <p:cNvSpPr/>
            <p:nvPr/>
          </p:nvSpPr>
          <p:spPr>
            <a:xfrm>
              <a:off x="7376679" y="1654039"/>
              <a:ext cx="795" cy="32"/>
            </a:xfrm>
            <a:custGeom>
              <a:rect b="b" l="l" r="r" t="t"/>
              <a:pathLst>
                <a:path extrusionOk="0" h="1" w="25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84" name="Google Shape;12684;p69"/>
          <p:cNvGrpSpPr/>
          <p:nvPr/>
        </p:nvGrpSpPr>
        <p:grpSpPr>
          <a:xfrm>
            <a:off x="7699309" y="1508626"/>
            <a:ext cx="154922" cy="351827"/>
            <a:chOff x="7699309" y="1508626"/>
            <a:chExt cx="154922" cy="351827"/>
          </a:xfrm>
        </p:grpSpPr>
        <p:sp>
          <p:nvSpPr>
            <p:cNvPr id="12685" name="Google Shape;12685;p69"/>
            <p:cNvSpPr/>
            <p:nvPr/>
          </p:nvSpPr>
          <p:spPr>
            <a:xfrm>
              <a:off x="7733022" y="1737336"/>
              <a:ext cx="24267" cy="57599"/>
            </a:xfrm>
            <a:custGeom>
              <a:rect b="b" l="l" r="r" t="t"/>
              <a:pathLst>
                <a:path extrusionOk="0" h="1811" w="763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6" name="Google Shape;12686;p69"/>
            <p:cNvSpPr/>
            <p:nvPr/>
          </p:nvSpPr>
          <p:spPr>
            <a:xfrm>
              <a:off x="7796632" y="1737336"/>
              <a:ext cx="23504" cy="57599"/>
            </a:xfrm>
            <a:custGeom>
              <a:rect b="b" l="l" r="r" t="t"/>
              <a:pathLst>
                <a:path extrusionOk="0" h="1811" w="739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7" name="Google Shape;12687;p69"/>
            <p:cNvSpPr/>
            <p:nvPr/>
          </p:nvSpPr>
          <p:spPr>
            <a:xfrm>
              <a:off x="7757639" y="1792231"/>
              <a:ext cx="32" cy="795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8" name="Google Shape;12688;p69"/>
            <p:cNvSpPr/>
            <p:nvPr/>
          </p:nvSpPr>
          <p:spPr>
            <a:xfrm>
              <a:off x="7757639" y="1784280"/>
              <a:ext cx="39406" cy="76173"/>
            </a:xfrm>
            <a:custGeom>
              <a:rect b="b" l="l" r="r" t="t"/>
              <a:pathLst>
                <a:path extrusionOk="0" h="2395" w="1239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9" name="Google Shape;12689;p69"/>
            <p:cNvSpPr/>
            <p:nvPr/>
          </p:nvSpPr>
          <p:spPr>
            <a:xfrm>
              <a:off x="7805347" y="1642016"/>
              <a:ext cx="48884" cy="201771"/>
            </a:xfrm>
            <a:custGeom>
              <a:rect b="b" l="l" r="r" t="t"/>
              <a:pathLst>
                <a:path extrusionOk="0" h="6344" w="1537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0" name="Google Shape;12690;p69"/>
            <p:cNvSpPr/>
            <p:nvPr/>
          </p:nvSpPr>
          <p:spPr>
            <a:xfrm>
              <a:off x="7699309" y="1642239"/>
              <a:ext cx="48884" cy="202661"/>
            </a:xfrm>
            <a:custGeom>
              <a:rect b="b" l="l" r="r" t="t"/>
              <a:pathLst>
                <a:path extrusionOk="0" h="6372" w="1537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1" name="Google Shape;12691;p69"/>
            <p:cNvSpPr/>
            <p:nvPr/>
          </p:nvSpPr>
          <p:spPr>
            <a:xfrm>
              <a:off x="7743613" y="1508626"/>
              <a:ext cx="66313" cy="208673"/>
            </a:xfrm>
            <a:custGeom>
              <a:rect b="b" l="l" r="r" t="t"/>
              <a:pathLst>
                <a:path extrusionOk="0" h="6561" w="2085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2" name="Google Shape;12692;p69"/>
          <p:cNvGrpSpPr/>
          <p:nvPr/>
        </p:nvGrpSpPr>
        <p:grpSpPr>
          <a:xfrm>
            <a:off x="8161690" y="1509008"/>
            <a:ext cx="153396" cy="351064"/>
            <a:chOff x="8161690" y="1509008"/>
            <a:chExt cx="153396" cy="351064"/>
          </a:xfrm>
        </p:grpSpPr>
        <p:sp>
          <p:nvSpPr>
            <p:cNvPr id="12693" name="Google Shape;12693;p69"/>
            <p:cNvSpPr/>
            <p:nvPr/>
          </p:nvSpPr>
          <p:spPr>
            <a:xfrm>
              <a:off x="8207871" y="1699838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4" name="Google Shape;12694;p69"/>
            <p:cNvSpPr/>
            <p:nvPr/>
          </p:nvSpPr>
          <p:spPr>
            <a:xfrm>
              <a:off x="8199919" y="1800564"/>
              <a:ext cx="77668" cy="29579"/>
            </a:xfrm>
            <a:custGeom>
              <a:rect b="b" l="l" r="r" t="t"/>
              <a:pathLst>
                <a:path extrusionOk="0" h="930" w="2442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5" name="Google Shape;12695;p69"/>
            <p:cNvSpPr/>
            <p:nvPr/>
          </p:nvSpPr>
          <p:spPr>
            <a:xfrm>
              <a:off x="8161690" y="1664598"/>
              <a:ext cx="153396" cy="195474"/>
            </a:xfrm>
            <a:custGeom>
              <a:rect b="b" l="l" r="r" t="t"/>
              <a:pathLst>
                <a:path extrusionOk="0" h="6146" w="4823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6" name="Google Shape;12696;p69"/>
            <p:cNvSpPr/>
            <p:nvPr/>
          </p:nvSpPr>
          <p:spPr>
            <a:xfrm>
              <a:off x="8201828" y="1509008"/>
              <a:ext cx="73851" cy="181034"/>
            </a:xfrm>
            <a:custGeom>
              <a:rect b="b" l="l" r="r" t="t"/>
              <a:pathLst>
                <a:path extrusionOk="0" h="5692" w="2322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697" name="Google Shape;12697;p69"/>
          <p:cNvGrpSpPr/>
          <p:nvPr/>
        </p:nvGrpSpPr>
        <p:grpSpPr>
          <a:xfrm>
            <a:off x="6746940" y="1508881"/>
            <a:ext cx="213221" cy="352304"/>
            <a:chOff x="6746940" y="1508881"/>
            <a:chExt cx="213221" cy="352304"/>
          </a:xfrm>
        </p:grpSpPr>
        <p:sp>
          <p:nvSpPr>
            <p:cNvPr id="12698" name="Google Shape;12698;p69"/>
            <p:cNvSpPr/>
            <p:nvPr/>
          </p:nvSpPr>
          <p:spPr>
            <a:xfrm>
              <a:off x="6805238" y="1661227"/>
              <a:ext cx="10655" cy="10241"/>
            </a:xfrm>
            <a:custGeom>
              <a:rect b="b" l="l" r="r" t="t"/>
              <a:pathLst>
                <a:path extrusionOk="0" h="322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9" name="Google Shape;12699;p69"/>
            <p:cNvSpPr/>
            <p:nvPr/>
          </p:nvSpPr>
          <p:spPr>
            <a:xfrm>
              <a:off x="6804125" y="1706294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0" name="Google Shape;12700;p69"/>
            <p:cNvSpPr/>
            <p:nvPr/>
          </p:nvSpPr>
          <p:spPr>
            <a:xfrm>
              <a:off x="6803362" y="1754002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1" name="Google Shape;12701;p69"/>
            <p:cNvSpPr/>
            <p:nvPr/>
          </p:nvSpPr>
          <p:spPr>
            <a:xfrm>
              <a:off x="6746940" y="1508881"/>
              <a:ext cx="213221" cy="352304"/>
            </a:xfrm>
            <a:custGeom>
              <a:rect b="b" l="l" r="r" t="t"/>
              <a:pathLst>
                <a:path extrusionOk="0" h="11077" w="6704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2" name="Google Shape;12702;p69"/>
          <p:cNvGrpSpPr/>
          <p:nvPr/>
        </p:nvGrpSpPr>
        <p:grpSpPr>
          <a:xfrm>
            <a:off x="5770336" y="2007615"/>
            <a:ext cx="350682" cy="292097"/>
            <a:chOff x="5770336" y="2007615"/>
            <a:chExt cx="350682" cy="292097"/>
          </a:xfrm>
        </p:grpSpPr>
        <p:sp>
          <p:nvSpPr>
            <p:cNvPr id="12703" name="Google Shape;12703;p69"/>
            <p:cNvSpPr/>
            <p:nvPr/>
          </p:nvSpPr>
          <p:spPr>
            <a:xfrm>
              <a:off x="5780545" y="2007615"/>
              <a:ext cx="329500" cy="75855"/>
            </a:xfrm>
            <a:custGeom>
              <a:rect b="b" l="l" r="r" t="t"/>
              <a:pathLst>
                <a:path extrusionOk="0" h="2385" w="1036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4" name="Google Shape;12704;p69"/>
            <p:cNvSpPr/>
            <p:nvPr/>
          </p:nvSpPr>
          <p:spPr>
            <a:xfrm>
              <a:off x="5779400" y="2097082"/>
              <a:ext cx="329500" cy="76014"/>
            </a:xfrm>
            <a:custGeom>
              <a:rect b="b" l="l" r="r" t="t"/>
              <a:pathLst>
                <a:path extrusionOk="0" h="2390" w="1036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5" name="Google Shape;12705;p69"/>
            <p:cNvSpPr/>
            <p:nvPr/>
          </p:nvSpPr>
          <p:spPr>
            <a:xfrm>
              <a:off x="5800996" y="2031850"/>
              <a:ext cx="288217" cy="117201"/>
            </a:xfrm>
            <a:custGeom>
              <a:rect b="b" l="l" r="r" t="t"/>
              <a:pathLst>
                <a:path extrusionOk="0" h="3685" w="9062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6" name="Google Shape;12706;p69"/>
            <p:cNvSpPr/>
            <p:nvPr/>
          </p:nvSpPr>
          <p:spPr>
            <a:xfrm>
              <a:off x="5770336" y="2186073"/>
              <a:ext cx="350682" cy="113639"/>
            </a:xfrm>
            <a:custGeom>
              <a:rect b="b" l="l" r="r" t="t"/>
              <a:pathLst>
                <a:path extrusionOk="0" h="3573" w="11026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07" name="Google Shape;12707;p69"/>
          <p:cNvGrpSpPr/>
          <p:nvPr/>
        </p:nvGrpSpPr>
        <p:grpSpPr>
          <a:xfrm>
            <a:off x="5326878" y="1980358"/>
            <a:ext cx="350332" cy="346229"/>
            <a:chOff x="5326878" y="1980358"/>
            <a:chExt cx="350332" cy="346229"/>
          </a:xfrm>
        </p:grpSpPr>
        <p:sp>
          <p:nvSpPr>
            <p:cNvPr id="12708" name="Google Shape;12708;p69"/>
            <p:cNvSpPr/>
            <p:nvPr/>
          </p:nvSpPr>
          <p:spPr>
            <a:xfrm>
              <a:off x="5352259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9" name="Google Shape;12709;p69"/>
            <p:cNvSpPr/>
            <p:nvPr/>
          </p:nvSpPr>
          <p:spPr>
            <a:xfrm>
              <a:off x="5534024" y="2005834"/>
              <a:ext cx="94715" cy="94683"/>
            </a:xfrm>
            <a:custGeom>
              <a:rect b="b" l="l" r="r" t="t"/>
              <a:pathLst>
                <a:path extrusionOk="0" h="2977" w="2978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0" name="Google Shape;12710;p69"/>
            <p:cNvSpPr/>
            <p:nvPr/>
          </p:nvSpPr>
          <p:spPr>
            <a:xfrm>
              <a:off x="5326878" y="1980358"/>
              <a:ext cx="350332" cy="144776"/>
            </a:xfrm>
            <a:custGeom>
              <a:rect b="b" l="l" r="r" t="t"/>
              <a:pathLst>
                <a:path extrusionOk="0" h="4552" w="11015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69"/>
            <p:cNvSpPr/>
            <p:nvPr/>
          </p:nvSpPr>
          <p:spPr>
            <a:xfrm>
              <a:off x="5627181" y="2089131"/>
              <a:ext cx="42460" cy="237456"/>
            </a:xfrm>
            <a:custGeom>
              <a:rect b="b" l="l" r="r" t="t"/>
              <a:pathLst>
                <a:path extrusionOk="0" h="7466" w="1335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12" name="Google Shape;12712;p69"/>
          <p:cNvSpPr/>
          <p:nvPr/>
        </p:nvSpPr>
        <p:spPr>
          <a:xfrm>
            <a:off x="7992774" y="1977782"/>
            <a:ext cx="330645" cy="349950"/>
          </a:xfrm>
          <a:custGeom>
            <a:rect b="b" l="l" r="r" t="t"/>
            <a:pathLst>
              <a:path extrusionOk="0" h="11003" w="10396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13" name="Google Shape;12713;p69"/>
          <p:cNvGrpSpPr/>
          <p:nvPr/>
        </p:nvGrpSpPr>
        <p:grpSpPr>
          <a:xfrm>
            <a:off x="4883835" y="1992571"/>
            <a:ext cx="350300" cy="323043"/>
            <a:chOff x="4883835" y="1992571"/>
            <a:chExt cx="350300" cy="323043"/>
          </a:xfrm>
        </p:grpSpPr>
        <p:sp>
          <p:nvSpPr>
            <p:cNvPr id="12714" name="Google Shape;12714;p69"/>
            <p:cNvSpPr/>
            <p:nvPr/>
          </p:nvSpPr>
          <p:spPr>
            <a:xfrm>
              <a:off x="4883835" y="1992571"/>
              <a:ext cx="350300" cy="123085"/>
            </a:xfrm>
            <a:custGeom>
              <a:rect b="b" l="l" r="r" t="t"/>
              <a:pathLst>
                <a:path extrusionOk="0" h="3870" w="11014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5" name="Google Shape;12715;p69"/>
            <p:cNvSpPr/>
            <p:nvPr/>
          </p:nvSpPr>
          <p:spPr>
            <a:xfrm>
              <a:off x="5084174" y="2009237"/>
              <a:ext cx="130655" cy="88641"/>
            </a:xfrm>
            <a:custGeom>
              <a:rect b="b" l="l" r="r" t="t"/>
              <a:pathLst>
                <a:path extrusionOk="0" h="2787" w="4108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6" name="Google Shape;12716;p69"/>
            <p:cNvSpPr/>
            <p:nvPr/>
          </p:nvSpPr>
          <p:spPr>
            <a:xfrm>
              <a:off x="4904285" y="2009237"/>
              <a:ext cx="130687" cy="88641"/>
            </a:xfrm>
            <a:custGeom>
              <a:rect b="b" l="l" r="r" t="t"/>
              <a:pathLst>
                <a:path extrusionOk="0" h="2787" w="4109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7" name="Google Shape;12717;p69"/>
            <p:cNvSpPr/>
            <p:nvPr/>
          </p:nvSpPr>
          <p:spPr>
            <a:xfrm>
              <a:off x="4943660" y="2123576"/>
              <a:ext cx="231413" cy="66631"/>
            </a:xfrm>
            <a:custGeom>
              <a:rect b="b" l="l" r="r" t="t"/>
              <a:pathLst>
                <a:path extrusionOk="0" h="2095" w="7276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8" name="Google Shape;12718;p69"/>
            <p:cNvSpPr/>
            <p:nvPr/>
          </p:nvSpPr>
          <p:spPr>
            <a:xfrm>
              <a:off x="5142473" y="2191384"/>
              <a:ext cx="26907" cy="123467"/>
            </a:xfrm>
            <a:custGeom>
              <a:rect b="b" l="l" r="r" t="t"/>
              <a:pathLst>
                <a:path extrusionOk="0" h="3882" w="846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9" name="Google Shape;12719;p69"/>
            <p:cNvSpPr/>
            <p:nvPr/>
          </p:nvSpPr>
          <p:spPr>
            <a:xfrm>
              <a:off x="5203825" y="2089513"/>
              <a:ext cx="27289" cy="226102"/>
            </a:xfrm>
            <a:custGeom>
              <a:rect b="b" l="l" r="r" t="t"/>
              <a:pathLst>
                <a:path extrusionOk="0" h="7109" w="858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0" name="Google Shape;12720;p69"/>
          <p:cNvGrpSpPr/>
          <p:nvPr/>
        </p:nvGrpSpPr>
        <p:grpSpPr>
          <a:xfrm>
            <a:off x="7548967" y="1978927"/>
            <a:ext cx="333285" cy="349950"/>
            <a:chOff x="7548967" y="1978927"/>
            <a:chExt cx="333285" cy="349950"/>
          </a:xfrm>
        </p:grpSpPr>
        <p:sp>
          <p:nvSpPr>
            <p:cNvPr id="12721" name="Google Shape;12721;p69"/>
            <p:cNvSpPr/>
            <p:nvPr/>
          </p:nvSpPr>
          <p:spPr>
            <a:xfrm>
              <a:off x="7548967" y="1978927"/>
              <a:ext cx="333285" cy="234816"/>
            </a:xfrm>
            <a:custGeom>
              <a:rect b="b" l="l" r="r" t="t"/>
              <a:pathLst>
                <a:path extrusionOk="0" h="7383" w="10479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2" name="Google Shape;12722;p69"/>
            <p:cNvSpPr/>
            <p:nvPr/>
          </p:nvSpPr>
          <p:spPr>
            <a:xfrm>
              <a:off x="7570562" y="2001667"/>
              <a:ext cx="51142" cy="51142"/>
            </a:xfrm>
            <a:custGeom>
              <a:rect b="b" l="l" r="r" t="t"/>
              <a:pathLst>
                <a:path extrusionOk="0" h="1608" w="1608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3" name="Google Shape;12723;p69"/>
            <p:cNvSpPr/>
            <p:nvPr/>
          </p:nvSpPr>
          <p:spPr>
            <a:xfrm>
              <a:off x="7807986" y="2001667"/>
              <a:ext cx="51174" cy="51142"/>
            </a:xfrm>
            <a:custGeom>
              <a:rect b="b" l="l" r="r" t="t"/>
              <a:pathLst>
                <a:path extrusionOk="0" h="1608" w="1609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4" name="Google Shape;12724;p69"/>
            <p:cNvSpPr/>
            <p:nvPr/>
          </p:nvSpPr>
          <p:spPr>
            <a:xfrm>
              <a:off x="7570180" y="2121699"/>
              <a:ext cx="288980" cy="207178"/>
            </a:xfrm>
            <a:custGeom>
              <a:rect b="b" l="l" r="r" t="t"/>
              <a:pathLst>
                <a:path extrusionOk="0" h="6514" w="9086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5" name="Google Shape;12725;p69"/>
            <p:cNvSpPr/>
            <p:nvPr/>
          </p:nvSpPr>
          <p:spPr>
            <a:xfrm>
              <a:off x="7658408" y="2088368"/>
              <a:ext cx="30342" cy="154922"/>
            </a:xfrm>
            <a:custGeom>
              <a:rect b="b" l="l" r="r" t="t"/>
              <a:pathLst>
                <a:path extrusionOk="0" h="4871" w="954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6" name="Google Shape;12726;p69"/>
            <p:cNvSpPr/>
            <p:nvPr/>
          </p:nvSpPr>
          <p:spPr>
            <a:xfrm>
              <a:off x="7700072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7" name="Google Shape;12727;p69"/>
            <p:cNvSpPr/>
            <p:nvPr/>
          </p:nvSpPr>
          <p:spPr>
            <a:xfrm>
              <a:off x="7741737" y="2088368"/>
              <a:ext cx="30310" cy="154922"/>
            </a:xfrm>
            <a:custGeom>
              <a:rect b="b" l="l" r="r" t="t"/>
              <a:pathLst>
                <a:path extrusionOk="0" h="4871" w="953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28" name="Google Shape;12728;p69"/>
          <p:cNvGrpSpPr/>
          <p:nvPr/>
        </p:nvGrpSpPr>
        <p:grpSpPr>
          <a:xfrm>
            <a:off x="6214142" y="1978927"/>
            <a:ext cx="346515" cy="350300"/>
            <a:chOff x="6214142" y="1978927"/>
            <a:chExt cx="346515" cy="350300"/>
          </a:xfrm>
        </p:grpSpPr>
        <p:sp>
          <p:nvSpPr>
            <p:cNvPr id="12729" name="Google Shape;12729;p69"/>
            <p:cNvSpPr/>
            <p:nvPr/>
          </p:nvSpPr>
          <p:spPr>
            <a:xfrm>
              <a:off x="6289870" y="1978927"/>
              <a:ext cx="196937" cy="262073"/>
            </a:xfrm>
            <a:custGeom>
              <a:rect b="b" l="l" r="r" t="t"/>
              <a:pathLst>
                <a:path extrusionOk="0" h="8240" w="6192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0" name="Google Shape;12730;p69"/>
            <p:cNvSpPr/>
            <p:nvPr/>
          </p:nvSpPr>
          <p:spPr>
            <a:xfrm>
              <a:off x="6214142" y="2182256"/>
              <a:ext cx="346515" cy="146971"/>
            </a:xfrm>
            <a:custGeom>
              <a:rect b="b" l="l" r="r" t="t"/>
              <a:pathLst>
                <a:path extrusionOk="0" h="4621" w="10895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31" name="Google Shape;12731;p69"/>
          <p:cNvGrpSpPr/>
          <p:nvPr/>
        </p:nvGrpSpPr>
        <p:grpSpPr>
          <a:xfrm>
            <a:off x="7105923" y="1978545"/>
            <a:ext cx="333285" cy="350682"/>
            <a:chOff x="7105923" y="1978545"/>
            <a:chExt cx="333285" cy="350682"/>
          </a:xfrm>
        </p:grpSpPr>
        <p:sp>
          <p:nvSpPr>
            <p:cNvPr id="12732" name="Google Shape;12732;p69"/>
            <p:cNvSpPr/>
            <p:nvPr/>
          </p:nvSpPr>
          <p:spPr>
            <a:xfrm>
              <a:off x="7128632" y="2237978"/>
              <a:ext cx="220059" cy="91249"/>
            </a:xfrm>
            <a:custGeom>
              <a:rect b="b" l="l" r="r" t="t"/>
              <a:pathLst>
                <a:path extrusionOk="0" h="2869" w="6919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3" name="Google Shape;12733;p69"/>
            <p:cNvSpPr/>
            <p:nvPr/>
          </p:nvSpPr>
          <p:spPr>
            <a:xfrm>
              <a:off x="7105923" y="2079271"/>
              <a:ext cx="266621" cy="145063"/>
            </a:xfrm>
            <a:custGeom>
              <a:rect b="b" l="l" r="r" t="t"/>
              <a:pathLst>
                <a:path extrusionOk="0" h="4561" w="8383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4" name="Google Shape;12734;p69"/>
            <p:cNvSpPr/>
            <p:nvPr/>
          </p:nvSpPr>
          <p:spPr>
            <a:xfrm>
              <a:off x="7144184" y="2098609"/>
              <a:ext cx="190480" cy="33332"/>
            </a:xfrm>
            <a:custGeom>
              <a:rect b="b" l="l" r="r" t="t"/>
              <a:pathLst>
                <a:path extrusionOk="0" h="1048" w="5989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5" name="Google Shape;12735;p69"/>
            <p:cNvSpPr/>
            <p:nvPr/>
          </p:nvSpPr>
          <p:spPr>
            <a:xfrm>
              <a:off x="7196440" y="1978927"/>
              <a:ext cx="242768" cy="96210"/>
            </a:xfrm>
            <a:custGeom>
              <a:rect b="b" l="l" r="r" t="t"/>
              <a:pathLst>
                <a:path extrusionOk="0" h="3025" w="7633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6" name="Google Shape;12736;p69"/>
            <p:cNvSpPr/>
            <p:nvPr/>
          </p:nvSpPr>
          <p:spPr>
            <a:xfrm>
              <a:off x="7145297" y="2025139"/>
              <a:ext cx="32982" cy="33363"/>
            </a:xfrm>
            <a:custGeom>
              <a:rect b="b" l="l" r="r" t="t"/>
              <a:pathLst>
                <a:path extrusionOk="0" h="1049" w="1037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7" name="Google Shape;12737;p69"/>
            <p:cNvSpPr/>
            <p:nvPr/>
          </p:nvSpPr>
          <p:spPr>
            <a:xfrm>
              <a:off x="7338417" y="2045590"/>
              <a:ext cx="32982" cy="33332"/>
            </a:xfrm>
            <a:custGeom>
              <a:rect b="b" l="l" r="r" t="t"/>
              <a:pathLst>
                <a:path extrusionOk="0" h="1048" w="1037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8" name="Google Shape;12738;p69"/>
            <p:cNvSpPr/>
            <p:nvPr/>
          </p:nvSpPr>
          <p:spPr>
            <a:xfrm>
              <a:off x="7263453" y="1978545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39" name="Google Shape;12739;p69"/>
          <p:cNvSpPr/>
          <p:nvPr/>
        </p:nvSpPr>
        <p:spPr>
          <a:xfrm>
            <a:off x="6658713" y="1978545"/>
            <a:ext cx="342349" cy="350332"/>
          </a:xfrm>
          <a:custGeom>
            <a:rect b="b" l="l" r="r" t="t"/>
            <a:pathLst>
              <a:path extrusionOk="0" h="11015" w="10764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40" name="Google Shape;12740;p69"/>
          <p:cNvSpPr/>
          <p:nvPr/>
        </p:nvSpPr>
        <p:spPr>
          <a:xfrm>
            <a:off x="4104898" y="2422257"/>
            <a:ext cx="91662" cy="351541"/>
          </a:xfrm>
          <a:custGeom>
            <a:rect b="b" l="l" r="r" t="t"/>
            <a:pathLst>
              <a:path extrusionOk="0" h="11053" w="2882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41" name="Google Shape;12741;p69"/>
          <p:cNvGrpSpPr/>
          <p:nvPr/>
        </p:nvGrpSpPr>
        <p:grpSpPr>
          <a:xfrm>
            <a:off x="3616406" y="2422352"/>
            <a:ext cx="203393" cy="351827"/>
            <a:chOff x="3616406" y="2422352"/>
            <a:chExt cx="203393" cy="351827"/>
          </a:xfrm>
        </p:grpSpPr>
        <p:sp>
          <p:nvSpPr>
            <p:cNvPr id="12742" name="Google Shape;12742;p69"/>
            <p:cNvSpPr/>
            <p:nvPr/>
          </p:nvSpPr>
          <p:spPr>
            <a:xfrm>
              <a:off x="3640641" y="2422352"/>
              <a:ext cx="154159" cy="92075"/>
            </a:xfrm>
            <a:custGeom>
              <a:rect b="b" l="l" r="r" t="t"/>
              <a:pathLst>
                <a:path extrusionOk="0" h="2895" w="4847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3" name="Google Shape;12743;p69"/>
            <p:cNvSpPr/>
            <p:nvPr/>
          </p:nvSpPr>
          <p:spPr>
            <a:xfrm>
              <a:off x="3616406" y="2479156"/>
              <a:ext cx="203393" cy="295023"/>
            </a:xfrm>
            <a:custGeom>
              <a:rect b="b" l="l" r="r" t="t"/>
              <a:pathLst>
                <a:path extrusionOk="0" h="9276" w="6395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4" name="Google Shape;12744;p69"/>
          <p:cNvGrpSpPr/>
          <p:nvPr/>
        </p:nvGrpSpPr>
        <p:grpSpPr>
          <a:xfrm>
            <a:off x="878187" y="2421970"/>
            <a:ext cx="272696" cy="351827"/>
            <a:chOff x="913012" y="2421970"/>
            <a:chExt cx="272696" cy="351827"/>
          </a:xfrm>
        </p:grpSpPr>
        <p:sp>
          <p:nvSpPr>
            <p:cNvPr id="12745" name="Google Shape;12745;p69"/>
            <p:cNvSpPr/>
            <p:nvPr/>
          </p:nvSpPr>
          <p:spPr>
            <a:xfrm>
              <a:off x="913012" y="2421970"/>
              <a:ext cx="272696" cy="351827"/>
            </a:xfrm>
            <a:custGeom>
              <a:rect b="b" l="l" r="r" t="t"/>
              <a:pathLst>
                <a:path extrusionOk="0" h="11062" w="8574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6" name="Google Shape;12746;p69"/>
            <p:cNvSpPr/>
            <p:nvPr/>
          </p:nvSpPr>
          <p:spPr>
            <a:xfrm>
              <a:off x="1028146" y="2491719"/>
              <a:ext cx="37880" cy="32918"/>
            </a:xfrm>
            <a:custGeom>
              <a:rect b="b" l="l" r="r" t="t"/>
              <a:pathLst>
                <a:path extrusionOk="0" h="1035" w="1191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69"/>
            <p:cNvSpPr/>
            <p:nvPr/>
          </p:nvSpPr>
          <p:spPr>
            <a:xfrm>
              <a:off x="952769" y="2687447"/>
              <a:ext cx="16316" cy="16316"/>
            </a:xfrm>
            <a:custGeom>
              <a:rect b="b" l="l" r="r" t="t"/>
              <a:pathLst>
                <a:path extrusionOk="0" h="513" w="513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69"/>
            <p:cNvSpPr/>
            <p:nvPr/>
          </p:nvSpPr>
          <p:spPr>
            <a:xfrm>
              <a:off x="1130368" y="2687447"/>
              <a:ext cx="15934" cy="16316"/>
            </a:xfrm>
            <a:custGeom>
              <a:rect b="b" l="l" r="r" t="t"/>
              <a:pathLst>
                <a:path extrusionOk="0" h="513" w="501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9" name="Google Shape;12749;p69"/>
          <p:cNvGrpSpPr/>
          <p:nvPr/>
        </p:nvGrpSpPr>
        <p:grpSpPr>
          <a:xfrm>
            <a:off x="2274743" y="2422352"/>
            <a:ext cx="255649" cy="351445"/>
            <a:chOff x="2274743" y="2422352"/>
            <a:chExt cx="255649" cy="351445"/>
          </a:xfrm>
        </p:grpSpPr>
        <p:sp>
          <p:nvSpPr>
            <p:cNvPr id="12750" name="Google Shape;12750;p69"/>
            <p:cNvSpPr/>
            <p:nvPr/>
          </p:nvSpPr>
          <p:spPr>
            <a:xfrm>
              <a:off x="2274743" y="2422352"/>
              <a:ext cx="255649" cy="351445"/>
            </a:xfrm>
            <a:custGeom>
              <a:rect b="b" l="l" r="r" t="t"/>
              <a:pathLst>
                <a:path extrusionOk="0" h="11050" w="8038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1" name="Google Shape;12751;p69"/>
            <p:cNvSpPr/>
            <p:nvPr/>
          </p:nvSpPr>
          <p:spPr>
            <a:xfrm>
              <a:off x="2347831" y="2600714"/>
              <a:ext cx="71975" cy="75378"/>
            </a:xfrm>
            <a:custGeom>
              <a:rect b="b" l="l" r="r" t="t"/>
              <a:pathLst>
                <a:path extrusionOk="0" h="2370" w="2263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2" name="Google Shape;12752;p69"/>
            <p:cNvSpPr/>
            <p:nvPr/>
          </p:nvSpPr>
          <p:spPr>
            <a:xfrm>
              <a:off x="2408801" y="2546964"/>
              <a:ext cx="43573" cy="93539"/>
            </a:xfrm>
            <a:custGeom>
              <a:rect b="b" l="l" r="r" t="t"/>
              <a:pathLst>
                <a:path extrusionOk="0" h="2941" w="137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3" name="Google Shape;12753;p69"/>
          <p:cNvGrpSpPr/>
          <p:nvPr/>
        </p:nvGrpSpPr>
        <p:grpSpPr>
          <a:xfrm>
            <a:off x="2708723" y="2421239"/>
            <a:ext cx="246552" cy="352558"/>
            <a:chOff x="2708723" y="2421239"/>
            <a:chExt cx="246552" cy="352558"/>
          </a:xfrm>
        </p:grpSpPr>
        <p:sp>
          <p:nvSpPr>
            <p:cNvPr id="12754" name="Google Shape;12754;p69"/>
            <p:cNvSpPr/>
            <p:nvPr/>
          </p:nvSpPr>
          <p:spPr>
            <a:xfrm>
              <a:off x="2708723" y="2421239"/>
              <a:ext cx="246552" cy="282905"/>
            </a:xfrm>
            <a:custGeom>
              <a:rect b="b" l="l" r="r" t="t"/>
              <a:pathLst>
                <a:path extrusionOk="0" h="8895" w="7752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5" name="Google Shape;12755;p69"/>
            <p:cNvSpPr/>
            <p:nvPr/>
          </p:nvSpPr>
          <p:spPr>
            <a:xfrm>
              <a:off x="2813234" y="2654497"/>
              <a:ext cx="58712" cy="119301"/>
            </a:xfrm>
            <a:custGeom>
              <a:rect b="b" l="l" r="r" t="t"/>
              <a:pathLst>
                <a:path extrusionOk="0" h="3751" w="1846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6" name="Google Shape;12756;p69"/>
          <p:cNvGrpSpPr/>
          <p:nvPr/>
        </p:nvGrpSpPr>
        <p:grpSpPr>
          <a:xfrm>
            <a:off x="1835485" y="2422352"/>
            <a:ext cx="259433" cy="350714"/>
            <a:chOff x="1835485" y="2422352"/>
            <a:chExt cx="259433" cy="350714"/>
          </a:xfrm>
        </p:grpSpPr>
        <p:sp>
          <p:nvSpPr>
            <p:cNvPr id="12757" name="Google Shape;12757;p69"/>
            <p:cNvSpPr/>
            <p:nvPr/>
          </p:nvSpPr>
          <p:spPr>
            <a:xfrm>
              <a:off x="2027460" y="2437141"/>
              <a:ext cx="36767" cy="33713"/>
            </a:xfrm>
            <a:custGeom>
              <a:rect b="b" l="l" r="r" t="t"/>
              <a:pathLst>
                <a:path extrusionOk="0" h="1060" w="1156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8" name="Google Shape;12758;p69"/>
            <p:cNvSpPr/>
            <p:nvPr/>
          </p:nvSpPr>
          <p:spPr>
            <a:xfrm>
              <a:off x="1870693" y="2531125"/>
              <a:ext cx="33968" cy="32059"/>
            </a:xfrm>
            <a:custGeom>
              <a:rect b="b" l="l" r="r" t="t"/>
              <a:pathLst>
                <a:path extrusionOk="0" h="1008" w="1068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9" name="Google Shape;12759;p69"/>
            <p:cNvSpPr/>
            <p:nvPr/>
          </p:nvSpPr>
          <p:spPr>
            <a:xfrm>
              <a:off x="2028223" y="2531030"/>
              <a:ext cx="32218" cy="31042"/>
            </a:xfrm>
            <a:custGeom>
              <a:rect b="b" l="l" r="r" t="t"/>
              <a:pathLst>
                <a:path extrusionOk="0" h="976" w="1013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0" name="Google Shape;12760;p69"/>
            <p:cNvSpPr/>
            <p:nvPr/>
          </p:nvSpPr>
          <p:spPr>
            <a:xfrm>
              <a:off x="1952495" y="2480714"/>
              <a:ext cx="35208" cy="29165"/>
            </a:xfrm>
            <a:custGeom>
              <a:rect b="b" l="l" r="r" t="t"/>
              <a:pathLst>
                <a:path extrusionOk="0" h="917" w="1107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1" name="Google Shape;12761;p69"/>
            <p:cNvSpPr/>
            <p:nvPr/>
          </p:nvSpPr>
          <p:spPr>
            <a:xfrm>
              <a:off x="1835485" y="2422352"/>
              <a:ext cx="259433" cy="350714"/>
            </a:xfrm>
            <a:custGeom>
              <a:rect b="b" l="l" r="r" t="t"/>
              <a:pathLst>
                <a:path extrusionOk="0" h="11027" w="8157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2" name="Google Shape;12762;p69"/>
            <p:cNvSpPr/>
            <p:nvPr/>
          </p:nvSpPr>
          <p:spPr>
            <a:xfrm>
              <a:off x="1916142" y="2464366"/>
              <a:ext cx="86001" cy="74646"/>
            </a:xfrm>
            <a:custGeom>
              <a:rect b="b" l="l" r="r" t="t"/>
              <a:pathLst>
                <a:path extrusionOk="0" h="2347" w="2704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3" name="Google Shape;12763;p69"/>
            <p:cNvSpPr/>
            <p:nvPr/>
          </p:nvSpPr>
          <p:spPr>
            <a:xfrm>
              <a:off x="1910449" y="2663211"/>
              <a:ext cx="108328" cy="89022"/>
            </a:xfrm>
            <a:custGeom>
              <a:rect b="b" l="l" r="r" t="t"/>
              <a:pathLst>
                <a:path extrusionOk="0" h="2799" w="3406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4" name="Google Shape;12764;p69"/>
          <p:cNvGrpSpPr/>
          <p:nvPr/>
        </p:nvGrpSpPr>
        <p:grpSpPr>
          <a:xfrm>
            <a:off x="3150240" y="2422352"/>
            <a:ext cx="212489" cy="351445"/>
            <a:chOff x="3150240" y="2422352"/>
            <a:chExt cx="212489" cy="351445"/>
          </a:xfrm>
        </p:grpSpPr>
        <p:sp>
          <p:nvSpPr>
            <p:cNvPr id="12765" name="Google Shape;12765;p69"/>
            <p:cNvSpPr/>
            <p:nvPr/>
          </p:nvSpPr>
          <p:spPr>
            <a:xfrm>
              <a:off x="3150240" y="2422352"/>
              <a:ext cx="212489" cy="351445"/>
            </a:xfrm>
            <a:custGeom>
              <a:rect b="b" l="l" r="r" t="t"/>
              <a:pathLst>
                <a:path extrusionOk="0" h="11050" w="6681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6" name="Google Shape;12766;p69"/>
            <p:cNvSpPr/>
            <p:nvPr/>
          </p:nvSpPr>
          <p:spPr>
            <a:xfrm>
              <a:off x="3239230" y="2721860"/>
              <a:ext cx="32982" cy="32250"/>
            </a:xfrm>
            <a:custGeom>
              <a:rect b="b" l="l" r="r" t="t"/>
              <a:pathLst>
                <a:path extrusionOk="0" h="1014" w="1037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67" name="Google Shape;12767;p69"/>
          <p:cNvGrpSpPr/>
          <p:nvPr/>
        </p:nvGrpSpPr>
        <p:grpSpPr>
          <a:xfrm>
            <a:off x="1367060" y="2422129"/>
            <a:ext cx="269261" cy="352050"/>
            <a:chOff x="1367060" y="2422129"/>
            <a:chExt cx="269261" cy="352050"/>
          </a:xfrm>
        </p:grpSpPr>
        <p:sp>
          <p:nvSpPr>
            <p:cNvPr id="12768" name="Google Shape;12768;p69"/>
            <p:cNvSpPr/>
            <p:nvPr/>
          </p:nvSpPr>
          <p:spPr>
            <a:xfrm>
              <a:off x="1392059" y="2651857"/>
              <a:ext cx="129160" cy="122322"/>
            </a:xfrm>
            <a:custGeom>
              <a:rect b="b" l="l" r="r" t="t"/>
              <a:pathLst>
                <a:path extrusionOk="0" h="3846" w="4061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9" name="Google Shape;12769;p69"/>
            <p:cNvSpPr/>
            <p:nvPr/>
          </p:nvSpPr>
          <p:spPr>
            <a:xfrm>
              <a:off x="1367060" y="2441912"/>
              <a:ext cx="82184" cy="212139"/>
            </a:xfrm>
            <a:custGeom>
              <a:rect b="b" l="l" r="r" t="t"/>
              <a:pathLst>
                <a:path extrusionOk="0" h="6670" w="2584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0" name="Google Shape;12770;p69"/>
            <p:cNvSpPr/>
            <p:nvPr/>
          </p:nvSpPr>
          <p:spPr>
            <a:xfrm>
              <a:off x="1456051" y="2422129"/>
              <a:ext cx="180271" cy="162937"/>
            </a:xfrm>
            <a:custGeom>
              <a:rect b="b" l="l" r="r" t="t"/>
              <a:pathLst>
                <a:path extrusionOk="0" h="5123" w="5668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1" name="Google Shape;12771;p69"/>
            <p:cNvSpPr/>
            <p:nvPr/>
          </p:nvSpPr>
          <p:spPr>
            <a:xfrm>
              <a:off x="1532160" y="2593590"/>
              <a:ext cx="81834" cy="180207"/>
            </a:xfrm>
            <a:custGeom>
              <a:rect b="b" l="l" r="r" t="t"/>
              <a:pathLst>
                <a:path extrusionOk="0" h="5666" w="2573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2" name="Google Shape;12772;p69"/>
            <p:cNvSpPr/>
            <p:nvPr/>
          </p:nvSpPr>
          <p:spPr>
            <a:xfrm>
              <a:off x="1425359" y="2572313"/>
              <a:ext cx="24267" cy="17843"/>
            </a:xfrm>
            <a:custGeom>
              <a:rect b="b" l="l" r="r" t="t"/>
              <a:pathLst>
                <a:path extrusionOk="0" h="561" w="763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3" name="Google Shape;12773;p69"/>
            <p:cNvSpPr/>
            <p:nvPr/>
          </p:nvSpPr>
          <p:spPr>
            <a:xfrm>
              <a:off x="1562820" y="2573680"/>
              <a:ext cx="26176" cy="17620"/>
            </a:xfrm>
            <a:custGeom>
              <a:rect b="b" l="l" r="r" t="t"/>
              <a:pathLst>
                <a:path extrusionOk="0" h="554" w="823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4" name="Google Shape;12774;p69"/>
            <p:cNvSpPr/>
            <p:nvPr/>
          </p:nvSpPr>
          <p:spPr>
            <a:xfrm>
              <a:off x="1448100" y="2481414"/>
              <a:ext cx="125375" cy="191275"/>
            </a:xfrm>
            <a:custGeom>
              <a:rect b="b" l="l" r="r" t="t"/>
              <a:pathLst>
                <a:path extrusionOk="0" h="6014" w="3942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5" name="Google Shape;12775;p69"/>
            <p:cNvSpPr/>
            <p:nvPr/>
          </p:nvSpPr>
          <p:spPr>
            <a:xfrm>
              <a:off x="1502232" y="2449259"/>
              <a:ext cx="10655" cy="25380"/>
            </a:xfrm>
            <a:custGeom>
              <a:rect b="b" l="l" r="r" t="t"/>
              <a:pathLst>
                <a:path extrusionOk="0" h="798" w="335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6" name="Google Shape;12776;p69"/>
            <p:cNvSpPr/>
            <p:nvPr/>
          </p:nvSpPr>
          <p:spPr>
            <a:xfrm>
              <a:off x="1458309" y="2460582"/>
              <a:ext cx="18988" cy="23090"/>
            </a:xfrm>
            <a:custGeom>
              <a:rect b="b" l="l" r="r" t="t"/>
              <a:pathLst>
                <a:path extrusionOk="0" h="726" w="597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7" name="Google Shape;12777;p69"/>
            <p:cNvSpPr/>
            <p:nvPr/>
          </p:nvSpPr>
          <p:spPr>
            <a:xfrm>
              <a:off x="1425741" y="2492768"/>
              <a:ext cx="25031" cy="17874"/>
            </a:xfrm>
            <a:custGeom>
              <a:rect b="b" l="l" r="r" t="t"/>
              <a:pathLst>
                <a:path extrusionOk="0" h="562" w="787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8" name="Google Shape;12778;p69"/>
            <p:cNvSpPr/>
            <p:nvPr/>
          </p:nvSpPr>
          <p:spPr>
            <a:xfrm>
              <a:off x="1414768" y="2535959"/>
              <a:ext cx="25031" cy="10655"/>
            </a:xfrm>
            <a:custGeom>
              <a:rect b="b" l="l" r="r" t="t"/>
              <a:pathLst>
                <a:path extrusionOk="0" h="335" w="78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9" name="Google Shape;12779;p69"/>
            <p:cNvSpPr/>
            <p:nvPr/>
          </p:nvSpPr>
          <p:spPr>
            <a:xfrm>
              <a:off x="1573825" y="2537104"/>
              <a:ext cx="24999" cy="10241"/>
            </a:xfrm>
            <a:custGeom>
              <a:rect b="b" l="l" r="r" t="t"/>
              <a:pathLst>
                <a:path extrusionOk="0" h="322" w="78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0" name="Google Shape;12780;p69"/>
            <p:cNvSpPr/>
            <p:nvPr/>
          </p:nvSpPr>
          <p:spPr>
            <a:xfrm>
              <a:off x="1563965" y="2493627"/>
              <a:ext cx="24649" cy="17525"/>
            </a:xfrm>
            <a:custGeom>
              <a:rect b="b" l="l" r="r" t="t"/>
              <a:pathLst>
                <a:path extrusionOk="0" h="551" w="775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1" name="Google Shape;12781;p69"/>
            <p:cNvSpPr/>
            <p:nvPr/>
          </p:nvSpPr>
          <p:spPr>
            <a:xfrm>
              <a:off x="1537853" y="2461440"/>
              <a:ext cx="18956" cy="23090"/>
            </a:xfrm>
            <a:custGeom>
              <a:rect b="b" l="l" r="r" t="t"/>
              <a:pathLst>
                <a:path extrusionOk="0" h="726" w="596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782" name="Google Shape;12782;p69"/>
          <p:cNvSpPr/>
          <p:nvPr/>
        </p:nvSpPr>
        <p:spPr>
          <a:xfrm>
            <a:off x="7075994" y="2425914"/>
            <a:ext cx="353354" cy="351318"/>
          </a:xfrm>
          <a:custGeom>
            <a:rect b="b" l="l" r="r" t="t"/>
            <a:pathLst>
              <a:path extrusionOk="0" h="11046" w="1111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83" name="Google Shape;12783;p69"/>
          <p:cNvGrpSpPr/>
          <p:nvPr/>
        </p:nvGrpSpPr>
        <p:grpSpPr>
          <a:xfrm>
            <a:off x="4882690" y="2425405"/>
            <a:ext cx="274573" cy="350682"/>
            <a:chOff x="4882690" y="2425405"/>
            <a:chExt cx="274573" cy="350682"/>
          </a:xfrm>
        </p:grpSpPr>
        <p:sp>
          <p:nvSpPr>
            <p:cNvPr id="12784" name="Google Shape;12784;p69"/>
            <p:cNvSpPr/>
            <p:nvPr/>
          </p:nvSpPr>
          <p:spPr>
            <a:xfrm>
              <a:off x="4882690" y="2425405"/>
              <a:ext cx="92075" cy="350682"/>
            </a:xfrm>
            <a:custGeom>
              <a:rect b="b" l="l" r="r" t="t"/>
              <a:pathLst>
                <a:path extrusionOk="0" h="11026" w="2895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5" name="Google Shape;12785;p69"/>
            <p:cNvSpPr/>
            <p:nvPr/>
          </p:nvSpPr>
          <p:spPr>
            <a:xfrm>
              <a:off x="4966782" y="2429254"/>
              <a:ext cx="190480" cy="250655"/>
            </a:xfrm>
            <a:custGeom>
              <a:rect b="b" l="l" r="r" t="t"/>
              <a:pathLst>
                <a:path extrusionOk="0" h="7881" w="5989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86" name="Google Shape;12786;p69"/>
          <p:cNvGrpSpPr/>
          <p:nvPr/>
        </p:nvGrpSpPr>
        <p:grpSpPr>
          <a:xfrm>
            <a:off x="6627639" y="2443884"/>
            <a:ext cx="355993" cy="313247"/>
            <a:chOff x="6627639" y="2443884"/>
            <a:chExt cx="355993" cy="313247"/>
          </a:xfrm>
        </p:grpSpPr>
        <p:sp>
          <p:nvSpPr>
            <p:cNvPr id="12787" name="Google Shape;12787;p69"/>
            <p:cNvSpPr/>
            <p:nvPr/>
          </p:nvSpPr>
          <p:spPr>
            <a:xfrm>
              <a:off x="6627639" y="2444266"/>
              <a:ext cx="92807" cy="87941"/>
            </a:xfrm>
            <a:custGeom>
              <a:rect b="b" l="l" r="r" t="t"/>
              <a:pathLst>
                <a:path extrusionOk="0" h="2765" w="2918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8" name="Google Shape;12788;p69"/>
            <p:cNvSpPr/>
            <p:nvPr/>
          </p:nvSpPr>
          <p:spPr>
            <a:xfrm>
              <a:off x="6891589" y="2443884"/>
              <a:ext cx="92044" cy="86446"/>
            </a:xfrm>
            <a:custGeom>
              <a:rect b="b" l="l" r="r" t="t"/>
              <a:pathLst>
                <a:path extrusionOk="0" h="2718" w="2894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9" name="Google Shape;12789;p69"/>
            <p:cNvSpPr/>
            <p:nvPr/>
          </p:nvSpPr>
          <p:spPr>
            <a:xfrm>
              <a:off x="6662498" y="2512201"/>
              <a:ext cx="288185" cy="244930"/>
            </a:xfrm>
            <a:custGeom>
              <a:rect b="b" l="l" r="r" t="t"/>
              <a:pathLst>
                <a:path extrusionOk="0" h="7701" w="9061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0" name="Google Shape;12790;p69"/>
          <p:cNvGrpSpPr/>
          <p:nvPr/>
        </p:nvGrpSpPr>
        <p:grpSpPr>
          <a:xfrm>
            <a:off x="6183451" y="2462140"/>
            <a:ext cx="351445" cy="277976"/>
            <a:chOff x="6183451" y="2462140"/>
            <a:chExt cx="351445" cy="277976"/>
          </a:xfrm>
        </p:grpSpPr>
        <p:sp>
          <p:nvSpPr>
            <p:cNvPr id="12791" name="Google Shape;12791;p69"/>
            <p:cNvSpPr/>
            <p:nvPr/>
          </p:nvSpPr>
          <p:spPr>
            <a:xfrm>
              <a:off x="6315251" y="2514777"/>
              <a:ext cx="120446" cy="10241"/>
            </a:xfrm>
            <a:custGeom>
              <a:rect b="b" l="l" r="r" t="t"/>
              <a:pathLst>
                <a:path extrusionOk="0" h="322" w="3787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2" name="Google Shape;12792;p69"/>
            <p:cNvSpPr/>
            <p:nvPr/>
          </p:nvSpPr>
          <p:spPr>
            <a:xfrm>
              <a:off x="6274349" y="2514777"/>
              <a:ext cx="27670" cy="10241"/>
            </a:xfrm>
            <a:custGeom>
              <a:rect b="b" l="l" r="r" t="t"/>
              <a:pathLst>
                <a:path extrusionOk="0" h="322" w="87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3" name="Google Shape;12793;p69"/>
            <p:cNvSpPr/>
            <p:nvPr/>
          </p:nvSpPr>
          <p:spPr>
            <a:xfrm>
              <a:off x="6274349" y="2672307"/>
              <a:ext cx="64405" cy="10623"/>
            </a:xfrm>
            <a:custGeom>
              <a:rect b="b" l="l" r="r" t="t"/>
              <a:pathLst>
                <a:path extrusionOk="0" h="334" w="2025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4" name="Google Shape;12794;p69"/>
            <p:cNvSpPr/>
            <p:nvPr/>
          </p:nvSpPr>
          <p:spPr>
            <a:xfrm>
              <a:off x="6274731" y="2619670"/>
              <a:ext cx="85619" cy="10623"/>
            </a:xfrm>
            <a:custGeom>
              <a:rect b="b" l="l" r="r" t="t"/>
              <a:pathLst>
                <a:path extrusionOk="0" h="334" w="269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5" name="Google Shape;12795;p69"/>
            <p:cNvSpPr/>
            <p:nvPr/>
          </p:nvSpPr>
          <p:spPr>
            <a:xfrm>
              <a:off x="6274731" y="2567383"/>
              <a:ext cx="122704" cy="10273"/>
            </a:xfrm>
            <a:custGeom>
              <a:rect b="b" l="l" r="r" t="t"/>
              <a:pathLst>
                <a:path extrusionOk="0" h="323" w="3858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6" name="Google Shape;12796;p69"/>
            <p:cNvSpPr/>
            <p:nvPr/>
          </p:nvSpPr>
          <p:spPr>
            <a:xfrm>
              <a:off x="6183451" y="2462140"/>
              <a:ext cx="339709" cy="277976"/>
            </a:xfrm>
            <a:custGeom>
              <a:rect b="b" l="l" r="r" t="t"/>
              <a:pathLst>
                <a:path extrusionOk="0" h="8740" w="10681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7" name="Google Shape;12797;p69"/>
            <p:cNvSpPr/>
            <p:nvPr/>
          </p:nvSpPr>
          <p:spPr>
            <a:xfrm>
              <a:off x="6367888" y="2552562"/>
              <a:ext cx="167008" cy="132627"/>
            </a:xfrm>
            <a:custGeom>
              <a:rect b="b" l="l" r="r" t="t"/>
              <a:pathLst>
                <a:path extrusionOk="0" h="4170" w="5251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98" name="Google Shape;12798;p69"/>
          <p:cNvGrpSpPr/>
          <p:nvPr/>
        </p:nvGrpSpPr>
        <p:grpSpPr>
          <a:xfrm>
            <a:off x="5735477" y="2429858"/>
            <a:ext cx="353354" cy="341299"/>
            <a:chOff x="5735477" y="2429858"/>
            <a:chExt cx="353354" cy="341299"/>
          </a:xfrm>
        </p:grpSpPr>
        <p:sp>
          <p:nvSpPr>
            <p:cNvPr id="12799" name="Google Shape;12799;p69"/>
            <p:cNvSpPr/>
            <p:nvPr/>
          </p:nvSpPr>
          <p:spPr>
            <a:xfrm>
              <a:off x="5824468" y="2594703"/>
              <a:ext cx="176359" cy="76968"/>
            </a:xfrm>
            <a:custGeom>
              <a:rect b="b" l="l" r="r" t="t"/>
              <a:pathLst>
                <a:path extrusionOk="0" h="2420" w="5545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0" name="Google Shape;12800;p69"/>
            <p:cNvSpPr/>
            <p:nvPr/>
          </p:nvSpPr>
          <p:spPr>
            <a:xfrm>
              <a:off x="5735477" y="2429858"/>
              <a:ext cx="353354" cy="126202"/>
            </a:xfrm>
            <a:custGeom>
              <a:rect b="b" l="l" r="r" t="t"/>
              <a:pathLst>
                <a:path extrusionOk="0" h="3968" w="1111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1" name="Google Shape;12801;p69"/>
            <p:cNvSpPr/>
            <p:nvPr/>
          </p:nvSpPr>
          <p:spPr>
            <a:xfrm>
              <a:off x="5762384" y="2464271"/>
              <a:ext cx="134440" cy="72102"/>
            </a:xfrm>
            <a:custGeom>
              <a:rect b="b" l="l" r="r" t="t"/>
              <a:pathLst>
                <a:path extrusionOk="0" h="2267" w="4227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2" name="Google Shape;12802;p69"/>
            <p:cNvSpPr/>
            <p:nvPr/>
          </p:nvSpPr>
          <p:spPr>
            <a:xfrm>
              <a:off x="5928247" y="2463921"/>
              <a:ext cx="134821" cy="70957"/>
            </a:xfrm>
            <a:custGeom>
              <a:rect b="b" l="l" r="r" t="t"/>
              <a:pathLst>
                <a:path extrusionOk="0" h="2231" w="4239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3" name="Google Shape;12803;p69"/>
            <p:cNvSpPr/>
            <p:nvPr/>
          </p:nvSpPr>
          <p:spPr>
            <a:xfrm>
              <a:off x="5966859" y="2655642"/>
              <a:ext cx="28434" cy="113258"/>
            </a:xfrm>
            <a:custGeom>
              <a:rect b="b" l="l" r="r" t="t"/>
              <a:pathLst>
                <a:path extrusionOk="0" h="3561" w="894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4" name="Google Shape;12804;p69"/>
            <p:cNvSpPr/>
            <p:nvPr/>
          </p:nvSpPr>
          <p:spPr>
            <a:xfrm>
              <a:off x="6054704" y="2499988"/>
              <a:ext cx="27670" cy="271169"/>
            </a:xfrm>
            <a:custGeom>
              <a:rect b="b" l="l" r="r" t="t"/>
              <a:pathLst>
                <a:path extrusionOk="0" h="8526" w="87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05" name="Google Shape;12805;p69"/>
          <p:cNvGrpSpPr/>
          <p:nvPr/>
        </p:nvGrpSpPr>
        <p:grpSpPr>
          <a:xfrm>
            <a:off x="5243735" y="2446973"/>
            <a:ext cx="405255" cy="275499"/>
            <a:chOff x="5283337" y="2478774"/>
            <a:chExt cx="358633" cy="243913"/>
          </a:xfrm>
        </p:grpSpPr>
        <p:sp>
          <p:nvSpPr>
            <p:cNvPr id="12806" name="Google Shape;12806;p69"/>
            <p:cNvSpPr/>
            <p:nvPr/>
          </p:nvSpPr>
          <p:spPr>
            <a:xfrm>
              <a:off x="5386735" y="2511056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7" name="Google Shape;12807;p69"/>
            <p:cNvSpPr/>
            <p:nvPr/>
          </p:nvSpPr>
          <p:spPr>
            <a:xfrm>
              <a:off x="5321599" y="2575811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8" name="Google Shape;12808;p69"/>
            <p:cNvSpPr/>
            <p:nvPr/>
          </p:nvSpPr>
          <p:spPr>
            <a:xfrm>
              <a:off x="5386735" y="2575811"/>
              <a:ext cx="21596" cy="20387"/>
            </a:xfrm>
            <a:custGeom>
              <a:rect b="b" l="l" r="r" t="t"/>
              <a:pathLst>
                <a:path extrusionOk="0" h="641" w="679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9" name="Google Shape;12809;p69"/>
            <p:cNvSpPr/>
            <p:nvPr/>
          </p:nvSpPr>
          <p:spPr>
            <a:xfrm>
              <a:off x="5321599" y="2511056"/>
              <a:ext cx="21977" cy="20387"/>
            </a:xfrm>
            <a:custGeom>
              <a:rect b="b" l="l" r="r" t="t"/>
              <a:pathLst>
                <a:path extrusionOk="0" h="641" w="691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0" name="Google Shape;12810;p69"/>
            <p:cNvSpPr/>
            <p:nvPr/>
          </p:nvSpPr>
          <p:spPr>
            <a:xfrm>
              <a:off x="5522670" y="2520916"/>
              <a:ext cx="17079" cy="15457"/>
            </a:xfrm>
            <a:custGeom>
              <a:rect b="b" l="l" r="r" t="t"/>
              <a:pathLst>
                <a:path extrusionOk="0" h="486" w="537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1" name="Google Shape;12811;p69"/>
            <p:cNvSpPr/>
            <p:nvPr/>
          </p:nvSpPr>
          <p:spPr>
            <a:xfrm>
              <a:off x="5473054" y="2570531"/>
              <a:ext cx="16698" cy="15839"/>
            </a:xfrm>
            <a:custGeom>
              <a:rect b="b" l="l" r="r" t="t"/>
              <a:pathLst>
                <a:path extrusionOk="0" h="498" w="525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2" name="Google Shape;12812;p69"/>
            <p:cNvSpPr/>
            <p:nvPr/>
          </p:nvSpPr>
          <p:spPr>
            <a:xfrm>
              <a:off x="5522670" y="2570531"/>
              <a:ext cx="17079" cy="15839"/>
            </a:xfrm>
            <a:custGeom>
              <a:rect b="b" l="l" r="r" t="t"/>
              <a:pathLst>
                <a:path extrusionOk="0" h="498" w="537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3" name="Google Shape;12813;p69"/>
            <p:cNvSpPr/>
            <p:nvPr/>
          </p:nvSpPr>
          <p:spPr>
            <a:xfrm>
              <a:off x="5473054" y="2520916"/>
              <a:ext cx="16698" cy="15457"/>
            </a:xfrm>
            <a:custGeom>
              <a:rect b="b" l="l" r="r" t="t"/>
              <a:pathLst>
                <a:path extrusionOk="0" h="486" w="525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4" name="Google Shape;12814;p69"/>
            <p:cNvSpPr/>
            <p:nvPr/>
          </p:nvSpPr>
          <p:spPr>
            <a:xfrm>
              <a:off x="5343926" y="2638594"/>
              <a:ext cx="95860" cy="10623"/>
            </a:xfrm>
            <a:custGeom>
              <a:rect b="b" l="l" r="r" t="t"/>
              <a:pathLst>
                <a:path extrusionOk="0" h="334" w="3014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5" name="Google Shape;12815;p69"/>
            <p:cNvSpPr/>
            <p:nvPr/>
          </p:nvSpPr>
          <p:spPr>
            <a:xfrm>
              <a:off x="5343926" y="2689323"/>
              <a:ext cx="20482" cy="10655"/>
            </a:xfrm>
            <a:custGeom>
              <a:rect b="b" l="l" r="r" t="t"/>
              <a:pathLst>
                <a:path extrusionOk="0" h="335" w="64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6" name="Google Shape;12816;p69"/>
            <p:cNvSpPr/>
            <p:nvPr/>
          </p:nvSpPr>
          <p:spPr>
            <a:xfrm>
              <a:off x="5378021" y="2689323"/>
              <a:ext cx="61765" cy="10655"/>
            </a:xfrm>
            <a:custGeom>
              <a:rect b="b" l="l" r="r" t="t"/>
              <a:pathLst>
                <a:path extrusionOk="0" h="335" w="1942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7" name="Google Shape;12817;p69"/>
            <p:cNvSpPr/>
            <p:nvPr/>
          </p:nvSpPr>
          <p:spPr>
            <a:xfrm>
              <a:off x="5343926" y="2663975"/>
              <a:ext cx="95860" cy="10241"/>
            </a:xfrm>
            <a:custGeom>
              <a:rect b="b" l="l" r="r" t="t"/>
              <a:pathLst>
                <a:path extrusionOk="0" h="322" w="3014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8" name="Google Shape;12818;p69"/>
            <p:cNvSpPr/>
            <p:nvPr/>
          </p:nvSpPr>
          <p:spPr>
            <a:xfrm>
              <a:off x="5283337" y="2478774"/>
              <a:ext cx="287072" cy="149229"/>
            </a:xfrm>
            <a:custGeom>
              <a:rect b="b" l="l" r="r" t="t"/>
              <a:pathLst>
                <a:path extrusionOk="0" h="4692" w="9026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9" name="Google Shape;12819;p69"/>
            <p:cNvSpPr/>
            <p:nvPr/>
          </p:nvSpPr>
          <p:spPr>
            <a:xfrm>
              <a:off x="5336356" y="2524987"/>
              <a:ext cx="56836" cy="56836"/>
            </a:xfrm>
            <a:custGeom>
              <a:rect b="b" l="l" r="r" t="t"/>
              <a:pathLst>
                <a:path extrusionOk="0" h="1787" w="1787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0" name="Google Shape;12820;p69"/>
            <p:cNvSpPr/>
            <p:nvPr/>
          </p:nvSpPr>
          <p:spPr>
            <a:xfrm>
              <a:off x="5486699" y="2534083"/>
              <a:ext cx="38643" cy="39025"/>
            </a:xfrm>
            <a:custGeom>
              <a:rect b="b" l="l" r="r" t="t"/>
              <a:pathLst>
                <a:path extrusionOk="0" h="1227" w="1215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1" name="Google Shape;12821;p69"/>
            <p:cNvSpPr/>
            <p:nvPr/>
          </p:nvSpPr>
          <p:spPr>
            <a:xfrm>
              <a:off x="5466248" y="2638594"/>
              <a:ext cx="61384" cy="61765"/>
            </a:xfrm>
            <a:custGeom>
              <a:rect b="b" l="l" r="r" t="t"/>
              <a:pathLst>
                <a:path extrusionOk="0" h="1942" w="193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2" name="Google Shape;12822;p69"/>
            <p:cNvSpPr/>
            <p:nvPr/>
          </p:nvSpPr>
          <p:spPr>
            <a:xfrm>
              <a:off x="5316287" y="2582458"/>
              <a:ext cx="325683" cy="140228"/>
            </a:xfrm>
            <a:custGeom>
              <a:rect b="b" l="l" r="r" t="t"/>
              <a:pathLst>
                <a:path extrusionOk="0" h="4409" w="1024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23" name="Google Shape;12823;p69"/>
          <p:cNvGrpSpPr/>
          <p:nvPr/>
        </p:nvGrpSpPr>
        <p:grpSpPr>
          <a:xfrm>
            <a:off x="7964753" y="2470823"/>
            <a:ext cx="362068" cy="258670"/>
            <a:chOff x="7964753" y="2470823"/>
            <a:chExt cx="362068" cy="258670"/>
          </a:xfrm>
        </p:grpSpPr>
        <p:sp>
          <p:nvSpPr>
            <p:cNvPr id="12824" name="Google Shape;12824;p69"/>
            <p:cNvSpPr/>
            <p:nvPr/>
          </p:nvSpPr>
          <p:spPr>
            <a:xfrm>
              <a:off x="8196898" y="2562358"/>
              <a:ext cx="33363" cy="49012"/>
            </a:xfrm>
            <a:custGeom>
              <a:rect b="b" l="l" r="r" t="t"/>
              <a:pathLst>
                <a:path extrusionOk="0" h="1541" w="1049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5" name="Google Shape;12825;p69"/>
            <p:cNvSpPr/>
            <p:nvPr/>
          </p:nvSpPr>
          <p:spPr>
            <a:xfrm>
              <a:off x="8162421" y="2529471"/>
              <a:ext cx="51174" cy="21309"/>
            </a:xfrm>
            <a:custGeom>
              <a:rect b="b" l="l" r="r" t="t"/>
              <a:pathLst>
                <a:path extrusionOk="0" h="670" w="1609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6" name="Google Shape;12826;p69"/>
            <p:cNvSpPr/>
            <p:nvPr/>
          </p:nvSpPr>
          <p:spPr>
            <a:xfrm>
              <a:off x="8241966" y="2551258"/>
              <a:ext cx="47739" cy="30565"/>
            </a:xfrm>
            <a:custGeom>
              <a:rect b="b" l="l" r="r" t="t"/>
              <a:pathLst>
                <a:path extrusionOk="0" h="961" w="1501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7" name="Google Shape;12827;p69"/>
            <p:cNvSpPr/>
            <p:nvPr/>
          </p:nvSpPr>
          <p:spPr>
            <a:xfrm>
              <a:off x="8060582" y="2586720"/>
              <a:ext cx="33713" cy="48884"/>
            </a:xfrm>
            <a:custGeom>
              <a:rect b="b" l="l" r="r" t="t"/>
              <a:pathLst>
                <a:path extrusionOk="0" h="1537" w="106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8" name="Google Shape;12828;p69"/>
            <p:cNvSpPr/>
            <p:nvPr/>
          </p:nvSpPr>
          <p:spPr>
            <a:xfrm>
              <a:off x="7999612" y="2581568"/>
              <a:ext cx="49266" cy="22582"/>
            </a:xfrm>
            <a:custGeom>
              <a:rect b="b" l="l" r="r" t="t"/>
              <a:pathLst>
                <a:path extrusionOk="0" h="710" w="1549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9" name="Google Shape;12829;p69"/>
            <p:cNvSpPr/>
            <p:nvPr/>
          </p:nvSpPr>
          <p:spPr>
            <a:xfrm>
              <a:off x="8080651" y="2557873"/>
              <a:ext cx="48121" cy="28879"/>
            </a:xfrm>
            <a:custGeom>
              <a:rect b="b" l="l" r="r" t="t"/>
              <a:pathLst>
                <a:path extrusionOk="0" h="908" w="1513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0" name="Google Shape;12830;p69"/>
            <p:cNvSpPr/>
            <p:nvPr/>
          </p:nvSpPr>
          <p:spPr>
            <a:xfrm>
              <a:off x="7964753" y="2497698"/>
              <a:ext cx="269675" cy="231795"/>
            </a:xfrm>
            <a:custGeom>
              <a:rect b="b" l="l" r="r" t="t"/>
              <a:pathLst>
                <a:path extrusionOk="0" h="7288" w="8479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1" name="Google Shape;12831;p69"/>
            <p:cNvSpPr/>
            <p:nvPr/>
          </p:nvSpPr>
          <p:spPr>
            <a:xfrm>
              <a:off x="8045792" y="2634650"/>
              <a:ext cx="84124" cy="55850"/>
            </a:xfrm>
            <a:custGeom>
              <a:rect b="b" l="l" r="r" t="t"/>
              <a:pathLst>
                <a:path extrusionOk="0" h="1756" w="2645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2" name="Google Shape;12832;p69"/>
            <p:cNvSpPr/>
            <p:nvPr/>
          </p:nvSpPr>
          <p:spPr>
            <a:xfrm>
              <a:off x="8145787" y="2470823"/>
              <a:ext cx="181034" cy="231795"/>
            </a:xfrm>
            <a:custGeom>
              <a:rect b="b" l="l" r="r" t="t"/>
              <a:pathLst>
                <a:path extrusionOk="0" h="7288" w="5692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3" name="Google Shape;12833;p69"/>
          <p:cNvGrpSpPr/>
          <p:nvPr/>
        </p:nvGrpSpPr>
        <p:grpSpPr>
          <a:xfrm>
            <a:off x="7524349" y="2456447"/>
            <a:ext cx="350332" cy="288948"/>
            <a:chOff x="7524349" y="2456447"/>
            <a:chExt cx="350332" cy="288948"/>
          </a:xfrm>
        </p:grpSpPr>
        <p:sp>
          <p:nvSpPr>
            <p:cNvPr id="12834" name="Google Shape;12834;p69"/>
            <p:cNvSpPr/>
            <p:nvPr/>
          </p:nvSpPr>
          <p:spPr>
            <a:xfrm>
              <a:off x="7693647" y="2566651"/>
              <a:ext cx="10623" cy="67045"/>
            </a:xfrm>
            <a:custGeom>
              <a:rect b="b" l="l" r="r" t="t"/>
              <a:pathLst>
                <a:path extrusionOk="0" h="2108" w="334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5" name="Google Shape;12835;p69"/>
            <p:cNvSpPr/>
            <p:nvPr/>
          </p:nvSpPr>
          <p:spPr>
            <a:xfrm>
              <a:off x="7524349" y="2545151"/>
              <a:ext cx="350332" cy="200244"/>
            </a:xfrm>
            <a:custGeom>
              <a:rect b="b" l="l" r="r" t="t"/>
              <a:pathLst>
                <a:path extrusionOk="0" h="6296" w="11015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6" name="Google Shape;12836;p69"/>
            <p:cNvSpPr/>
            <p:nvPr/>
          </p:nvSpPr>
          <p:spPr>
            <a:xfrm>
              <a:off x="7582298" y="2650998"/>
              <a:ext cx="86764" cy="50093"/>
            </a:xfrm>
            <a:custGeom>
              <a:rect b="b" l="l" r="r" t="t"/>
              <a:pathLst>
                <a:path extrusionOk="0" h="1575" w="2728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7" name="Google Shape;12837;p69"/>
            <p:cNvSpPr/>
            <p:nvPr/>
          </p:nvSpPr>
          <p:spPr>
            <a:xfrm>
              <a:off x="7729237" y="2650553"/>
              <a:ext cx="86732" cy="50156"/>
            </a:xfrm>
            <a:custGeom>
              <a:rect b="b" l="l" r="r" t="t"/>
              <a:pathLst>
                <a:path extrusionOk="0" h="1577" w="2727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8" name="Google Shape;12838;p69"/>
            <p:cNvSpPr/>
            <p:nvPr/>
          </p:nvSpPr>
          <p:spPr>
            <a:xfrm>
              <a:off x="7667885" y="2456447"/>
              <a:ext cx="62147" cy="121209"/>
            </a:xfrm>
            <a:custGeom>
              <a:rect b="b" l="l" r="r" t="t"/>
              <a:pathLst>
                <a:path extrusionOk="0" h="3811" w="1954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39" name="Google Shape;12839;p69"/>
          <p:cNvGrpSpPr/>
          <p:nvPr/>
        </p:nvGrpSpPr>
        <p:grpSpPr>
          <a:xfrm>
            <a:off x="3972749" y="2894211"/>
            <a:ext cx="355230" cy="356725"/>
            <a:chOff x="3972749" y="2894211"/>
            <a:chExt cx="355230" cy="356725"/>
          </a:xfrm>
        </p:grpSpPr>
        <p:sp>
          <p:nvSpPr>
            <p:cNvPr id="12840" name="Google Shape;12840;p69"/>
            <p:cNvSpPr/>
            <p:nvPr/>
          </p:nvSpPr>
          <p:spPr>
            <a:xfrm>
              <a:off x="3973512" y="3208508"/>
              <a:ext cx="351795" cy="10623"/>
            </a:xfrm>
            <a:custGeom>
              <a:rect b="b" l="l" r="r" t="t"/>
              <a:pathLst>
                <a:path extrusionOk="0" h="334" w="11061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1" name="Google Shape;12841;p69"/>
            <p:cNvSpPr/>
            <p:nvPr/>
          </p:nvSpPr>
          <p:spPr>
            <a:xfrm>
              <a:off x="4116253" y="3052091"/>
              <a:ext cx="142804" cy="140546"/>
            </a:xfrm>
            <a:custGeom>
              <a:rect b="b" l="l" r="r" t="t"/>
              <a:pathLst>
                <a:path extrusionOk="0" h="4419" w="449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2" name="Google Shape;12842;p69"/>
            <p:cNvSpPr/>
            <p:nvPr/>
          </p:nvSpPr>
          <p:spPr>
            <a:xfrm>
              <a:off x="3995839" y="2992647"/>
              <a:ext cx="54927" cy="37148"/>
            </a:xfrm>
            <a:custGeom>
              <a:rect b="b" l="l" r="r" t="t"/>
              <a:pathLst>
                <a:path extrusionOk="0" h="1168" w="1727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3" name="Google Shape;12843;p69"/>
            <p:cNvSpPr/>
            <p:nvPr/>
          </p:nvSpPr>
          <p:spPr>
            <a:xfrm>
              <a:off x="4249548" y="2992647"/>
              <a:ext cx="54959" cy="37148"/>
            </a:xfrm>
            <a:custGeom>
              <a:rect b="b" l="l" r="r" t="t"/>
              <a:pathLst>
                <a:path extrusionOk="0" h="1168" w="1728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4" name="Google Shape;12844;p69"/>
            <p:cNvSpPr/>
            <p:nvPr/>
          </p:nvSpPr>
          <p:spPr>
            <a:xfrm>
              <a:off x="3972749" y="2894211"/>
              <a:ext cx="355230" cy="356725"/>
            </a:xfrm>
            <a:custGeom>
              <a:rect b="b" l="l" r="r" t="t"/>
              <a:pathLst>
                <a:path extrusionOk="0" h="11216" w="11169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5" name="Google Shape;12845;p69"/>
          <p:cNvGrpSpPr/>
          <p:nvPr/>
        </p:nvGrpSpPr>
        <p:grpSpPr>
          <a:xfrm>
            <a:off x="3527797" y="2918796"/>
            <a:ext cx="355993" cy="307904"/>
            <a:chOff x="3527797" y="2918796"/>
            <a:chExt cx="355993" cy="307904"/>
          </a:xfrm>
        </p:grpSpPr>
        <p:sp>
          <p:nvSpPr>
            <p:cNvPr id="12846" name="Google Shape;12846;p69"/>
            <p:cNvSpPr/>
            <p:nvPr/>
          </p:nvSpPr>
          <p:spPr>
            <a:xfrm>
              <a:off x="3527797" y="2918796"/>
              <a:ext cx="355993" cy="307904"/>
            </a:xfrm>
            <a:custGeom>
              <a:rect b="b" l="l" r="r" t="t"/>
              <a:pathLst>
                <a:path extrusionOk="0" h="9681" w="11193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7" name="Google Shape;12847;p69"/>
            <p:cNvSpPr/>
            <p:nvPr/>
          </p:nvSpPr>
          <p:spPr>
            <a:xfrm>
              <a:off x="3552414" y="3088826"/>
              <a:ext cx="52669" cy="52224"/>
            </a:xfrm>
            <a:custGeom>
              <a:rect b="b" l="l" r="r" t="t"/>
              <a:pathLst>
                <a:path extrusionOk="0" h="1642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8" name="Google Shape;12848;p69"/>
            <p:cNvSpPr/>
            <p:nvPr/>
          </p:nvSpPr>
          <p:spPr>
            <a:xfrm>
              <a:off x="3552414" y="3153199"/>
              <a:ext cx="52669" cy="52256"/>
            </a:xfrm>
            <a:custGeom>
              <a:rect b="b" l="l" r="r" t="t"/>
              <a:pathLst>
                <a:path extrusionOk="0" h="1643" w="1656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9" name="Google Shape;12849;p69"/>
            <p:cNvSpPr/>
            <p:nvPr/>
          </p:nvSpPr>
          <p:spPr>
            <a:xfrm>
              <a:off x="3616024" y="3153199"/>
              <a:ext cx="52287" cy="52256"/>
            </a:xfrm>
            <a:custGeom>
              <a:rect b="b" l="l" r="r" t="t"/>
              <a:pathLst>
                <a:path extrusionOk="0" h="1643" w="1644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0" name="Google Shape;12850;p69"/>
            <p:cNvSpPr/>
            <p:nvPr/>
          </p:nvSpPr>
          <p:spPr>
            <a:xfrm>
              <a:off x="367925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1" name="Google Shape;12851;p69"/>
            <p:cNvSpPr/>
            <p:nvPr/>
          </p:nvSpPr>
          <p:spPr>
            <a:xfrm>
              <a:off x="3742894" y="3153199"/>
              <a:ext cx="57185" cy="52256"/>
            </a:xfrm>
            <a:custGeom>
              <a:rect b="b" l="l" r="r" t="t"/>
              <a:pathLst>
                <a:path extrusionOk="0" h="1643" w="1798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2" name="Google Shape;12852;p69"/>
            <p:cNvSpPr/>
            <p:nvPr/>
          </p:nvSpPr>
          <p:spPr>
            <a:xfrm>
              <a:off x="3806122" y="3088826"/>
              <a:ext cx="57217" cy="52224"/>
            </a:xfrm>
            <a:custGeom>
              <a:rect b="b" l="l" r="r" t="t"/>
              <a:pathLst>
                <a:path extrusionOk="0" h="1642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3" name="Google Shape;12853;p69"/>
            <p:cNvSpPr/>
            <p:nvPr/>
          </p:nvSpPr>
          <p:spPr>
            <a:xfrm>
              <a:off x="3806122" y="3153199"/>
              <a:ext cx="57217" cy="52256"/>
            </a:xfrm>
            <a:custGeom>
              <a:rect b="b" l="l" r="r" t="t"/>
              <a:pathLst>
                <a:path extrusionOk="0" h="1643" w="1799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4" name="Google Shape;12854;p69"/>
            <p:cNvSpPr/>
            <p:nvPr/>
          </p:nvSpPr>
          <p:spPr>
            <a:xfrm>
              <a:off x="3549742" y="2940392"/>
              <a:ext cx="107215" cy="72420"/>
            </a:xfrm>
            <a:custGeom>
              <a:rect b="b" l="l" r="r" t="t"/>
              <a:pathLst>
                <a:path extrusionOk="0" h="2277" w="3371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5" name="Google Shape;12855;p69"/>
            <p:cNvSpPr/>
            <p:nvPr/>
          </p:nvSpPr>
          <p:spPr>
            <a:xfrm>
              <a:off x="3630050" y="2983551"/>
              <a:ext cx="93539" cy="73120"/>
            </a:xfrm>
            <a:custGeom>
              <a:rect b="b" l="l" r="r" t="t"/>
              <a:pathLst>
                <a:path extrusionOk="0" h="2299" w="2941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6" name="Google Shape;12856;p69"/>
          <p:cNvGrpSpPr/>
          <p:nvPr/>
        </p:nvGrpSpPr>
        <p:grpSpPr>
          <a:xfrm>
            <a:off x="3082845" y="2920959"/>
            <a:ext cx="356375" cy="302338"/>
            <a:chOff x="3082845" y="2920959"/>
            <a:chExt cx="356375" cy="302338"/>
          </a:xfrm>
        </p:grpSpPr>
        <p:sp>
          <p:nvSpPr>
            <p:cNvPr id="12857" name="Google Shape;12857;p69"/>
            <p:cNvSpPr/>
            <p:nvPr/>
          </p:nvSpPr>
          <p:spPr>
            <a:xfrm>
              <a:off x="3082845" y="2920959"/>
              <a:ext cx="217769" cy="130432"/>
            </a:xfrm>
            <a:custGeom>
              <a:rect b="b" l="l" r="r" t="t"/>
              <a:pathLst>
                <a:path extrusionOk="0" h="4101" w="6847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8" name="Google Shape;12858;p69"/>
            <p:cNvSpPr/>
            <p:nvPr/>
          </p:nvSpPr>
          <p:spPr>
            <a:xfrm>
              <a:off x="3260444" y="2997577"/>
              <a:ext cx="178776" cy="225720"/>
            </a:xfrm>
            <a:custGeom>
              <a:rect b="b" l="l" r="r" t="t"/>
              <a:pathLst>
                <a:path extrusionOk="0" h="7097" w="5621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59" name="Google Shape;12859;p69"/>
          <p:cNvGrpSpPr/>
          <p:nvPr/>
        </p:nvGrpSpPr>
        <p:grpSpPr>
          <a:xfrm>
            <a:off x="2639038" y="2894942"/>
            <a:ext cx="355612" cy="355612"/>
            <a:chOff x="2639038" y="2894942"/>
            <a:chExt cx="355612" cy="355612"/>
          </a:xfrm>
        </p:grpSpPr>
        <p:sp>
          <p:nvSpPr>
            <p:cNvPr id="12860" name="Google Shape;12860;p69"/>
            <p:cNvSpPr/>
            <p:nvPr/>
          </p:nvSpPr>
          <p:spPr>
            <a:xfrm>
              <a:off x="2748479" y="2894942"/>
              <a:ext cx="246171" cy="304119"/>
            </a:xfrm>
            <a:custGeom>
              <a:rect b="b" l="l" r="r" t="t"/>
              <a:pathLst>
                <a:path extrusionOk="0" h="9562" w="774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1" name="Google Shape;12861;p69"/>
            <p:cNvSpPr/>
            <p:nvPr/>
          </p:nvSpPr>
          <p:spPr>
            <a:xfrm>
              <a:off x="2639038" y="2945703"/>
              <a:ext cx="246552" cy="304851"/>
            </a:xfrm>
            <a:custGeom>
              <a:rect b="b" l="l" r="r" t="t"/>
              <a:pathLst>
                <a:path extrusionOk="0" h="9585" w="7752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62" name="Google Shape;12862;p69"/>
          <p:cNvGrpSpPr/>
          <p:nvPr/>
        </p:nvGrpSpPr>
        <p:grpSpPr>
          <a:xfrm>
            <a:off x="2194468" y="2938865"/>
            <a:ext cx="355993" cy="267766"/>
            <a:chOff x="2194468" y="2938865"/>
            <a:chExt cx="355993" cy="267766"/>
          </a:xfrm>
        </p:grpSpPr>
        <p:sp>
          <p:nvSpPr>
            <p:cNvPr id="12863" name="Google Shape;12863;p69"/>
            <p:cNvSpPr/>
            <p:nvPr/>
          </p:nvSpPr>
          <p:spPr>
            <a:xfrm>
              <a:off x="2194468" y="2938865"/>
              <a:ext cx="355993" cy="267766"/>
            </a:xfrm>
            <a:custGeom>
              <a:rect b="b" l="l" r="r" t="t"/>
              <a:pathLst>
                <a:path extrusionOk="0" h="8419" w="11193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4" name="Google Shape;12864;p69"/>
            <p:cNvSpPr/>
            <p:nvPr/>
          </p:nvSpPr>
          <p:spPr>
            <a:xfrm>
              <a:off x="2217940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5" name="Google Shape;12865;p69"/>
            <p:cNvSpPr/>
            <p:nvPr/>
          </p:nvSpPr>
          <p:spPr>
            <a:xfrm>
              <a:off x="2270959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6" name="Google Shape;12866;p69"/>
            <p:cNvSpPr/>
            <p:nvPr/>
          </p:nvSpPr>
          <p:spPr>
            <a:xfrm>
              <a:off x="2323978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7" name="Google Shape;12867;p69"/>
            <p:cNvSpPr/>
            <p:nvPr/>
          </p:nvSpPr>
          <p:spPr>
            <a:xfrm>
              <a:off x="2376996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8" name="Google Shape;12868;p69"/>
            <p:cNvSpPr/>
            <p:nvPr/>
          </p:nvSpPr>
          <p:spPr>
            <a:xfrm>
              <a:off x="2429634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9" name="Google Shape;12869;p69"/>
            <p:cNvSpPr/>
            <p:nvPr/>
          </p:nvSpPr>
          <p:spPr>
            <a:xfrm>
              <a:off x="2482653" y="3005528"/>
              <a:ext cx="39025" cy="10623"/>
            </a:xfrm>
            <a:custGeom>
              <a:rect b="b" l="l" r="r" t="t"/>
              <a:pathLst>
                <a:path extrusionOk="0" h="334" w="1227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0" name="Google Shape;12870;p69"/>
            <p:cNvSpPr/>
            <p:nvPr/>
          </p:nvSpPr>
          <p:spPr>
            <a:xfrm>
              <a:off x="2223251" y="2962369"/>
              <a:ext cx="259433" cy="10623"/>
            </a:xfrm>
            <a:custGeom>
              <a:rect b="b" l="l" r="r" t="t"/>
              <a:pathLst>
                <a:path extrusionOk="0" h="334" w="8157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1" name="Google Shape;12871;p69"/>
            <p:cNvSpPr/>
            <p:nvPr/>
          </p:nvSpPr>
          <p:spPr>
            <a:xfrm>
              <a:off x="2502340" y="2954927"/>
              <a:ext cx="30692" cy="25635"/>
            </a:xfrm>
            <a:custGeom>
              <a:rect b="b" l="l" r="r" t="t"/>
              <a:pathLst>
                <a:path extrusionOk="0" h="806" w="965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2" name="Google Shape;12872;p69"/>
            <p:cNvSpPr/>
            <p:nvPr/>
          </p:nvSpPr>
          <p:spPr>
            <a:xfrm>
              <a:off x="2217940" y="3032404"/>
              <a:ext cx="101140" cy="83361"/>
            </a:xfrm>
            <a:custGeom>
              <a:rect b="b" l="l" r="r" t="t"/>
              <a:pathLst>
                <a:path extrusionOk="0" h="2621" w="318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3" name="Google Shape;12873;p69"/>
            <p:cNvSpPr/>
            <p:nvPr/>
          </p:nvSpPr>
          <p:spPr>
            <a:xfrm>
              <a:off x="2217558" y="3082401"/>
              <a:ext cx="133708" cy="96592"/>
            </a:xfrm>
            <a:custGeom>
              <a:rect b="b" l="l" r="r" t="t"/>
              <a:pathLst>
                <a:path extrusionOk="0" h="3037" w="4204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4" name="Google Shape;12874;p69"/>
            <p:cNvSpPr/>
            <p:nvPr/>
          </p:nvSpPr>
          <p:spPr>
            <a:xfrm>
              <a:off x="2329671" y="3032404"/>
              <a:ext cx="82566" cy="145444"/>
            </a:xfrm>
            <a:custGeom>
              <a:rect b="b" l="l" r="r" t="t"/>
              <a:pathLst>
                <a:path extrusionOk="0" h="4573" w="2596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5" name="Google Shape;12875;p69"/>
            <p:cNvSpPr/>
            <p:nvPr/>
          </p:nvSpPr>
          <p:spPr>
            <a:xfrm>
              <a:off x="2437585" y="3032404"/>
              <a:ext cx="84092" cy="10655"/>
            </a:xfrm>
            <a:custGeom>
              <a:rect b="b" l="l" r="r" t="t"/>
              <a:pathLst>
                <a:path extrusionOk="0" h="335" w="2644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6" name="Google Shape;12876;p69"/>
            <p:cNvSpPr/>
            <p:nvPr/>
          </p:nvSpPr>
          <p:spPr>
            <a:xfrm>
              <a:off x="2427344" y="3055144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7" name="Google Shape;12877;p69"/>
            <p:cNvSpPr/>
            <p:nvPr/>
          </p:nvSpPr>
          <p:spPr>
            <a:xfrm>
              <a:off x="2427344" y="3077853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8" name="Google Shape;12878;p69"/>
            <p:cNvSpPr/>
            <p:nvPr/>
          </p:nvSpPr>
          <p:spPr>
            <a:xfrm>
              <a:off x="2427344" y="3100212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9" name="Google Shape;12879;p69"/>
            <p:cNvSpPr/>
            <p:nvPr/>
          </p:nvSpPr>
          <p:spPr>
            <a:xfrm>
              <a:off x="2427344" y="3122921"/>
              <a:ext cx="94334" cy="10623"/>
            </a:xfrm>
            <a:custGeom>
              <a:rect b="b" l="l" r="r" t="t"/>
              <a:pathLst>
                <a:path extrusionOk="0" h="334" w="2966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0" name="Google Shape;12880;p69"/>
            <p:cNvSpPr/>
            <p:nvPr/>
          </p:nvSpPr>
          <p:spPr>
            <a:xfrm>
              <a:off x="2427344" y="3145629"/>
              <a:ext cx="94334" cy="10655"/>
            </a:xfrm>
            <a:custGeom>
              <a:rect b="b" l="l" r="r" t="t"/>
              <a:pathLst>
                <a:path extrusionOk="0" h="335" w="2966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1" name="Google Shape;12881;p69"/>
            <p:cNvSpPr/>
            <p:nvPr/>
          </p:nvSpPr>
          <p:spPr>
            <a:xfrm>
              <a:off x="2427344" y="3167988"/>
              <a:ext cx="68953" cy="10241"/>
            </a:xfrm>
            <a:custGeom>
              <a:rect b="b" l="l" r="r" t="t"/>
              <a:pathLst>
                <a:path extrusionOk="0" h="322" w="2168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2" name="Google Shape;12882;p69"/>
            <p:cNvSpPr/>
            <p:nvPr/>
          </p:nvSpPr>
          <p:spPr>
            <a:xfrm>
              <a:off x="2323214" y="3050882"/>
              <a:ext cx="66695" cy="69780"/>
            </a:xfrm>
            <a:custGeom>
              <a:rect b="b" l="l" r="r" t="t"/>
              <a:pathLst>
                <a:path extrusionOk="0" h="2194" w="2097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83" name="Google Shape;12883;p69"/>
          <p:cNvGrpSpPr/>
          <p:nvPr/>
        </p:nvGrpSpPr>
        <p:grpSpPr>
          <a:xfrm>
            <a:off x="1749897" y="2894561"/>
            <a:ext cx="355993" cy="355612"/>
            <a:chOff x="1749897" y="2894561"/>
            <a:chExt cx="355993" cy="355612"/>
          </a:xfrm>
        </p:grpSpPr>
        <p:sp>
          <p:nvSpPr>
            <p:cNvPr id="12884" name="Google Shape;12884;p69"/>
            <p:cNvSpPr/>
            <p:nvPr/>
          </p:nvSpPr>
          <p:spPr>
            <a:xfrm>
              <a:off x="1899858" y="2895324"/>
              <a:ext cx="206033" cy="161728"/>
            </a:xfrm>
            <a:custGeom>
              <a:rect b="b" l="l" r="r" t="t"/>
              <a:pathLst>
                <a:path extrusionOk="0" h="5085" w="6478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5" name="Google Shape;12885;p69"/>
            <p:cNvSpPr/>
            <p:nvPr/>
          </p:nvSpPr>
          <p:spPr>
            <a:xfrm>
              <a:off x="1751424" y="2894561"/>
              <a:ext cx="135585" cy="161379"/>
            </a:xfrm>
            <a:custGeom>
              <a:rect b="b" l="l" r="r" t="t"/>
              <a:pathLst>
                <a:path extrusionOk="0" h="5074" w="4263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6" name="Google Shape;12886;p69"/>
            <p:cNvSpPr/>
            <p:nvPr/>
          </p:nvSpPr>
          <p:spPr>
            <a:xfrm>
              <a:off x="1931663" y="2921468"/>
              <a:ext cx="64787" cy="10241"/>
            </a:xfrm>
            <a:custGeom>
              <a:rect b="b" l="l" r="r" t="t"/>
              <a:pathLst>
                <a:path extrusionOk="0" h="322" w="2037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7" name="Google Shape;12887;p69"/>
            <p:cNvSpPr/>
            <p:nvPr/>
          </p:nvSpPr>
          <p:spPr>
            <a:xfrm>
              <a:off x="2009681" y="2921468"/>
              <a:ext cx="65168" cy="10241"/>
            </a:xfrm>
            <a:custGeom>
              <a:rect b="b" l="l" r="r" t="t"/>
              <a:pathLst>
                <a:path extrusionOk="0" h="322" w="2049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8" name="Google Shape;12888;p69"/>
            <p:cNvSpPr/>
            <p:nvPr/>
          </p:nvSpPr>
          <p:spPr>
            <a:xfrm>
              <a:off x="1931663" y="2954418"/>
              <a:ext cx="64787" cy="10623"/>
            </a:xfrm>
            <a:custGeom>
              <a:rect b="b" l="l" r="r" t="t"/>
              <a:pathLst>
                <a:path extrusionOk="0" h="334" w="203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9" name="Google Shape;12889;p69"/>
            <p:cNvSpPr/>
            <p:nvPr/>
          </p:nvSpPr>
          <p:spPr>
            <a:xfrm>
              <a:off x="2009681" y="2954418"/>
              <a:ext cx="65168" cy="10623"/>
            </a:xfrm>
            <a:custGeom>
              <a:rect b="b" l="l" r="r" t="t"/>
              <a:pathLst>
                <a:path extrusionOk="0" h="334" w="2049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0" name="Google Shape;12890;p69"/>
            <p:cNvSpPr/>
            <p:nvPr/>
          </p:nvSpPr>
          <p:spPr>
            <a:xfrm>
              <a:off x="1931663" y="2987718"/>
              <a:ext cx="64787" cy="10273"/>
            </a:xfrm>
            <a:custGeom>
              <a:rect b="b" l="l" r="r" t="t"/>
              <a:pathLst>
                <a:path extrusionOk="0" h="323" w="203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1" name="Google Shape;12891;p69"/>
            <p:cNvSpPr/>
            <p:nvPr/>
          </p:nvSpPr>
          <p:spPr>
            <a:xfrm>
              <a:off x="2009681" y="2987718"/>
              <a:ext cx="65168" cy="10273"/>
            </a:xfrm>
            <a:custGeom>
              <a:rect b="b" l="l" r="r" t="t"/>
              <a:pathLst>
                <a:path extrusionOk="0" h="323" w="2049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2" name="Google Shape;12892;p69"/>
            <p:cNvSpPr/>
            <p:nvPr/>
          </p:nvSpPr>
          <p:spPr>
            <a:xfrm>
              <a:off x="1931663" y="3020668"/>
              <a:ext cx="64787" cy="10655"/>
            </a:xfrm>
            <a:custGeom>
              <a:rect b="b" l="l" r="r" t="t"/>
              <a:pathLst>
                <a:path extrusionOk="0" h="335" w="203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3" name="Google Shape;12893;p69"/>
            <p:cNvSpPr/>
            <p:nvPr/>
          </p:nvSpPr>
          <p:spPr>
            <a:xfrm>
              <a:off x="2009681" y="3020668"/>
              <a:ext cx="65168" cy="10655"/>
            </a:xfrm>
            <a:custGeom>
              <a:rect b="b" l="l" r="r" t="t"/>
              <a:pathLst>
                <a:path extrusionOk="0" h="335" w="2049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4" name="Google Shape;12894;p69"/>
            <p:cNvSpPr/>
            <p:nvPr/>
          </p:nvSpPr>
          <p:spPr>
            <a:xfrm>
              <a:off x="1749897" y="3069138"/>
              <a:ext cx="355993" cy="181034"/>
            </a:xfrm>
            <a:custGeom>
              <a:rect b="b" l="l" r="r" t="t"/>
              <a:pathLst>
                <a:path extrusionOk="0" h="5692" w="11193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95" name="Google Shape;12895;p69"/>
          <p:cNvGrpSpPr/>
          <p:nvPr/>
        </p:nvGrpSpPr>
        <p:grpSpPr>
          <a:xfrm>
            <a:off x="1305327" y="2894211"/>
            <a:ext cx="357520" cy="357488"/>
            <a:chOff x="1305327" y="2894211"/>
            <a:chExt cx="357520" cy="357488"/>
          </a:xfrm>
        </p:grpSpPr>
        <p:sp>
          <p:nvSpPr>
            <p:cNvPr id="12896" name="Google Shape;12896;p69"/>
            <p:cNvSpPr/>
            <p:nvPr/>
          </p:nvSpPr>
          <p:spPr>
            <a:xfrm>
              <a:off x="1305709" y="2975600"/>
              <a:ext cx="281379" cy="275336"/>
            </a:xfrm>
            <a:custGeom>
              <a:rect b="b" l="l" r="r" t="t"/>
              <a:pathLst>
                <a:path extrusionOk="0" h="8657" w="8847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7" name="Google Shape;12897;p69"/>
            <p:cNvSpPr/>
            <p:nvPr/>
          </p:nvSpPr>
          <p:spPr>
            <a:xfrm>
              <a:off x="1305327" y="2894211"/>
              <a:ext cx="357520" cy="357488"/>
            </a:xfrm>
            <a:custGeom>
              <a:rect b="b" l="l" r="r" t="t"/>
              <a:pathLst>
                <a:path extrusionOk="0" h="11240" w="11241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8" name="Google Shape;12898;p69"/>
            <p:cNvSpPr/>
            <p:nvPr/>
          </p:nvSpPr>
          <p:spPr>
            <a:xfrm>
              <a:off x="1366679" y="3029191"/>
              <a:ext cx="57981" cy="70289"/>
            </a:xfrm>
            <a:custGeom>
              <a:rect b="b" l="l" r="r" t="t"/>
              <a:pathLst>
                <a:path extrusionOk="0" h="2210" w="1823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9" name="Google Shape;12899;p69"/>
            <p:cNvSpPr/>
            <p:nvPr/>
          </p:nvSpPr>
          <p:spPr>
            <a:xfrm>
              <a:off x="1428031" y="3091211"/>
              <a:ext cx="100377" cy="99518"/>
            </a:xfrm>
            <a:custGeom>
              <a:rect b="b" l="l" r="r" t="t"/>
              <a:pathLst>
                <a:path extrusionOk="0" h="3129" w="3156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0" name="Google Shape;12900;p69"/>
            <p:cNvSpPr/>
            <p:nvPr/>
          </p:nvSpPr>
          <p:spPr>
            <a:xfrm>
              <a:off x="1366297" y="3110040"/>
              <a:ext cx="66663" cy="80689"/>
            </a:xfrm>
            <a:custGeom>
              <a:rect b="b" l="l" r="r" t="t"/>
              <a:pathLst>
                <a:path extrusionOk="0" h="2537" w="209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1" name="Google Shape;12901;p69"/>
          <p:cNvGrpSpPr/>
          <p:nvPr/>
        </p:nvGrpSpPr>
        <p:grpSpPr>
          <a:xfrm>
            <a:off x="853950" y="2894720"/>
            <a:ext cx="364104" cy="353290"/>
            <a:chOff x="853950" y="2894720"/>
            <a:chExt cx="364104" cy="353290"/>
          </a:xfrm>
        </p:grpSpPr>
        <p:sp>
          <p:nvSpPr>
            <p:cNvPr id="12902" name="Google Shape;12902;p69"/>
            <p:cNvSpPr/>
            <p:nvPr/>
          </p:nvSpPr>
          <p:spPr>
            <a:xfrm>
              <a:off x="1056167" y="3155298"/>
              <a:ext cx="57472" cy="57662"/>
            </a:xfrm>
            <a:custGeom>
              <a:rect b="b" l="l" r="r" t="t"/>
              <a:pathLst>
                <a:path extrusionOk="0" h="1813" w="1807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3" name="Google Shape;12903;p69"/>
            <p:cNvSpPr/>
            <p:nvPr/>
          </p:nvSpPr>
          <p:spPr>
            <a:xfrm>
              <a:off x="868326" y="2975027"/>
              <a:ext cx="192802" cy="82025"/>
            </a:xfrm>
            <a:custGeom>
              <a:rect b="b" l="l" r="r" t="t"/>
              <a:pathLst>
                <a:path extrusionOk="0" h="2579" w="6062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4" name="Google Shape;12904;p69"/>
            <p:cNvSpPr/>
            <p:nvPr/>
          </p:nvSpPr>
          <p:spPr>
            <a:xfrm>
              <a:off x="853950" y="3067580"/>
              <a:ext cx="137875" cy="168598"/>
            </a:xfrm>
            <a:custGeom>
              <a:rect b="b" l="l" r="r" t="t"/>
              <a:pathLst>
                <a:path extrusionOk="0" h="5301" w="4335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5" name="Google Shape;12905;p69"/>
            <p:cNvSpPr/>
            <p:nvPr/>
          </p:nvSpPr>
          <p:spPr>
            <a:xfrm>
              <a:off x="937248" y="3014975"/>
              <a:ext cx="87877" cy="57217"/>
            </a:xfrm>
            <a:custGeom>
              <a:rect b="b" l="l" r="r" t="t"/>
              <a:pathLst>
                <a:path extrusionOk="0" h="1799" w="2763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6" name="Google Shape;12906;p69"/>
            <p:cNvSpPr/>
            <p:nvPr/>
          </p:nvSpPr>
          <p:spPr>
            <a:xfrm>
              <a:off x="978912" y="3095664"/>
              <a:ext cx="78399" cy="79290"/>
            </a:xfrm>
            <a:custGeom>
              <a:rect b="b" l="l" r="r" t="t"/>
              <a:pathLst>
                <a:path extrusionOk="0" h="2493" w="2465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7" name="Google Shape;12907;p69"/>
            <p:cNvSpPr/>
            <p:nvPr/>
          </p:nvSpPr>
          <p:spPr>
            <a:xfrm>
              <a:off x="891067" y="3070697"/>
              <a:ext cx="74615" cy="77477"/>
            </a:xfrm>
            <a:custGeom>
              <a:rect b="b" l="l" r="r" t="t"/>
              <a:pathLst>
                <a:path extrusionOk="0" h="2436" w="2346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8" name="Google Shape;12908;p69"/>
            <p:cNvSpPr/>
            <p:nvPr/>
          </p:nvSpPr>
          <p:spPr>
            <a:xfrm>
              <a:off x="999745" y="2894720"/>
              <a:ext cx="218310" cy="353290"/>
            </a:xfrm>
            <a:custGeom>
              <a:rect b="b" l="l" r="r" t="t"/>
              <a:pathLst>
                <a:path extrusionOk="0" h="11108" w="6864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09" name="Google Shape;12909;p69"/>
          <p:cNvGrpSpPr/>
          <p:nvPr/>
        </p:nvGrpSpPr>
        <p:grpSpPr>
          <a:xfrm>
            <a:off x="7066548" y="2912594"/>
            <a:ext cx="352209" cy="334938"/>
            <a:chOff x="7066548" y="2912594"/>
            <a:chExt cx="352209" cy="334938"/>
          </a:xfrm>
        </p:grpSpPr>
        <p:sp>
          <p:nvSpPr>
            <p:cNvPr id="12910" name="Google Shape;12910;p69"/>
            <p:cNvSpPr/>
            <p:nvPr/>
          </p:nvSpPr>
          <p:spPr>
            <a:xfrm>
              <a:off x="7066548" y="2912594"/>
              <a:ext cx="219264" cy="266399"/>
            </a:xfrm>
            <a:custGeom>
              <a:rect b="b" l="l" r="r" t="t"/>
              <a:pathLst>
                <a:path extrusionOk="0" h="8376" w="6894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1" name="Google Shape;12911;p69"/>
            <p:cNvSpPr/>
            <p:nvPr/>
          </p:nvSpPr>
          <p:spPr>
            <a:xfrm>
              <a:off x="7262690" y="2968571"/>
              <a:ext cx="156067" cy="278962"/>
            </a:xfrm>
            <a:custGeom>
              <a:rect b="b" l="l" r="r" t="t"/>
              <a:pathLst>
                <a:path extrusionOk="0" h="8771" w="4907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2" name="Google Shape;12912;p69"/>
            <p:cNvSpPr/>
            <p:nvPr/>
          </p:nvSpPr>
          <p:spPr>
            <a:xfrm>
              <a:off x="7356610" y="3200843"/>
              <a:ext cx="58362" cy="24363"/>
            </a:xfrm>
            <a:custGeom>
              <a:rect b="b" l="l" r="r" t="t"/>
              <a:pathLst>
                <a:path extrusionOk="0" h="766" w="1835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3" name="Google Shape;12913;p69"/>
            <p:cNvSpPr/>
            <p:nvPr/>
          </p:nvSpPr>
          <p:spPr>
            <a:xfrm>
              <a:off x="7068806" y="3188821"/>
              <a:ext cx="179539" cy="24617"/>
            </a:xfrm>
            <a:custGeom>
              <a:rect b="b" l="l" r="r" t="t"/>
              <a:pathLst>
                <a:path extrusionOk="0" h="774" w="5645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4" name="Google Shape;12914;p69"/>
            <p:cNvSpPr/>
            <p:nvPr/>
          </p:nvSpPr>
          <p:spPr>
            <a:xfrm>
              <a:off x="7361158" y="3154726"/>
              <a:ext cx="49997" cy="20482"/>
            </a:xfrm>
            <a:custGeom>
              <a:rect b="b" l="l" r="r" t="t"/>
              <a:pathLst>
                <a:path extrusionOk="0" h="644" w="1572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5" name="Google Shape;12915;p69"/>
            <p:cNvSpPr/>
            <p:nvPr/>
          </p:nvSpPr>
          <p:spPr>
            <a:xfrm>
              <a:off x="7155920" y="3139523"/>
              <a:ext cx="148084" cy="33045"/>
            </a:xfrm>
            <a:custGeom>
              <a:rect b="b" l="l" r="r" t="t"/>
              <a:pathLst>
                <a:path extrusionOk="0" h="1039" w="4656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916" name="Google Shape;12916;p69"/>
          <p:cNvSpPr/>
          <p:nvPr/>
        </p:nvSpPr>
        <p:spPr>
          <a:xfrm>
            <a:off x="6591286" y="2883970"/>
            <a:ext cx="390088" cy="357520"/>
          </a:xfrm>
          <a:custGeom>
            <a:rect b="b" l="l" r="r" t="t"/>
            <a:pathLst>
              <a:path extrusionOk="0" h="11241" w="12265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17" name="Google Shape;12917;p69"/>
          <p:cNvSpPr/>
          <p:nvPr/>
        </p:nvSpPr>
        <p:spPr>
          <a:xfrm>
            <a:off x="6134980" y="2901781"/>
            <a:ext cx="390470" cy="332108"/>
          </a:xfrm>
          <a:custGeom>
            <a:rect b="b" l="l" r="r" t="t"/>
            <a:pathLst>
              <a:path extrusionOk="0" h="10442" w="12277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918" name="Google Shape;12918;p69"/>
          <p:cNvGrpSpPr/>
          <p:nvPr/>
        </p:nvGrpSpPr>
        <p:grpSpPr>
          <a:xfrm>
            <a:off x="7541397" y="2904802"/>
            <a:ext cx="318495" cy="352209"/>
            <a:chOff x="7541397" y="2904802"/>
            <a:chExt cx="318495" cy="352209"/>
          </a:xfrm>
        </p:grpSpPr>
        <p:sp>
          <p:nvSpPr>
            <p:cNvPr id="12919" name="Google Shape;12919;p69"/>
            <p:cNvSpPr/>
            <p:nvPr/>
          </p:nvSpPr>
          <p:spPr>
            <a:xfrm>
              <a:off x="7541397" y="2904802"/>
              <a:ext cx="318495" cy="352209"/>
            </a:xfrm>
            <a:custGeom>
              <a:rect b="b" l="l" r="r" t="t"/>
              <a:pathLst>
                <a:path extrusionOk="0" h="11074" w="10014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0" name="Google Shape;12920;p69"/>
            <p:cNvSpPr/>
            <p:nvPr/>
          </p:nvSpPr>
          <p:spPr>
            <a:xfrm>
              <a:off x="7642505" y="2952128"/>
              <a:ext cx="112876" cy="106451"/>
            </a:xfrm>
            <a:custGeom>
              <a:rect b="b" l="l" r="r" t="t"/>
              <a:pathLst>
                <a:path extrusionOk="0" h="3347" w="3549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1" name="Google Shape;12921;p69"/>
          <p:cNvGrpSpPr/>
          <p:nvPr/>
        </p:nvGrpSpPr>
        <p:grpSpPr>
          <a:xfrm>
            <a:off x="8003015" y="2904039"/>
            <a:ext cx="306759" cy="351445"/>
            <a:chOff x="8003015" y="2904039"/>
            <a:chExt cx="306759" cy="351445"/>
          </a:xfrm>
        </p:grpSpPr>
        <p:sp>
          <p:nvSpPr>
            <p:cNvPr id="12922" name="Google Shape;12922;p69"/>
            <p:cNvSpPr/>
            <p:nvPr/>
          </p:nvSpPr>
          <p:spPr>
            <a:xfrm>
              <a:off x="8094263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3" name="Google Shape;12923;p69"/>
            <p:cNvSpPr/>
            <p:nvPr/>
          </p:nvSpPr>
          <p:spPr>
            <a:xfrm>
              <a:off x="8187420" y="2957439"/>
              <a:ext cx="30342" cy="30310"/>
            </a:xfrm>
            <a:custGeom>
              <a:rect b="b" l="l" r="r" t="t"/>
              <a:pathLst>
                <a:path extrusionOk="0" h="953" w="954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4" name="Google Shape;12924;p69"/>
            <p:cNvSpPr/>
            <p:nvPr/>
          </p:nvSpPr>
          <p:spPr>
            <a:xfrm>
              <a:off x="8094263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5" name="Google Shape;12925;p69"/>
            <p:cNvSpPr/>
            <p:nvPr/>
          </p:nvSpPr>
          <p:spPr>
            <a:xfrm>
              <a:off x="8187420" y="3027856"/>
              <a:ext cx="30342" cy="30342"/>
            </a:xfrm>
            <a:custGeom>
              <a:rect b="b" l="l" r="r" t="t"/>
              <a:pathLst>
                <a:path extrusionOk="0" h="954" w="954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6" name="Google Shape;12926;p69"/>
            <p:cNvSpPr/>
            <p:nvPr/>
          </p:nvSpPr>
          <p:spPr>
            <a:xfrm>
              <a:off x="8003015" y="3050214"/>
              <a:ext cx="306759" cy="205269"/>
            </a:xfrm>
            <a:custGeom>
              <a:rect b="b" l="l" r="r" t="t"/>
              <a:pathLst>
                <a:path extrusionOk="0" h="6454" w="9645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7" name="Google Shape;12927;p69"/>
            <p:cNvSpPr/>
            <p:nvPr/>
          </p:nvSpPr>
          <p:spPr>
            <a:xfrm>
              <a:off x="8040131" y="2904039"/>
              <a:ext cx="230268" cy="132182"/>
            </a:xfrm>
            <a:custGeom>
              <a:rect b="b" l="l" r="r" t="t"/>
              <a:pathLst>
                <a:path extrusionOk="0" h="4156" w="724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28" name="Google Shape;12928;p69"/>
          <p:cNvGrpSpPr/>
          <p:nvPr/>
        </p:nvGrpSpPr>
        <p:grpSpPr>
          <a:xfrm>
            <a:off x="5687770" y="2885496"/>
            <a:ext cx="369638" cy="369606"/>
            <a:chOff x="5687770" y="2885496"/>
            <a:chExt cx="369638" cy="369606"/>
          </a:xfrm>
        </p:grpSpPr>
        <p:sp>
          <p:nvSpPr>
            <p:cNvPr id="12929" name="Google Shape;12929;p69"/>
            <p:cNvSpPr/>
            <p:nvPr/>
          </p:nvSpPr>
          <p:spPr>
            <a:xfrm>
              <a:off x="5772594" y="3003366"/>
              <a:ext cx="112113" cy="110872"/>
            </a:xfrm>
            <a:custGeom>
              <a:rect b="b" l="l" r="r" t="t"/>
              <a:pathLst>
                <a:path extrusionOk="0" h="3486" w="3525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0" name="Google Shape;12930;p69"/>
            <p:cNvSpPr/>
            <p:nvPr/>
          </p:nvSpPr>
          <p:spPr>
            <a:xfrm>
              <a:off x="5800996" y="3031736"/>
              <a:ext cx="112113" cy="110904"/>
            </a:xfrm>
            <a:custGeom>
              <a:rect b="b" l="l" r="r" t="t"/>
              <a:pathLst>
                <a:path extrusionOk="0" h="3487" w="3525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1" name="Google Shape;12931;p69"/>
            <p:cNvSpPr/>
            <p:nvPr/>
          </p:nvSpPr>
          <p:spPr>
            <a:xfrm>
              <a:off x="5829016" y="3141558"/>
              <a:ext cx="31455" cy="30247"/>
            </a:xfrm>
            <a:custGeom>
              <a:rect b="b" l="l" r="r" t="t"/>
              <a:pathLst>
                <a:path extrusionOk="0" h="951" w="989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2" name="Google Shape;12932;p69"/>
            <p:cNvSpPr/>
            <p:nvPr/>
          </p:nvSpPr>
          <p:spPr>
            <a:xfrm>
              <a:off x="5866514" y="3060519"/>
              <a:ext cx="75378" cy="73788"/>
            </a:xfrm>
            <a:custGeom>
              <a:rect b="b" l="l" r="r" t="t"/>
              <a:pathLst>
                <a:path extrusionOk="0" h="2320" w="237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3" name="Google Shape;12933;p69"/>
            <p:cNvSpPr/>
            <p:nvPr/>
          </p:nvSpPr>
          <p:spPr>
            <a:xfrm>
              <a:off x="5687770" y="2885496"/>
              <a:ext cx="369638" cy="369606"/>
            </a:xfrm>
            <a:custGeom>
              <a:rect b="b" l="l" r="r" t="t"/>
              <a:pathLst>
                <a:path extrusionOk="0" h="11621" w="11622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4" name="Google Shape;12934;p69"/>
            <p:cNvSpPr/>
            <p:nvPr/>
          </p:nvSpPr>
          <p:spPr>
            <a:xfrm>
              <a:off x="5737386" y="2968794"/>
              <a:ext cx="182942" cy="181416"/>
            </a:xfrm>
            <a:custGeom>
              <a:rect b="b" l="l" r="r" t="t"/>
              <a:pathLst>
                <a:path extrusionOk="0" h="5704" w="5752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5" name="Google Shape;12935;p69"/>
            <p:cNvSpPr/>
            <p:nvPr/>
          </p:nvSpPr>
          <p:spPr>
            <a:xfrm>
              <a:off x="5793808" y="3024548"/>
              <a:ext cx="181797" cy="181320"/>
            </a:xfrm>
            <a:custGeom>
              <a:rect b="b" l="l" r="r" t="t"/>
              <a:pathLst>
                <a:path extrusionOk="0" h="5701" w="5716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6" name="Google Shape;12936;p69"/>
            <p:cNvSpPr/>
            <p:nvPr/>
          </p:nvSpPr>
          <p:spPr>
            <a:xfrm>
              <a:off x="5964600" y="3015483"/>
              <a:ext cx="23122" cy="21882"/>
            </a:xfrm>
            <a:custGeom>
              <a:rect b="b" l="l" r="r" t="t"/>
              <a:pathLst>
                <a:path extrusionOk="0" h="688" w="727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7" name="Google Shape;12937;p69"/>
            <p:cNvSpPr/>
            <p:nvPr/>
          </p:nvSpPr>
          <p:spPr>
            <a:xfrm>
              <a:off x="5935817" y="2986700"/>
              <a:ext cx="22741" cy="21119"/>
            </a:xfrm>
            <a:custGeom>
              <a:rect b="b" l="l" r="r" t="t"/>
              <a:pathLst>
                <a:path extrusionOk="0" h="664" w="715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8" name="Google Shape;12938;p69"/>
            <p:cNvSpPr/>
            <p:nvPr/>
          </p:nvSpPr>
          <p:spPr>
            <a:xfrm>
              <a:off x="5906270" y="2957153"/>
              <a:ext cx="23504" cy="21914"/>
            </a:xfrm>
            <a:custGeom>
              <a:rect b="b" l="l" r="r" t="t"/>
              <a:pathLst>
                <a:path extrusionOk="0" h="689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39" name="Google Shape;12939;p69"/>
          <p:cNvGrpSpPr/>
          <p:nvPr/>
        </p:nvGrpSpPr>
        <p:grpSpPr>
          <a:xfrm>
            <a:off x="4881958" y="2904802"/>
            <a:ext cx="156417" cy="349537"/>
            <a:chOff x="4881958" y="2904802"/>
            <a:chExt cx="156417" cy="349537"/>
          </a:xfrm>
        </p:grpSpPr>
        <p:sp>
          <p:nvSpPr>
            <p:cNvPr id="12940" name="Google Shape;12940;p69"/>
            <p:cNvSpPr/>
            <p:nvPr/>
          </p:nvSpPr>
          <p:spPr>
            <a:xfrm>
              <a:off x="4994802" y="3168370"/>
              <a:ext cx="10241" cy="10623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1" name="Google Shape;12941;p69"/>
            <p:cNvSpPr/>
            <p:nvPr/>
          </p:nvSpPr>
          <p:spPr>
            <a:xfrm>
              <a:off x="4994802" y="3194864"/>
              <a:ext cx="10241" cy="10273"/>
            </a:xfrm>
            <a:custGeom>
              <a:rect b="b" l="l" r="r" t="t"/>
              <a:pathLst>
                <a:path extrusionOk="0" h="323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2" name="Google Shape;12942;p69"/>
            <p:cNvSpPr/>
            <p:nvPr/>
          </p:nvSpPr>
          <p:spPr>
            <a:xfrm>
              <a:off x="4937999" y="2904802"/>
              <a:ext cx="45831" cy="221935"/>
            </a:xfrm>
            <a:custGeom>
              <a:rect b="b" l="l" r="r" t="t"/>
              <a:pathLst>
                <a:path extrusionOk="0" h="6978" w="1441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3" name="Google Shape;12943;p69"/>
            <p:cNvSpPr/>
            <p:nvPr/>
          </p:nvSpPr>
          <p:spPr>
            <a:xfrm>
              <a:off x="4937617" y="3141463"/>
              <a:ext cx="44718" cy="10273"/>
            </a:xfrm>
            <a:custGeom>
              <a:rect b="b" l="l" r="r" t="t"/>
              <a:pathLst>
                <a:path extrusionOk="0" h="323" w="1406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4" name="Google Shape;12944;p69"/>
            <p:cNvSpPr/>
            <p:nvPr/>
          </p:nvSpPr>
          <p:spPr>
            <a:xfrm>
              <a:off x="4937617" y="3168370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5" name="Google Shape;12945;p69"/>
            <p:cNvSpPr/>
            <p:nvPr/>
          </p:nvSpPr>
          <p:spPr>
            <a:xfrm>
              <a:off x="4937617" y="3195245"/>
              <a:ext cx="44718" cy="10623"/>
            </a:xfrm>
            <a:custGeom>
              <a:rect b="b" l="l" r="r" t="t"/>
              <a:pathLst>
                <a:path extrusionOk="0" h="334" w="1406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6" name="Google Shape;12946;p69"/>
            <p:cNvSpPr/>
            <p:nvPr/>
          </p:nvSpPr>
          <p:spPr>
            <a:xfrm>
              <a:off x="4881958" y="3054953"/>
              <a:ext cx="156417" cy="199386"/>
            </a:xfrm>
            <a:custGeom>
              <a:rect b="b" l="l" r="r" t="t"/>
              <a:pathLst>
                <a:path extrusionOk="0" h="6269" w="4918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47" name="Google Shape;12947;p69"/>
          <p:cNvGrpSpPr/>
          <p:nvPr/>
        </p:nvGrpSpPr>
        <p:grpSpPr>
          <a:xfrm>
            <a:off x="5230318" y="2886514"/>
            <a:ext cx="371133" cy="367443"/>
            <a:chOff x="5230318" y="2886514"/>
            <a:chExt cx="371133" cy="367443"/>
          </a:xfrm>
        </p:grpSpPr>
        <p:sp>
          <p:nvSpPr>
            <p:cNvPr id="12948" name="Google Shape;12948;p69"/>
            <p:cNvSpPr/>
            <p:nvPr/>
          </p:nvSpPr>
          <p:spPr>
            <a:xfrm>
              <a:off x="5328023" y="3080397"/>
              <a:ext cx="72356" cy="70257"/>
            </a:xfrm>
            <a:custGeom>
              <a:rect b="b" l="l" r="r" t="t"/>
              <a:pathLst>
                <a:path extrusionOk="0" h="2209" w="2275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9" name="Google Shape;12949;p69"/>
            <p:cNvSpPr/>
            <p:nvPr/>
          </p:nvSpPr>
          <p:spPr>
            <a:xfrm>
              <a:off x="5372328" y="3064877"/>
              <a:ext cx="56836" cy="55468"/>
            </a:xfrm>
            <a:custGeom>
              <a:rect b="b" l="l" r="r" t="t"/>
              <a:pathLst>
                <a:path extrusionOk="0" h="1744" w="1787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0" name="Google Shape;12950;p69"/>
            <p:cNvSpPr/>
            <p:nvPr/>
          </p:nvSpPr>
          <p:spPr>
            <a:xfrm>
              <a:off x="5390902" y="3028269"/>
              <a:ext cx="57949" cy="73533"/>
            </a:xfrm>
            <a:custGeom>
              <a:rect b="b" l="l" r="r" t="t"/>
              <a:pathLst>
                <a:path extrusionOk="0" h="2312" w="1822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1" name="Google Shape;12951;p69"/>
            <p:cNvSpPr/>
            <p:nvPr/>
          </p:nvSpPr>
          <p:spPr>
            <a:xfrm>
              <a:off x="5230318" y="2886514"/>
              <a:ext cx="371133" cy="367443"/>
            </a:xfrm>
            <a:custGeom>
              <a:rect b="b" l="l" r="r" t="t"/>
              <a:pathLst>
                <a:path extrusionOk="0" h="11553" w="11669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2" name="Google Shape;12952;p69"/>
            <p:cNvSpPr/>
            <p:nvPr/>
          </p:nvSpPr>
          <p:spPr>
            <a:xfrm>
              <a:off x="5337501" y="3026074"/>
              <a:ext cx="181797" cy="180175"/>
            </a:xfrm>
            <a:custGeom>
              <a:rect b="b" l="l" r="r" t="t"/>
              <a:pathLst>
                <a:path extrusionOk="0" h="5665" w="5716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3" name="Google Shape;12953;p69"/>
            <p:cNvSpPr/>
            <p:nvPr/>
          </p:nvSpPr>
          <p:spPr>
            <a:xfrm>
              <a:off x="5281461" y="2969462"/>
              <a:ext cx="181416" cy="180366"/>
            </a:xfrm>
            <a:custGeom>
              <a:rect b="b" l="l" r="r" t="t"/>
              <a:pathLst>
                <a:path extrusionOk="0" h="5671" w="5704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4" name="Google Shape;12954;p69"/>
            <p:cNvSpPr/>
            <p:nvPr/>
          </p:nvSpPr>
          <p:spPr>
            <a:xfrm>
              <a:off x="5508294" y="3016978"/>
              <a:ext cx="23122" cy="21532"/>
            </a:xfrm>
            <a:custGeom>
              <a:rect b="b" l="l" r="r" t="t"/>
              <a:pathLst>
                <a:path extrusionOk="0" h="677" w="727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5" name="Google Shape;12955;p69"/>
            <p:cNvSpPr/>
            <p:nvPr/>
          </p:nvSpPr>
          <p:spPr>
            <a:xfrm>
              <a:off x="5478366" y="2987082"/>
              <a:ext cx="23504" cy="21882"/>
            </a:xfrm>
            <a:custGeom>
              <a:rect b="b" l="l" r="r" t="t"/>
              <a:pathLst>
                <a:path extrusionOk="0" h="688" w="739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6" name="Google Shape;12956;p69"/>
            <p:cNvSpPr/>
            <p:nvPr/>
          </p:nvSpPr>
          <p:spPr>
            <a:xfrm>
              <a:off x="5449200" y="2957916"/>
              <a:ext cx="23122" cy="21500"/>
            </a:xfrm>
            <a:custGeom>
              <a:rect b="b" l="l" r="r" t="t"/>
              <a:pathLst>
                <a:path extrusionOk="0" h="676" w="727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57" name="Google Shape;12957;p69"/>
          <p:cNvGrpSpPr/>
          <p:nvPr/>
        </p:nvGrpSpPr>
        <p:grpSpPr>
          <a:xfrm>
            <a:off x="5748358" y="3434578"/>
            <a:ext cx="352590" cy="182561"/>
            <a:chOff x="5748358" y="3434578"/>
            <a:chExt cx="352590" cy="182561"/>
          </a:xfrm>
        </p:grpSpPr>
        <p:sp>
          <p:nvSpPr>
            <p:cNvPr id="12958" name="Google Shape;12958;p69"/>
            <p:cNvSpPr/>
            <p:nvPr/>
          </p:nvSpPr>
          <p:spPr>
            <a:xfrm>
              <a:off x="5857799" y="3457668"/>
              <a:ext cx="26525" cy="50761"/>
            </a:xfrm>
            <a:custGeom>
              <a:rect b="b" l="l" r="r" t="t"/>
              <a:pathLst>
                <a:path extrusionOk="0" h="1596" w="834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9" name="Google Shape;12959;p69"/>
            <p:cNvSpPr/>
            <p:nvPr/>
          </p:nvSpPr>
          <p:spPr>
            <a:xfrm>
              <a:off x="5823704" y="3457668"/>
              <a:ext cx="26557" cy="51142"/>
            </a:xfrm>
            <a:custGeom>
              <a:rect b="b" l="l" r="r" t="t"/>
              <a:pathLst>
                <a:path extrusionOk="0" h="1608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0" name="Google Shape;12960;p69"/>
            <p:cNvSpPr/>
            <p:nvPr/>
          </p:nvSpPr>
          <p:spPr>
            <a:xfrm>
              <a:off x="5788115" y="3457668"/>
              <a:ext cx="26557" cy="50761"/>
            </a:xfrm>
            <a:custGeom>
              <a:rect b="b" l="l" r="r" t="t"/>
              <a:pathLst>
                <a:path extrusionOk="0" h="1596" w="835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1" name="Google Shape;12961;p69"/>
            <p:cNvSpPr/>
            <p:nvPr/>
          </p:nvSpPr>
          <p:spPr>
            <a:xfrm>
              <a:off x="5913458" y="3457668"/>
              <a:ext cx="142423" cy="50761"/>
            </a:xfrm>
            <a:custGeom>
              <a:rect b="b" l="l" r="r" t="t"/>
              <a:pathLst>
                <a:path extrusionOk="0" h="1596" w="4478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2" name="Google Shape;12962;p69"/>
            <p:cNvSpPr/>
            <p:nvPr/>
          </p:nvSpPr>
          <p:spPr>
            <a:xfrm>
              <a:off x="5748358" y="3434578"/>
              <a:ext cx="352590" cy="39788"/>
            </a:xfrm>
            <a:custGeom>
              <a:rect b="b" l="l" r="r" t="t"/>
              <a:pathLst>
                <a:path extrusionOk="0" h="1251" w="11086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3" name="Google Shape;12963;p69"/>
            <p:cNvSpPr/>
            <p:nvPr/>
          </p:nvSpPr>
          <p:spPr>
            <a:xfrm>
              <a:off x="5748358" y="3488328"/>
              <a:ext cx="352590" cy="128810"/>
            </a:xfrm>
            <a:custGeom>
              <a:rect b="b" l="l" r="r" t="t"/>
              <a:pathLst>
                <a:path extrusionOk="0" h="4050" w="11086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4" name="Google Shape;12964;p69"/>
          <p:cNvGrpSpPr/>
          <p:nvPr/>
        </p:nvGrpSpPr>
        <p:grpSpPr>
          <a:xfrm>
            <a:off x="862283" y="4274771"/>
            <a:ext cx="341204" cy="359301"/>
            <a:chOff x="862283" y="4274771"/>
            <a:chExt cx="341204" cy="359301"/>
          </a:xfrm>
        </p:grpSpPr>
        <p:sp>
          <p:nvSpPr>
            <p:cNvPr id="12965" name="Google Shape;12965;p69"/>
            <p:cNvSpPr/>
            <p:nvPr/>
          </p:nvSpPr>
          <p:spPr>
            <a:xfrm>
              <a:off x="1100089" y="4490790"/>
              <a:ext cx="24267" cy="17366"/>
            </a:xfrm>
            <a:custGeom>
              <a:rect b="b" l="l" r="r" t="t"/>
              <a:pathLst>
                <a:path extrusionOk="0" h="546" w="763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6" name="Google Shape;12966;p69"/>
            <p:cNvSpPr/>
            <p:nvPr/>
          </p:nvSpPr>
          <p:spPr>
            <a:xfrm>
              <a:off x="1100089" y="4476001"/>
              <a:ext cx="24267" cy="17397"/>
            </a:xfrm>
            <a:custGeom>
              <a:rect b="b" l="l" r="r" t="t"/>
              <a:pathLst>
                <a:path extrusionOk="0" h="547" w="763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7" name="Google Shape;12967;p69"/>
            <p:cNvSpPr/>
            <p:nvPr/>
          </p:nvSpPr>
          <p:spPr>
            <a:xfrm>
              <a:off x="862283" y="4274771"/>
              <a:ext cx="341204" cy="359301"/>
            </a:xfrm>
            <a:custGeom>
              <a:rect b="b" l="l" r="r" t="t"/>
              <a:pathLst>
                <a:path extrusionOk="0" h="11297" w="10728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68" name="Google Shape;12968;p69"/>
          <p:cNvGrpSpPr/>
          <p:nvPr/>
        </p:nvGrpSpPr>
        <p:grpSpPr>
          <a:xfrm>
            <a:off x="1396957" y="4287365"/>
            <a:ext cx="301861" cy="332871"/>
            <a:chOff x="1396957" y="4287365"/>
            <a:chExt cx="301861" cy="332871"/>
          </a:xfrm>
        </p:grpSpPr>
        <p:sp>
          <p:nvSpPr>
            <p:cNvPr id="12969" name="Google Shape;12969;p69"/>
            <p:cNvSpPr/>
            <p:nvPr/>
          </p:nvSpPr>
          <p:spPr>
            <a:xfrm>
              <a:off x="1396957" y="4287365"/>
              <a:ext cx="301861" cy="332871"/>
            </a:xfrm>
            <a:custGeom>
              <a:rect b="b" l="l" r="r" t="t"/>
              <a:pathLst>
                <a:path extrusionOk="0" h="10466" w="9491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0" name="Google Shape;12970;p69"/>
            <p:cNvSpPr/>
            <p:nvPr/>
          </p:nvSpPr>
          <p:spPr>
            <a:xfrm>
              <a:off x="1689309" y="4378614"/>
              <a:ext cx="9510" cy="46976"/>
            </a:xfrm>
            <a:custGeom>
              <a:rect b="b" l="l" r="r" t="t"/>
              <a:pathLst>
                <a:path extrusionOk="0" h="1477" w="299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1" name="Google Shape;12971;p69"/>
            <p:cNvSpPr/>
            <p:nvPr/>
          </p:nvSpPr>
          <p:spPr>
            <a:xfrm>
              <a:off x="1520424" y="4385420"/>
              <a:ext cx="33363" cy="32982"/>
            </a:xfrm>
            <a:custGeom>
              <a:rect b="b" l="l" r="r" t="t"/>
              <a:pathLst>
                <a:path extrusionOk="0" h="1037" w="1049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2" name="Google Shape;12972;p69"/>
            <p:cNvSpPr/>
            <p:nvPr/>
          </p:nvSpPr>
          <p:spPr>
            <a:xfrm>
              <a:off x="1563202" y="4398683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3" name="Google Shape;12973;p69"/>
            <p:cNvSpPr/>
            <p:nvPr/>
          </p:nvSpPr>
          <p:spPr>
            <a:xfrm>
              <a:off x="1563965" y="4410037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4" name="Google Shape;12974;p69"/>
            <p:cNvSpPr/>
            <p:nvPr/>
          </p:nvSpPr>
          <p:spPr>
            <a:xfrm>
              <a:off x="1563202" y="4385039"/>
              <a:ext cx="10273" cy="9510"/>
            </a:xfrm>
            <a:custGeom>
              <a:rect b="b" l="l" r="r" t="t"/>
              <a:pathLst>
                <a:path extrusionOk="0" h="299" w="323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5" name="Google Shape;12975;p69"/>
            <p:cNvSpPr/>
            <p:nvPr/>
          </p:nvSpPr>
          <p:spPr>
            <a:xfrm>
              <a:off x="1520424" y="4436944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6" name="Google Shape;12976;p69"/>
            <p:cNvSpPr/>
            <p:nvPr/>
          </p:nvSpPr>
          <p:spPr>
            <a:xfrm>
              <a:off x="1563202" y="4450175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7" name="Google Shape;12977;p69"/>
            <p:cNvSpPr/>
            <p:nvPr/>
          </p:nvSpPr>
          <p:spPr>
            <a:xfrm>
              <a:off x="1563965" y="4461530"/>
              <a:ext cx="92807" cy="9510"/>
            </a:xfrm>
            <a:custGeom>
              <a:rect b="b" l="l" r="r" t="t"/>
              <a:pathLst>
                <a:path extrusionOk="0" h="299" w="2918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8" name="Google Shape;12978;p69"/>
            <p:cNvSpPr/>
            <p:nvPr/>
          </p:nvSpPr>
          <p:spPr>
            <a:xfrm>
              <a:off x="1563202" y="4436563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9" name="Google Shape;12979;p69"/>
            <p:cNvSpPr/>
            <p:nvPr/>
          </p:nvSpPr>
          <p:spPr>
            <a:xfrm>
              <a:off x="1520424" y="4488437"/>
              <a:ext cx="33363" cy="33332"/>
            </a:xfrm>
            <a:custGeom>
              <a:rect b="b" l="l" r="r" t="t"/>
              <a:pathLst>
                <a:path extrusionOk="0" h="1048" w="1049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0" name="Google Shape;12980;p69"/>
            <p:cNvSpPr/>
            <p:nvPr/>
          </p:nvSpPr>
          <p:spPr>
            <a:xfrm>
              <a:off x="1563202" y="4501667"/>
              <a:ext cx="34508" cy="9510"/>
            </a:xfrm>
            <a:custGeom>
              <a:rect b="b" l="l" r="r" t="t"/>
              <a:pathLst>
                <a:path extrusionOk="0" h="299" w="1085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1" name="Google Shape;12981;p69"/>
            <p:cNvSpPr/>
            <p:nvPr/>
          </p:nvSpPr>
          <p:spPr>
            <a:xfrm>
              <a:off x="1563202" y="4513785"/>
              <a:ext cx="93570" cy="9510"/>
            </a:xfrm>
            <a:custGeom>
              <a:rect b="b" l="l" r="r" t="t"/>
              <a:pathLst>
                <a:path extrusionOk="0" h="299" w="2942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2" name="Google Shape;12982;p69"/>
            <p:cNvSpPr/>
            <p:nvPr/>
          </p:nvSpPr>
          <p:spPr>
            <a:xfrm>
              <a:off x="1563202" y="4488055"/>
              <a:ext cx="10273" cy="9478"/>
            </a:xfrm>
            <a:custGeom>
              <a:rect b="b" l="l" r="r" t="t"/>
              <a:pathLst>
                <a:path extrusionOk="0" h="298" w="323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3" name="Google Shape;12983;p69"/>
            <p:cNvSpPr/>
            <p:nvPr/>
          </p:nvSpPr>
          <p:spPr>
            <a:xfrm>
              <a:off x="1522682" y="4318025"/>
              <a:ext cx="141659" cy="37912"/>
            </a:xfrm>
            <a:custGeom>
              <a:rect b="b" l="l" r="r" t="t"/>
              <a:pathLst>
                <a:path extrusionOk="0" h="1192" w="4454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84" name="Google Shape;12984;p69"/>
          <p:cNvGrpSpPr/>
          <p:nvPr/>
        </p:nvGrpSpPr>
        <p:grpSpPr>
          <a:xfrm>
            <a:off x="1865381" y="4277506"/>
            <a:ext cx="396131" cy="355612"/>
            <a:chOff x="1865381" y="4277506"/>
            <a:chExt cx="396131" cy="355612"/>
          </a:xfrm>
        </p:grpSpPr>
        <p:sp>
          <p:nvSpPr>
            <p:cNvPr id="12985" name="Google Shape;12985;p69"/>
            <p:cNvSpPr/>
            <p:nvPr/>
          </p:nvSpPr>
          <p:spPr>
            <a:xfrm>
              <a:off x="1865381" y="4277506"/>
              <a:ext cx="396131" cy="355612"/>
            </a:xfrm>
            <a:custGeom>
              <a:rect b="b" l="l" r="r" t="t"/>
              <a:pathLst>
                <a:path extrusionOk="0" h="11181" w="12455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6" name="Google Shape;12986;p69"/>
            <p:cNvSpPr/>
            <p:nvPr/>
          </p:nvSpPr>
          <p:spPr>
            <a:xfrm>
              <a:off x="2057770" y="4294553"/>
              <a:ext cx="22741" cy="35622"/>
            </a:xfrm>
            <a:custGeom>
              <a:rect b="b" l="l" r="r" t="t"/>
              <a:pathLst>
                <a:path extrusionOk="0" h="1120" w="715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7" name="Google Shape;12987;p69"/>
            <p:cNvSpPr/>
            <p:nvPr/>
          </p:nvSpPr>
          <p:spPr>
            <a:xfrm>
              <a:off x="2048292" y="4456250"/>
              <a:ext cx="30724" cy="64055"/>
            </a:xfrm>
            <a:custGeom>
              <a:rect b="b" l="l" r="r" t="t"/>
              <a:pathLst>
                <a:path extrusionOk="0" h="2014" w="966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8" name="Google Shape;12988;p69"/>
            <p:cNvSpPr/>
            <p:nvPr/>
          </p:nvSpPr>
          <p:spPr>
            <a:xfrm>
              <a:off x="1898713" y="4487196"/>
              <a:ext cx="17461" cy="16030"/>
            </a:xfrm>
            <a:custGeom>
              <a:rect b="b" l="l" r="r" t="t"/>
              <a:pathLst>
                <a:path extrusionOk="0" h="504" w="549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9" name="Google Shape;12989;p69"/>
            <p:cNvSpPr/>
            <p:nvPr/>
          </p:nvSpPr>
          <p:spPr>
            <a:xfrm>
              <a:off x="1887740" y="4502494"/>
              <a:ext cx="19337" cy="13231"/>
            </a:xfrm>
            <a:custGeom>
              <a:rect b="b" l="l" r="r" t="t"/>
              <a:pathLst>
                <a:path extrusionOk="0" h="416" w="608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0" name="Google Shape;12990;p69"/>
            <p:cNvSpPr/>
            <p:nvPr/>
          </p:nvSpPr>
          <p:spPr>
            <a:xfrm>
              <a:off x="1913852" y="4477019"/>
              <a:ext cx="13676" cy="17874"/>
            </a:xfrm>
            <a:custGeom>
              <a:rect b="b" l="l" r="r" t="t"/>
              <a:pathLst>
                <a:path extrusionOk="0" h="562" w="43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1" name="Google Shape;12991;p69"/>
          <p:cNvGrpSpPr/>
          <p:nvPr/>
        </p:nvGrpSpPr>
        <p:grpSpPr>
          <a:xfrm>
            <a:off x="2411823" y="4303999"/>
            <a:ext cx="334398" cy="299953"/>
            <a:chOff x="2411823" y="4303999"/>
            <a:chExt cx="334398" cy="299953"/>
          </a:xfrm>
        </p:grpSpPr>
        <p:sp>
          <p:nvSpPr>
            <p:cNvPr id="12992" name="Google Shape;12992;p69"/>
            <p:cNvSpPr/>
            <p:nvPr/>
          </p:nvSpPr>
          <p:spPr>
            <a:xfrm>
              <a:off x="2411823" y="4303999"/>
              <a:ext cx="237838" cy="84124"/>
            </a:xfrm>
            <a:custGeom>
              <a:rect b="b" l="l" r="r" t="t"/>
              <a:pathLst>
                <a:path extrusionOk="0" h="2645" w="7478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3" name="Google Shape;12993;p69"/>
            <p:cNvSpPr/>
            <p:nvPr/>
          </p:nvSpPr>
          <p:spPr>
            <a:xfrm>
              <a:off x="2412205" y="4330525"/>
              <a:ext cx="334016" cy="273428"/>
            </a:xfrm>
            <a:custGeom>
              <a:rect b="b" l="l" r="r" t="t"/>
              <a:pathLst>
                <a:path extrusionOk="0" h="8597" w="10502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4" name="Google Shape;12994;p69"/>
            <p:cNvSpPr/>
            <p:nvPr/>
          </p:nvSpPr>
          <p:spPr>
            <a:xfrm>
              <a:off x="2543241" y="4476319"/>
              <a:ext cx="20101" cy="9478"/>
            </a:xfrm>
            <a:custGeom>
              <a:rect b="b" l="l" r="r" t="t"/>
              <a:pathLst>
                <a:path extrusionOk="0" h="298" w="632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5" name="Google Shape;12995;p69"/>
            <p:cNvSpPr/>
            <p:nvPr/>
          </p:nvSpPr>
          <p:spPr>
            <a:xfrm>
              <a:off x="2568590" y="4475937"/>
              <a:ext cx="129160" cy="9478"/>
            </a:xfrm>
            <a:custGeom>
              <a:rect b="b" l="l" r="r" t="t"/>
              <a:pathLst>
                <a:path extrusionOk="0" h="298" w="4061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6" name="Google Shape;12996;p69"/>
            <p:cNvSpPr/>
            <p:nvPr/>
          </p:nvSpPr>
          <p:spPr>
            <a:xfrm>
              <a:off x="2543241" y="4491840"/>
              <a:ext cx="154890" cy="9510"/>
            </a:xfrm>
            <a:custGeom>
              <a:rect b="b" l="l" r="r" t="t"/>
              <a:pathLst>
                <a:path extrusionOk="0" h="299" w="487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7" name="Google Shape;12997;p69"/>
            <p:cNvSpPr/>
            <p:nvPr/>
          </p:nvSpPr>
          <p:spPr>
            <a:xfrm>
              <a:off x="2543241" y="4508506"/>
              <a:ext cx="154890" cy="9478"/>
            </a:xfrm>
            <a:custGeom>
              <a:rect b="b" l="l" r="r" t="t"/>
              <a:pathLst>
                <a:path extrusionOk="0" h="298" w="487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8" name="Google Shape;12998;p69"/>
            <p:cNvSpPr/>
            <p:nvPr/>
          </p:nvSpPr>
          <p:spPr>
            <a:xfrm>
              <a:off x="2635635" y="4436563"/>
              <a:ext cx="62497" cy="27289"/>
            </a:xfrm>
            <a:custGeom>
              <a:rect b="b" l="l" r="r" t="t"/>
              <a:pathLst>
                <a:path extrusionOk="0" h="858" w="1965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999" name="Google Shape;12999;p69"/>
          <p:cNvGrpSpPr/>
          <p:nvPr/>
        </p:nvGrpSpPr>
        <p:grpSpPr>
          <a:xfrm>
            <a:off x="2903337" y="4279032"/>
            <a:ext cx="382519" cy="350682"/>
            <a:chOff x="2903337" y="4279032"/>
            <a:chExt cx="382519" cy="350682"/>
          </a:xfrm>
        </p:grpSpPr>
        <p:sp>
          <p:nvSpPr>
            <p:cNvPr id="13000" name="Google Shape;13000;p69"/>
            <p:cNvSpPr/>
            <p:nvPr/>
          </p:nvSpPr>
          <p:spPr>
            <a:xfrm>
              <a:off x="2966979" y="4320570"/>
              <a:ext cx="202248" cy="184183"/>
            </a:xfrm>
            <a:custGeom>
              <a:rect b="b" l="l" r="r" t="t"/>
              <a:pathLst>
                <a:path extrusionOk="0" h="5791" w="6359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1" name="Google Shape;13001;p69"/>
            <p:cNvSpPr/>
            <p:nvPr/>
          </p:nvSpPr>
          <p:spPr>
            <a:xfrm>
              <a:off x="2903337" y="4279032"/>
              <a:ext cx="382519" cy="350682"/>
            </a:xfrm>
            <a:custGeom>
              <a:rect b="b" l="l" r="r" t="t"/>
              <a:pathLst>
                <a:path extrusionOk="0" h="11026" w="12027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2" name="Google Shape;13002;p69"/>
            <p:cNvSpPr/>
            <p:nvPr/>
          </p:nvSpPr>
          <p:spPr>
            <a:xfrm>
              <a:off x="2937814" y="4300215"/>
              <a:ext cx="11768" cy="11418"/>
            </a:xfrm>
            <a:custGeom>
              <a:rect b="b" l="l" r="r" t="t"/>
              <a:pathLst>
                <a:path extrusionOk="0" h="359" w="37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69"/>
            <p:cNvSpPr/>
            <p:nvPr/>
          </p:nvSpPr>
          <p:spPr>
            <a:xfrm>
              <a:off x="2952572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69"/>
            <p:cNvSpPr/>
            <p:nvPr/>
          </p:nvSpPr>
          <p:spPr>
            <a:xfrm>
              <a:off x="2967361" y="4300215"/>
              <a:ext cx="11386" cy="11418"/>
            </a:xfrm>
            <a:custGeom>
              <a:rect b="b" l="l" r="r" t="t"/>
              <a:pathLst>
                <a:path extrusionOk="0" h="359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69"/>
            <p:cNvSpPr/>
            <p:nvPr/>
          </p:nvSpPr>
          <p:spPr>
            <a:xfrm>
              <a:off x="3016563" y="4424063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69"/>
            <p:cNvSpPr/>
            <p:nvPr/>
          </p:nvSpPr>
          <p:spPr>
            <a:xfrm>
              <a:off x="3016563" y="4442606"/>
              <a:ext cx="11418" cy="11386"/>
            </a:xfrm>
            <a:custGeom>
              <a:rect b="b" l="l" r="r" t="t"/>
              <a:pathLst>
                <a:path extrusionOk="0" h="358" w="359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69"/>
            <p:cNvSpPr/>
            <p:nvPr/>
          </p:nvSpPr>
          <p:spPr>
            <a:xfrm>
              <a:off x="3032498" y="4424063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69"/>
            <p:cNvSpPr/>
            <p:nvPr/>
          </p:nvSpPr>
          <p:spPr>
            <a:xfrm>
              <a:off x="3032498" y="4442606"/>
              <a:ext cx="11768" cy="11386"/>
            </a:xfrm>
            <a:custGeom>
              <a:rect b="b" l="l" r="r" t="t"/>
              <a:pathLst>
                <a:path extrusionOk="0" h="358" w="37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69"/>
            <p:cNvSpPr/>
            <p:nvPr/>
          </p:nvSpPr>
          <p:spPr>
            <a:xfrm>
              <a:off x="3016213" y="4357527"/>
              <a:ext cx="112494" cy="111636"/>
            </a:xfrm>
            <a:custGeom>
              <a:rect b="b" l="l" r="r" t="t"/>
              <a:pathLst>
                <a:path extrusionOk="0" h="3510" w="3537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69"/>
            <p:cNvSpPr/>
            <p:nvPr/>
          </p:nvSpPr>
          <p:spPr>
            <a:xfrm>
              <a:off x="2937051" y="4499791"/>
              <a:ext cx="14439" cy="11386"/>
            </a:xfrm>
            <a:custGeom>
              <a:rect b="b" l="l" r="r" t="t"/>
              <a:pathLst>
                <a:path extrusionOk="0" h="358" w="454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69"/>
            <p:cNvSpPr/>
            <p:nvPr/>
          </p:nvSpPr>
          <p:spPr>
            <a:xfrm>
              <a:off x="2953717" y="4499791"/>
              <a:ext cx="30310" cy="11386"/>
            </a:xfrm>
            <a:custGeom>
              <a:rect b="b" l="l" r="r" t="t"/>
              <a:pathLst>
                <a:path extrusionOk="0" h="358" w="953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69"/>
            <p:cNvSpPr/>
            <p:nvPr/>
          </p:nvSpPr>
          <p:spPr>
            <a:xfrm>
              <a:off x="2937051" y="4514930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69"/>
            <p:cNvSpPr/>
            <p:nvPr/>
          </p:nvSpPr>
          <p:spPr>
            <a:xfrm>
              <a:off x="2937051" y="4529719"/>
              <a:ext cx="46976" cy="11386"/>
            </a:xfrm>
            <a:custGeom>
              <a:rect b="b" l="l" r="r" t="t"/>
              <a:pathLst>
                <a:path extrusionOk="0" h="358" w="1477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69"/>
            <p:cNvSpPr/>
            <p:nvPr/>
          </p:nvSpPr>
          <p:spPr>
            <a:xfrm>
              <a:off x="3213881" y="4343787"/>
              <a:ext cx="11386" cy="126488"/>
            </a:xfrm>
            <a:custGeom>
              <a:rect b="b" l="l" r="r" t="t"/>
              <a:pathLst>
                <a:path extrusionOk="0" h="3977" w="358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15" name="Google Shape;13015;p69"/>
          <p:cNvGrpSpPr/>
          <p:nvPr/>
        </p:nvGrpSpPr>
        <p:grpSpPr>
          <a:xfrm>
            <a:off x="3933342" y="4315767"/>
            <a:ext cx="383632" cy="276449"/>
            <a:chOff x="3933342" y="4315767"/>
            <a:chExt cx="383632" cy="276449"/>
          </a:xfrm>
        </p:grpSpPr>
        <p:sp>
          <p:nvSpPr>
            <p:cNvPr id="13016" name="Google Shape;13016;p69"/>
            <p:cNvSpPr/>
            <p:nvPr/>
          </p:nvSpPr>
          <p:spPr>
            <a:xfrm>
              <a:off x="3933342" y="4315767"/>
              <a:ext cx="383632" cy="276449"/>
            </a:xfrm>
            <a:custGeom>
              <a:rect b="b" l="l" r="r" t="t"/>
              <a:pathLst>
                <a:path extrusionOk="0" h="8692" w="12062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69"/>
            <p:cNvSpPr/>
            <p:nvPr/>
          </p:nvSpPr>
          <p:spPr>
            <a:xfrm>
              <a:off x="4035214" y="4410037"/>
              <a:ext cx="11386" cy="140896"/>
            </a:xfrm>
            <a:custGeom>
              <a:rect b="b" l="l" r="r" t="t"/>
              <a:pathLst>
                <a:path extrusionOk="0" h="4430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69"/>
            <p:cNvSpPr/>
            <p:nvPr/>
          </p:nvSpPr>
          <p:spPr>
            <a:xfrm>
              <a:off x="4221146" y="4390827"/>
              <a:ext cx="42460" cy="32886"/>
            </a:xfrm>
            <a:custGeom>
              <a:rect b="b" l="l" r="r" t="t"/>
              <a:pathLst>
                <a:path extrusionOk="0" h="1034" w="1335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69"/>
            <p:cNvSpPr/>
            <p:nvPr/>
          </p:nvSpPr>
          <p:spPr>
            <a:xfrm>
              <a:off x="4054519" y="4384561"/>
              <a:ext cx="192961" cy="192516"/>
            </a:xfrm>
            <a:custGeom>
              <a:rect b="b" l="l" r="r" t="t"/>
              <a:pathLst>
                <a:path extrusionOk="0" h="6053" w="6067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69"/>
            <p:cNvSpPr/>
            <p:nvPr/>
          </p:nvSpPr>
          <p:spPr>
            <a:xfrm>
              <a:off x="4085593" y="4420278"/>
              <a:ext cx="145826" cy="120923"/>
            </a:xfrm>
            <a:custGeom>
              <a:rect b="b" l="l" r="r" t="t"/>
              <a:pathLst>
                <a:path extrusionOk="0" h="3802" w="4585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69"/>
            <p:cNvSpPr/>
            <p:nvPr/>
          </p:nvSpPr>
          <p:spPr>
            <a:xfrm>
              <a:off x="4131392" y="4449507"/>
              <a:ext cx="54577" cy="45767"/>
            </a:xfrm>
            <a:custGeom>
              <a:rect b="b" l="l" r="r" t="t"/>
              <a:pathLst>
                <a:path extrusionOk="0" h="1439" w="1716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22" name="Google Shape;13022;p69"/>
          <p:cNvGrpSpPr/>
          <p:nvPr/>
        </p:nvGrpSpPr>
        <p:grpSpPr>
          <a:xfrm>
            <a:off x="3441065" y="4302505"/>
            <a:ext cx="337069" cy="302593"/>
            <a:chOff x="3441065" y="4302505"/>
            <a:chExt cx="337069" cy="302593"/>
          </a:xfrm>
        </p:grpSpPr>
        <p:sp>
          <p:nvSpPr>
            <p:cNvPr id="13023" name="Google Shape;13023;p69"/>
            <p:cNvSpPr/>
            <p:nvPr/>
          </p:nvSpPr>
          <p:spPr>
            <a:xfrm>
              <a:off x="3441065" y="4366941"/>
              <a:ext cx="337069" cy="173655"/>
            </a:xfrm>
            <a:custGeom>
              <a:rect b="b" l="l" r="r" t="t"/>
              <a:pathLst>
                <a:path extrusionOk="0" h="5460" w="10598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69"/>
            <p:cNvSpPr/>
            <p:nvPr/>
          </p:nvSpPr>
          <p:spPr>
            <a:xfrm>
              <a:off x="3572864" y="4423300"/>
              <a:ext cx="76141" cy="61479"/>
            </a:xfrm>
            <a:custGeom>
              <a:rect b="b" l="l" r="r" t="t"/>
              <a:pathLst>
                <a:path extrusionOk="0" h="1933" w="2394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69"/>
            <p:cNvSpPr/>
            <p:nvPr/>
          </p:nvSpPr>
          <p:spPr>
            <a:xfrm>
              <a:off x="3619045" y="4394485"/>
              <a:ext cx="46626" cy="39088"/>
            </a:xfrm>
            <a:custGeom>
              <a:rect b="b" l="l" r="r" t="t"/>
              <a:pathLst>
                <a:path extrusionOk="0" h="1229" w="1466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69"/>
            <p:cNvSpPr/>
            <p:nvPr/>
          </p:nvSpPr>
          <p:spPr>
            <a:xfrm>
              <a:off x="3604669" y="4302505"/>
              <a:ext cx="9860" cy="42046"/>
            </a:xfrm>
            <a:custGeom>
              <a:rect b="b" l="l" r="r" t="t"/>
              <a:pathLst>
                <a:path extrusionOk="0" h="1322" w="31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69"/>
            <p:cNvSpPr/>
            <p:nvPr/>
          </p:nvSpPr>
          <p:spPr>
            <a:xfrm>
              <a:off x="3528178" y="4315926"/>
              <a:ext cx="22359" cy="40742"/>
            </a:xfrm>
            <a:custGeom>
              <a:rect b="b" l="l" r="r" t="t"/>
              <a:pathLst>
                <a:path extrusionOk="0" h="1281" w="703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69"/>
            <p:cNvSpPr/>
            <p:nvPr/>
          </p:nvSpPr>
          <p:spPr>
            <a:xfrm>
              <a:off x="3457730" y="4348590"/>
              <a:ext cx="32600" cy="35367"/>
            </a:xfrm>
            <a:custGeom>
              <a:rect b="b" l="l" r="r" t="t"/>
              <a:pathLst>
                <a:path extrusionOk="0" h="1112" w="1025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69"/>
            <p:cNvSpPr/>
            <p:nvPr/>
          </p:nvSpPr>
          <p:spPr>
            <a:xfrm>
              <a:off x="3727723" y="4351611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69"/>
            <p:cNvSpPr/>
            <p:nvPr/>
          </p:nvSpPr>
          <p:spPr>
            <a:xfrm>
              <a:off x="3668279" y="4315926"/>
              <a:ext cx="22391" cy="40742"/>
            </a:xfrm>
            <a:custGeom>
              <a:rect b="b" l="l" r="r" t="t"/>
              <a:pathLst>
                <a:path extrusionOk="0" h="1281" w="704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69"/>
            <p:cNvSpPr/>
            <p:nvPr/>
          </p:nvSpPr>
          <p:spPr>
            <a:xfrm>
              <a:off x="3603143" y="4563019"/>
              <a:ext cx="9891" cy="42078"/>
            </a:xfrm>
            <a:custGeom>
              <a:rect b="b" l="l" r="r" t="t"/>
              <a:pathLst>
                <a:path extrusionOk="0" h="1323" w="311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69"/>
            <p:cNvSpPr/>
            <p:nvPr/>
          </p:nvSpPr>
          <p:spPr>
            <a:xfrm>
              <a:off x="3667134" y="4552206"/>
              <a:ext cx="22009" cy="40233"/>
            </a:xfrm>
            <a:custGeom>
              <a:rect b="b" l="l" r="r" t="t"/>
              <a:pathLst>
                <a:path extrusionOk="0" h="1265" w="692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69"/>
            <p:cNvSpPr/>
            <p:nvPr/>
          </p:nvSpPr>
          <p:spPr>
            <a:xfrm>
              <a:off x="3727723" y="4524662"/>
              <a:ext cx="32982" cy="35367"/>
            </a:xfrm>
            <a:custGeom>
              <a:rect b="b" l="l" r="r" t="t"/>
              <a:pathLst>
                <a:path extrusionOk="0" h="1112" w="1037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69"/>
            <p:cNvSpPr/>
            <p:nvPr/>
          </p:nvSpPr>
          <p:spPr>
            <a:xfrm>
              <a:off x="3457349" y="4522023"/>
              <a:ext cx="32218" cy="34954"/>
            </a:xfrm>
            <a:custGeom>
              <a:rect b="b" l="l" r="r" t="t"/>
              <a:pathLst>
                <a:path extrusionOk="0" h="1099" w="1013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69"/>
            <p:cNvSpPr/>
            <p:nvPr/>
          </p:nvSpPr>
          <p:spPr>
            <a:xfrm>
              <a:off x="3526270" y="4551665"/>
              <a:ext cx="22772" cy="40392"/>
            </a:xfrm>
            <a:custGeom>
              <a:rect b="b" l="l" r="r" t="t"/>
              <a:pathLst>
                <a:path extrusionOk="0" h="1270" w="716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36" name="Google Shape;13036;p69"/>
          <p:cNvGrpSpPr/>
          <p:nvPr/>
        </p:nvGrpSpPr>
        <p:grpSpPr>
          <a:xfrm>
            <a:off x="3532345" y="3362635"/>
            <a:ext cx="339328" cy="336274"/>
            <a:chOff x="3532345" y="3362635"/>
            <a:chExt cx="339328" cy="336274"/>
          </a:xfrm>
        </p:grpSpPr>
        <p:sp>
          <p:nvSpPr>
            <p:cNvPr id="13037" name="Google Shape;13037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69"/>
            <p:cNvSpPr/>
            <p:nvPr/>
          </p:nvSpPr>
          <p:spPr>
            <a:xfrm>
              <a:off x="3532345" y="3362635"/>
              <a:ext cx="339328" cy="282142"/>
            </a:xfrm>
            <a:custGeom>
              <a:rect b="b" l="l" r="r" t="t"/>
              <a:pathLst>
                <a:path extrusionOk="0" h="8871" w="10669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69"/>
            <p:cNvSpPr/>
            <p:nvPr/>
          </p:nvSpPr>
          <p:spPr>
            <a:xfrm>
              <a:off x="3819385" y="349325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69"/>
            <p:cNvSpPr/>
            <p:nvPr/>
          </p:nvSpPr>
          <p:spPr>
            <a:xfrm>
              <a:off x="3644044" y="3592490"/>
              <a:ext cx="112494" cy="106420"/>
            </a:xfrm>
            <a:custGeom>
              <a:rect b="b" l="l" r="r" t="t"/>
              <a:pathLst>
                <a:path extrusionOk="0" h="3346" w="3537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42" name="Google Shape;13042;p69"/>
          <p:cNvSpPr/>
          <p:nvPr/>
        </p:nvSpPr>
        <p:spPr>
          <a:xfrm>
            <a:off x="3968964" y="3349945"/>
            <a:ext cx="359015" cy="358442"/>
          </a:xfrm>
          <a:custGeom>
            <a:rect b="b" l="l" r="r" t="t"/>
            <a:pathLst>
              <a:path extrusionOk="0" h="11270" w="11288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43" name="Google Shape;13043;p69"/>
          <p:cNvGrpSpPr/>
          <p:nvPr/>
        </p:nvGrpSpPr>
        <p:grpSpPr>
          <a:xfrm>
            <a:off x="1883955" y="3808700"/>
            <a:ext cx="162873" cy="351445"/>
            <a:chOff x="1883955" y="3808700"/>
            <a:chExt cx="162873" cy="351445"/>
          </a:xfrm>
        </p:grpSpPr>
        <p:sp>
          <p:nvSpPr>
            <p:cNvPr id="13044" name="Google Shape;13044;p69"/>
            <p:cNvSpPr/>
            <p:nvPr/>
          </p:nvSpPr>
          <p:spPr>
            <a:xfrm>
              <a:off x="1901734" y="3808700"/>
              <a:ext cx="131832" cy="209054"/>
            </a:xfrm>
            <a:custGeom>
              <a:rect b="b" l="l" r="r" t="t"/>
              <a:pathLst>
                <a:path extrusionOk="0" h="6573" w="4145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69"/>
            <p:cNvSpPr/>
            <p:nvPr/>
          </p:nvSpPr>
          <p:spPr>
            <a:xfrm>
              <a:off x="1883955" y="3978730"/>
              <a:ext cx="162873" cy="181416"/>
            </a:xfrm>
            <a:custGeom>
              <a:rect b="b" l="l" r="r" t="t"/>
              <a:pathLst>
                <a:path extrusionOk="0" h="5704" w="5121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6" name="Google Shape;13046;p69"/>
          <p:cNvGrpSpPr/>
          <p:nvPr/>
        </p:nvGrpSpPr>
        <p:grpSpPr>
          <a:xfrm>
            <a:off x="939156" y="3809209"/>
            <a:ext cx="192007" cy="351318"/>
            <a:chOff x="939156" y="3809209"/>
            <a:chExt cx="192007" cy="351318"/>
          </a:xfrm>
        </p:grpSpPr>
        <p:sp>
          <p:nvSpPr>
            <p:cNvPr id="13047" name="Google Shape;13047;p69"/>
            <p:cNvSpPr/>
            <p:nvPr/>
          </p:nvSpPr>
          <p:spPr>
            <a:xfrm>
              <a:off x="939538" y="3809209"/>
              <a:ext cx="191625" cy="106706"/>
            </a:xfrm>
            <a:custGeom>
              <a:rect b="b" l="l" r="r" t="t"/>
              <a:pathLst>
                <a:path extrusionOk="0" h="3355" w="6025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69"/>
            <p:cNvSpPr/>
            <p:nvPr/>
          </p:nvSpPr>
          <p:spPr>
            <a:xfrm>
              <a:off x="939156" y="3898835"/>
              <a:ext cx="192007" cy="261692"/>
            </a:xfrm>
            <a:custGeom>
              <a:rect b="b" l="l" r="r" t="t"/>
              <a:pathLst>
                <a:path extrusionOk="0" h="8228" w="6037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49" name="Google Shape;13049;p69"/>
          <p:cNvGrpSpPr/>
          <p:nvPr/>
        </p:nvGrpSpPr>
        <p:grpSpPr>
          <a:xfrm>
            <a:off x="2306167" y="3809845"/>
            <a:ext cx="193915" cy="349155"/>
            <a:chOff x="2306167" y="3809845"/>
            <a:chExt cx="193915" cy="349155"/>
          </a:xfrm>
        </p:grpSpPr>
        <p:sp>
          <p:nvSpPr>
            <p:cNvPr id="13050" name="Google Shape;13050;p69"/>
            <p:cNvSpPr/>
            <p:nvPr/>
          </p:nvSpPr>
          <p:spPr>
            <a:xfrm>
              <a:off x="2306167" y="3809845"/>
              <a:ext cx="137875" cy="349155"/>
            </a:xfrm>
            <a:custGeom>
              <a:rect b="b" l="l" r="r" t="t"/>
              <a:pathLst>
                <a:path extrusionOk="0" h="10978" w="4335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69"/>
            <p:cNvSpPr/>
            <p:nvPr/>
          </p:nvSpPr>
          <p:spPr>
            <a:xfrm>
              <a:off x="2474701" y="3860256"/>
              <a:ext cx="22741" cy="17779"/>
            </a:xfrm>
            <a:custGeom>
              <a:rect b="b" l="l" r="r" t="t"/>
              <a:pathLst>
                <a:path extrusionOk="0" h="559" w="715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69"/>
            <p:cNvSpPr/>
            <p:nvPr/>
          </p:nvSpPr>
          <p:spPr>
            <a:xfrm>
              <a:off x="2409565" y="3840092"/>
              <a:ext cx="25031" cy="12945"/>
            </a:xfrm>
            <a:custGeom>
              <a:rect b="b" l="l" r="r" t="t"/>
              <a:pathLst>
                <a:path extrusionOk="0" h="407" w="787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69"/>
            <p:cNvSpPr/>
            <p:nvPr/>
          </p:nvSpPr>
          <p:spPr>
            <a:xfrm>
              <a:off x="2442865" y="3847916"/>
              <a:ext cx="24267" cy="14598"/>
            </a:xfrm>
            <a:custGeom>
              <a:rect b="b" l="l" r="r" t="t"/>
              <a:pathLst>
                <a:path extrusionOk="0" h="459" w="763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69"/>
            <p:cNvSpPr/>
            <p:nvPr/>
          </p:nvSpPr>
          <p:spPr>
            <a:xfrm>
              <a:off x="2409183" y="3824952"/>
              <a:ext cx="24267" cy="11800"/>
            </a:xfrm>
            <a:custGeom>
              <a:rect b="b" l="l" r="r" t="t"/>
              <a:pathLst>
                <a:path extrusionOk="0" h="371" w="763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69"/>
            <p:cNvSpPr/>
            <p:nvPr/>
          </p:nvSpPr>
          <p:spPr>
            <a:xfrm>
              <a:off x="2442865" y="3820023"/>
              <a:ext cx="24267" cy="12181"/>
            </a:xfrm>
            <a:custGeom>
              <a:rect b="b" l="l" r="r" t="t"/>
              <a:pathLst>
                <a:path extrusionOk="0" h="383" w="763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69"/>
            <p:cNvSpPr/>
            <p:nvPr/>
          </p:nvSpPr>
          <p:spPr>
            <a:xfrm>
              <a:off x="2476196" y="3811054"/>
              <a:ext cx="23886" cy="15871"/>
            </a:xfrm>
            <a:custGeom>
              <a:rect b="b" l="l" r="r" t="t"/>
              <a:pathLst>
                <a:path extrusionOk="0" h="499" w="751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057" name="Google Shape;13057;p69"/>
          <p:cNvGrpSpPr/>
          <p:nvPr/>
        </p:nvGrpSpPr>
        <p:grpSpPr>
          <a:xfrm>
            <a:off x="1323901" y="3807173"/>
            <a:ext cx="356343" cy="356757"/>
            <a:chOff x="1323901" y="3807173"/>
            <a:chExt cx="356343" cy="356757"/>
          </a:xfrm>
        </p:grpSpPr>
        <p:sp>
          <p:nvSpPr>
            <p:cNvPr id="13058" name="Google Shape;13058;p69"/>
            <p:cNvSpPr/>
            <p:nvPr/>
          </p:nvSpPr>
          <p:spPr>
            <a:xfrm>
              <a:off x="1478760" y="4058242"/>
              <a:ext cx="413" cy="32"/>
            </a:xfrm>
            <a:custGeom>
              <a:rect b="b" l="l" r="r" t="t"/>
              <a:pathLst>
                <a:path extrusionOk="0" h="1" w="13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69"/>
            <p:cNvSpPr/>
            <p:nvPr/>
          </p:nvSpPr>
          <p:spPr>
            <a:xfrm>
              <a:off x="1323901" y="3807173"/>
              <a:ext cx="356343" cy="356757"/>
            </a:xfrm>
            <a:custGeom>
              <a:rect b="b" l="l" r="r" t="t"/>
              <a:pathLst>
                <a:path extrusionOk="0" h="11217" w="11204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69"/>
            <p:cNvSpPr/>
            <p:nvPr/>
          </p:nvSpPr>
          <p:spPr>
            <a:xfrm>
              <a:off x="1605630" y="4063935"/>
              <a:ext cx="46976" cy="76523"/>
            </a:xfrm>
            <a:custGeom>
              <a:rect b="b" l="l" r="r" t="t"/>
              <a:pathLst>
                <a:path extrusionOk="0" h="2406" w="1477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69"/>
            <p:cNvSpPr/>
            <p:nvPr/>
          </p:nvSpPr>
          <p:spPr>
            <a:xfrm>
              <a:off x="1582158" y="4065462"/>
              <a:ext cx="10623" cy="45449"/>
            </a:xfrm>
            <a:custGeom>
              <a:rect b="b" l="l" r="r" t="t"/>
              <a:pathLst>
                <a:path extrusionOk="0" h="1429" w="334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69"/>
            <p:cNvSpPr/>
            <p:nvPr/>
          </p:nvSpPr>
          <p:spPr>
            <a:xfrm>
              <a:off x="1582158" y="4121884"/>
              <a:ext cx="10623" cy="17429"/>
            </a:xfrm>
            <a:custGeom>
              <a:rect b="b" l="l" r="r" t="t"/>
              <a:pathLst>
                <a:path extrusionOk="0" h="548" w="334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69"/>
            <p:cNvSpPr/>
            <p:nvPr/>
          </p:nvSpPr>
          <p:spPr>
            <a:xfrm>
              <a:off x="1497684" y="4121884"/>
              <a:ext cx="10273" cy="17429"/>
            </a:xfrm>
            <a:custGeom>
              <a:rect b="b" l="l" r="r" t="t"/>
              <a:pathLst>
                <a:path extrusionOk="0" h="548" w="323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69"/>
            <p:cNvSpPr/>
            <p:nvPr/>
          </p:nvSpPr>
          <p:spPr>
            <a:xfrm>
              <a:off x="1360604" y="4091574"/>
              <a:ext cx="43986" cy="43573"/>
            </a:xfrm>
            <a:custGeom>
              <a:rect b="b" l="l" r="r" t="t"/>
              <a:pathLst>
                <a:path extrusionOk="0" h="1370" w="1383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69"/>
            <p:cNvSpPr/>
            <p:nvPr/>
          </p:nvSpPr>
          <p:spPr>
            <a:xfrm>
              <a:off x="1344320" y="3832172"/>
              <a:ext cx="76523" cy="46626"/>
            </a:xfrm>
            <a:custGeom>
              <a:rect b="b" l="l" r="r" t="t"/>
              <a:pathLst>
                <a:path extrusionOk="0" h="1466" w="2406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69"/>
            <p:cNvSpPr/>
            <p:nvPr/>
          </p:nvSpPr>
          <p:spPr>
            <a:xfrm>
              <a:off x="1401887" y="3891648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69"/>
            <p:cNvSpPr/>
            <p:nvPr/>
          </p:nvSpPr>
          <p:spPr>
            <a:xfrm>
              <a:off x="1345465" y="3891648"/>
              <a:ext cx="45863" cy="10623"/>
            </a:xfrm>
            <a:custGeom>
              <a:rect b="b" l="l" r="r" t="t"/>
              <a:pathLst>
                <a:path extrusionOk="0" h="334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69"/>
            <p:cNvSpPr/>
            <p:nvPr/>
          </p:nvSpPr>
          <p:spPr>
            <a:xfrm>
              <a:off x="1343588" y="3917378"/>
              <a:ext cx="77254" cy="46626"/>
            </a:xfrm>
            <a:custGeom>
              <a:rect b="b" l="l" r="r" t="t"/>
              <a:pathLst>
                <a:path extrusionOk="0" h="1466" w="2429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69"/>
            <p:cNvSpPr/>
            <p:nvPr/>
          </p:nvSpPr>
          <p:spPr>
            <a:xfrm>
              <a:off x="1401887" y="3976471"/>
              <a:ext cx="17843" cy="10241"/>
            </a:xfrm>
            <a:custGeom>
              <a:rect b="b" l="l" r="r" t="t"/>
              <a:pathLst>
                <a:path extrusionOk="0" h="322" w="561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69"/>
            <p:cNvSpPr/>
            <p:nvPr/>
          </p:nvSpPr>
          <p:spPr>
            <a:xfrm>
              <a:off x="1345465" y="3976471"/>
              <a:ext cx="45863" cy="10241"/>
            </a:xfrm>
            <a:custGeom>
              <a:rect b="b" l="l" r="r" t="t"/>
              <a:pathLst>
                <a:path extrusionOk="0" h="322" w="1442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69"/>
            <p:cNvSpPr/>
            <p:nvPr/>
          </p:nvSpPr>
          <p:spPr>
            <a:xfrm>
              <a:off x="1343588" y="4001057"/>
              <a:ext cx="77636" cy="46626"/>
            </a:xfrm>
            <a:custGeom>
              <a:rect b="b" l="l" r="r" t="t"/>
              <a:pathLst>
                <a:path extrusionOk="0" h="1466" w="2441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69"/>
            <p:cNvSpPr/>
            <p:nvPr/>
          </p:nvSpPr>
          <p:spPr>
            <a:xfrm>
              <a:off x="1344702" y="4060150"/>
              <a:ext cx="46626" cy="10623"/>
            </a:xfrm>
            <a:custGeom>
              <a:rect b="b" l="l" r="r" t="t"/>
              <a:pathLst>
                <a:path extrusionOk="0" h="334" w="1466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69"/>
            <p:cNvSpPr/>
            <p:nvPr/>
          </p:nvSpPr>
          <p:spPr>
            <a:xfrm>
              <a:off x="1401887" y="4060150"/>
              <a:ext cx="17843" cy="10623"/>
            </a:xfrm>
            <a:custGeom>
              <a:rect b="b" l="l" r="r" t="t"/>
              <a:pathLst>
                <a:path extrusionOk="0" h="334" w="561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69"/>
            <p:cNvSpPr/>
            <p:nvPr/>
          </p:nvSpPr>
          <p:spPr>
            <a:xfrm>
              <a:off x="1563584" y="3936365"/>
              <a:ext cx="67077" cy="80276"/>
            </a:xfrm>
            <a:custGeom>
              <a:rect b="b" l="l" r="r" t="t"/>
              <a:pathLst>
                <a:path extrusionOk="0" h="2524" w="2109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69"/>
            <p:cNvSpPr/>
            <p:nvPr/>
          </p:nvSpPr>
          <p:spPr>
            <a:xfrm>
              <a:off x="1569658" y="4013174"/>
              <a:ext cx="15553" cy="16698"/>
            </a:xfrm>
            <a:custGeom>
              <a:rect b="b" l="l" r="r" t="t"/>
              <a:pathLst>
                <a:path extrusionOk="0" h="525" w="489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69"/>
            <p:cNvSpPr/>
            <p:nvPr/>
          </p:nvSpPr>
          <p:spPr>
            <a:xfrm>
              <a:off x="1541256" y="3964417"/>
              <a:ext cx="29165" cy="40615"/>
            </a:xfrm>
            <a:custGeom>
              <a:rect b="b" l="l" r="r" t="t"/>
              <a:pathLst>
                <a:path extrusionOk="0" h="1277" w="917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69"/>
            <p:cNvSpPr/>
            <p:nvPr/>
          </p:nvSpPr>
          <p:spPr>
            <a:xfrm>
              <a:off x="1496189" y="4055284"/>
              <a:ext cx="15171" cy="16634"/>
            </a:xfrm>
            <a:custGeom>
              <a:rect b="b" l="l" r="r" t="t"/>
              <a:pathLst>
                <a:path extrusionOk="0" h="523" w="477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69"/>
            <p:cNvSpPr/>
            <p:nvPr/>
          </p:nvSpPr>
          <p:spPr>
            <a:xfrm>
              <a:off x="1468169" y="3851859"/>
              <a:ext cx="78781" cy="69717"/>
            </a:xfrm>
            <a:custGeom>
              <a:rect b="b" l="l" r="r" t="t"/>
              <a:pathLst>
                <a:path extrusionOk="0" h="2192" w="2477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69"/>
            <p:cNvSpPr/>
            <p:nvPr/>
          </p:nvSpPr>
          <p:spPr>
            <a:xfrm>
              <a:off x="1503377" y="3929368"/>
              <a:ext cx="17843" cy="13740"/>
            </a:xfrm>
            <a:custGeom>
              <a:rect b="b" l="l" r="r" t="t"/>
              <a:pathLst>
                <a:path extrusionOk="0" h="432" w="561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69"/>
            <p:cNvSpPr/>
            <p:nvPr/>
          </p:nvSpPr>
          <p:spPr>
            <a:xfrm>
              <a:off x="1454524" y="3900966"/>
              <a:ext cx="42078" cy="27798"/>
            </a:xfrm>
            <a:custGeom>
              <a:rect b="b" l="l" r="r" t="t"/>
              <a:pathLst>
                <a:path extrusionOk="0" h="874" w="1323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69"/>
            <p:cNvSpPr/>
            <p:nvPr/>
          </p:nvSpPr>
          <p:spPr>
            <a:xfrm>
              <a:off x="1460981" y="4002265"/>
              <a:ext cx="19083" cy="13740"/>
            </a:xfrm>
            <a:custGeom>
              <a:rect b="b" l="l" r="r" t="t"/>
              <a:pathLst>
                <a:path extrusionOk="0" h="432" w="60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82" name="Google Shape;13082;p69"/>
          <p:cNvSpPr/>
          <p:nvPr/>
        </p:nvSpPr>
        <p:spPr>
          <a:xfrm>
            <a:off x="2787472" y="3804915"/>
            <a:ext cx="89022" cy="360064"/>
          </a:xfrm>
          <a:custGeom>
            <a:rect b="b" l="l" r="r" t="t"/>
            <a:pathLst>
              <a:path extrusionOk="0" h="11321" w="2799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83" name="Google Shape;13083;p69"/>
          <p:cNvGrpSpPr/>
          <p:nvPr/>
        </p:nvGrpSpPr>
        <p:grpSpPr>
          <a:xfrm>
            <a:off x="859262" y="3353920"/>
            <a:ext cx="306759" cy="351445"/>
            <a:chOff x="859262" y="3353920"/>
            <a:chExt cx="306759" cy="351445"/>
          </a:xfrm>
        </p:grpSpPr>
        <p:sp>
          <p:nvSpPr>
            <p:cNvPr id="13084" name="Google Shape;13084;p69"/>
            <p:cNvSpPr/>
            <p:nvPr/>
          </p:nvSpPr>
          <p:spPr>
            <a:xfrm>
              <a:off x="859262" y="3415718"/>
              <a:ext cx="132563" cy="205937"/>
            </a:xfrm>
            <a:custGeom>
              <a:rect b="b" l="l" r="r" t="t"/>
              <a:pathLst>
                <a:path extrusionOk="0" h="6475" w="4168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69"/>
            <p:cNvSpPr/>
            <p:nvPr/>
          </p:nvSpPr>
          <p:spPr>
            <a:xfrm>
              <a:off x="916415" y="3353920"/>
              <a:ext cx="178013" cy="62147"/>
            </a:xfrm>
            <a:custGeom>
              <a:rect b="b" l="l" r="r" t="t"/>
              <a:pathLst>
                <a:path extrusionOk="0" h="1954" w="5597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69"/>
            <p:cNvSpPr/>
            <p:nvPr/>
          </p:nvSpPr>
          <p:spPr>
            <a:xfrm>
              <a:off x="920582" y="3405858"/>
              <a:ext cx="245439" cy="243817"/>
            </a:xfrm>
            <a:custGeom>
              <a:rect b="b" l="l" r="r" t="t"/>
              <a:pathLst>
                <a:path extrusionOk="0" h="7666" w="7717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69"/>
            <p:cNvSpPr/>
            <p:nvPr/>
          </p:nvSpPr>
          <p:spPr>
            <a:xfrm>
              <a:off x="986100" y="3642074"/>
              <a:ext cx="129923" cy="63292"/>
            </a:xfrm>
            <a:custGeom>
              <a:rect b="b" l="l" r="r" t="t"/>
              <a:pathLst>
                <a:path extrusionOk="0" h="1990" w="4085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69"/>
            <p:cNvSpPr/>
            <p:nvPr/>
          </p:nvSpPr>
          <p:spPr>
            <a:xfrm>
              <a:off x="862283" y="3599678"/>
              <a:ext cx="118696" cy="84156"/>
            </a:xfrm>
            <a:custGeom>
              <a:rect b="b" l="l" r="r" t="t"/>
              <a:pathLst>
                <a:path extrusionOk="0" h="2646" w="3732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89" name="Google Shape;13089;p69"/>
          <p:cNvSpPr/>
          <p:nvPr/>
        </p:nvSpPr>
        <p:spPr>
          <a:xfrm>
            <a:off x="1315918" y="3360631"/>
            <a:ext cx="288599" cy="337515"/>
          </a:xfrm>
          <a:custGeom>
            <a:rect b="b" l="l" r="r" t="t"/>
            <a:pathLst>
              <a:path extrusionOk="0" h="10612" w="9074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90" name="Google Shape;13090;p69"/>
          <p:cNvGrpSpPr/>
          <p:nvPr/>
        </p:nvGrpSpPr>
        <p:grpSpPr>
          <a:xfrm>
            <a:off x="3967437" y="3837102"/>
            <a:ext cx="364708" cy="295405"/>
            <a:chOff x="3967437" y="3837102"/>
            <a:chExt cx="364708" cy="295405"/>
          </a:xfrm>
        </p:grpSpPr>
        <p:sp>
          <p:nvSpPr>
            <p:cNvPr id="13091" name="Google Shape;13091;p69"/>
            <p:cNvSpPr/>
            <p:nvPr/>
          </p:nvSpPr>
          <p:spPr>
            <a:xfrm>
              <a:off x="4178750" y="3868334"/>
              <a:ext cx="153396" cy="264172"/>
            </a:xfrm>
            <a:custGeom>
              <a:rect b="b" l="l" r="r" t="t"/>
              <a:pathLst>
                <a:path extrusionOk="0" h="8306" w="4823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69"/>
            <p:cNvSpPr/>
            <p:nvPr/>
          </p:nvSpPr>
          <p:spPr>
            <a:xfrm>
              <a:off x="3969346" y="3937447"/>
              <a:ext cx="198431" cy="194678"/>
            </a:xfrm>
            <a:custGeom>
              <a:rect b="b" l="l" r="r" t="t"/>
              <a:pathLst>
                <a:path extrusionOk="0" h="6121" w="6239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69"/>
            <p:cNvSpPr/>
            <p:nvPr/>
          </p:nvSpPr>
          <p:spPr>
            <a:xfrm>
              <a:off x="3967437" y="3837102"/>
              <a:ext cx="331376" cy="89786"/>
            </a:xfrm>
            <a:custGeom>
              <a:rect b="b" l="l" r="r" t="t"/>
              <a:pathLst>
                <a:path extrusionOk="0" h="2823" w="10419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69"/>
            <p:cNvSpPr/>
            <p:nvPr/>
          </p:nvSpPr>
          <p:spPr>
            <a:xfrm>
              <a:off x="3994694" y="3917378"/>
              <a:ext cx="158325" cy="156067"/>
            </a:xfrm>
            <a:custGeom>
              <a:rect b="b" l="l" r="r" t="t"/>
              <a:pathLst>
                <a:path extrusionOk="0" h="4907" w="4978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69"/>
            <p:cNvSpPr/>
            <p:nvPr/>
          </p:nvSpPr>
          <p:spPr>
            <a:xfrm>
              <a:off x="4160812" y="3927174"/>
              <a:ext cx="155813" cy="149992"/>
            </a:xfrm>
            <a:custGeom>
              <a:rect b="b" l="l" r="r" t="t"/>
              <a:pathLst>
                <a:path extrusionOk="0" h="4716" w="4899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096" name="Google Shape;13096;p69"/>
          <p:cNvSpPr/>
          <p:nvPr/>
        </p:nvSpPr>
        <p:spPr>
          <a:xfrm>
            <a:off x="3216521" y="3807937"/>
            <a:ext cx="78049" cy="353417"/>
          </a:xfrm>
          <a:custGeom>
            <a:rect b="b" l="l" r="r" t="t"/>
            <a:pathLst>
              <a:path extrusionOk="0" h="11112" w="2454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7" name="Google Shape;13097;p69"/>
          <p:cNvSpPr/>
          <p:nvPr/>
        </p:nvSpPr>
        <p:spPr>
          <a:xfrm>
            <a:off x="3469466" y="3828197"/>
            <a:ext cx="363563" cy="311657"/>
          </a:xfrm>
          <a:custGeom>
            <a:rect b="b" l="l" r="r" t="t"/>
            <a:pathLst>
              <a:path extrusionOk="0" h="9799" w="11431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98" name="Google Shape;13098;p69"/>
          <p:cNvSpPr/>
          <p:nvPr/>
        </p:nvSpPr>
        <p:spPr>
          <a:xfrm>
            <a:off x="5314611" y="3818560"/>
            <a:ext cx="324188" cy="324538"/>
          </a:xfrm>
          <a:custGeom>
            <a:rect b="b" l="l" r="r" t="t"/>
            <a:pathLst>
              <a:path extrusionOk="0" h="10204" w="10193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099" name="Google Shape;13099;p69"/>
          <p:cNvGrpSpPr/>
          <p:nvPr/>
        </p:nvGrpSpPr>
        <p:grpSpPr>
          <a:xfrm>
            <a:off x="5811827" y="3806451"/>
            <a:ext cx="283743" cy="308444"/>
            <a:chOff x="5964227" y="3858701"/>
            <a:chExt cx="283743" cy="308444"/>
          </a:xfrm>
        </p:grpSpPr>
        <p:sp>
          <p:nvSpPr>
            <p:cNvPr id="13100" name="Google Shape;13100;p69"/>
            <p:cNvSpPr/>
            <p:nvPr/>
          </p:nvSpPr>
          <p:spPr>
            <a:xfrm>
              <a:off x="5964227" y="3858701"/>
              <a:ext cx="283743" cy="308444"/>
            </a:xfrm>
            <a:custGeom>
              <a:rect b="b" l="l" r="r" t="t"/>
              <a:pathLst>
                <a:path extrusionOk="0" h="7585" w="6978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69"/>
            <p:cNvSpPr/>
            <p:nvPr/>
          </p:nvSpPr>
          <p:spPr>
            <a:xfrm>
              <a:off x="6202788" y="3976471"/>
              <a:ext cx="19719" cy="7601"/>
            </a:xfrm>
            <a:custGeom>
              <a:rect b="b" l="l" r="r" t="t"/>
              <a:pathLst>
                <a:path extrusionOk="0" h="239" w="62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2" name="Google Shape;13102;p69"/>
            <p:cNvSpPr/>
            <p:nvPr/>
          </p:nvSpPr>
          <p:spPr>
            <a:xfrm>
              <a:off x="6186122" y="3930259"/>
              <a:ext cx="17429" cy="16316"/>
            </a:xfrm>
            <a:custGeom>
              <a:rect b="b" l="l" r="r" t="t"/>
              <a:pathLst>
                <a:path extrusionOk="0" h="513" w="548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3" name="Google Shape;13103;p69"/>
            <p:cNvSpPr/>
            <p:nvPr/>
          </p:nvSpPr>
          <p:spPr>
            <a:xfrm>
              <a:off x="6187235" y="4013556"/>
              <a:ext cx="16316" cy="15934"/>
            </a:xfrm>
            <a:custGeom>
              <a:rect b="b" l="l" r="r" t="t"/>
              <a:pathLst>
                <a:path extrusionOk="0" h="501" w="513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04" name="Google Shape;13104;p69"/>
          <p:cNvGrpSpPr/>
          <p:nvPr/>
        </p:nvGrpSpPr>
        <p:grpSpPr>
          <a:xfrm>
            <a:off x="6243508" y="3873073"/>
            <a:ext cx="320372" cy="213602"/>
            <a:chOff x="6395908" y="3873073"/>
            <a:chExt cx="320372" cy="213602"/>
          </a:xfrm>
        </p:grpSpPr>
        <p:sp>
          <p:nvSpPr>
            <p:cNvPr id="13105" name="Google Shape;13105;p69"/>
            <p:cNvSpPr/>
            <p:nvPr/>
          </p:nvSpPr>
          <p:spPr>
            <a:xfrm>
              <a:off x="6395908" y="3873073"/>
              <a:ext cx="320372" cy="213602"/>
            </a:xfrm>
            <a:custGeom>
              <a:rect b="b" l="l" r="r" t="t"/>
              <a:pathLst>
                <a:path extrusionOk="0" h="6716" w="10073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6" name="Google Shape;13106;p69"/>
            <p:cNvSpPr/>
            <p:nvPr/>
          </p:nvSpPr>
          <p:spPr>
            <a:xfrm>
              <a:off x="6427713" y="3894669"/>
              <a:ext cx="256762" cy="171175"/>
            </a:xfrm>
            <a:custGeom>
              <a:rect b="b" l="l" r="r" t="t"/>
              <a:pathLst>
                <a:path extrusionOk="0" h="5382" w="8073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7" name="Google Shape;13107;p69"/>
            <p:cNvSpPr/>
            <p:nvPr/>
          </p:nvSpPr>
          <p:spPr>
            <a:xfrm>
              <a:off x="6411429" y="3969633"/>
              <a:ext cx="10623" cy="21627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8" name="Google Shape;13108;p69"/>
            <p:cNvSpPr/>
            <p:nvPr/>
          </p:nvSpPr>
          <p:spPr>
            <a:xfrm>
              <a:off x="6690136" y="3964704"/>
              <a:ext cx="10623" cy="31487"/>
            </a:xfrm>
            <a:custGeom>
              <a:rect b="b" l="l" r="r" t="t"/>
              <a:pathLst>
                <a:path extrusionOk="0" h="990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9" name="Google Shape;13109;p69"/>
            <p:cNvSpPr/>
            <p:nvPr/>
          </p:nvSpPr>
          <p:spPr>
            <a:xfrm>
              <a:off x="6690136" y="3894669"/>
              <a:ext cx="10623" cy="10241"/>
            </a:xfrm>
            <a:custGeom>
              <a:rect b="b" l="l" r="r" t="t"/>
              <a:pathLst>
                <a:path extrusionOk="0" h="322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0" name="Google Shape;13110;p69"/>
            <p:cNvSpPr/>
            <p:nvPr/>
          </p:nvSpPr>
          <p:spPr>
            <a:xfrm>
              <a:off x="6411429" y="3942758"/>
              <a:ext cx="10623" cy="15553"/>
            </a:xfrm>
            <a:custGeom>
              <a:rect b="b" l="l" r="r" t="t"/>
              <a:pathLst>
                <a:path extrusionOk="0" h="48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1" name="Google Shape;13111;p69"/>
            <p:cNvSpPr/>
            <p:nvPr/>
          </p:nvSpPr>
          <p:spPr>
            <a:xfrm>
              <a:off x="6411429" y="4001820"/>
              <a:ext cx="10623" cy="15934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2" name="Google Shape;13112;p69"/>
            <p:cNvSpPr/>
            <p:nvPr/>
          </p:nvSpPr>
          <p:spPr>
            <a:xfrm>
              <a:off x="6448927" y="4017723"/>
              <a:ext cx="214366" cy="32218"/>
            </a:xfrm>
            <a:custGeom>
              <a:rect b="b" l="l" r="r" t="t"/>
              <a:pathLst>
                <a:path extrusionOk="0" h="1013" w="674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3" name="Google Shape;13113;p69"/>
            <p:cNvSpPr/>
            <p:nvPr/>
          </p:nvSpPr>
          <p:spPr>
            <a:xfrm>
              <a:off x="6535627" y="3940913"/>
              <a:ext cx="46244" cy="46181"/>
            </a:xfrm>
            <a:custGeom>
              <a:rect b="b" l="l" r="r" t="t"/>
              <a:pathLst>
                <a:path extrusionOk="0" h="1452" w="1454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4" name="Google Shape;13114;p69"/>
            <p:cNvSpPr/>
            <p:nvPr/>
          </p:nvSpPr>
          <p:spPr>
            <a:xfrm>
              <a:off x="6497016" y="3916233"/>
              <a:ext cx="117424" cy="96242"/>
            </a:xfrm>
            <a:custGeom>
              <a:rect b="b" l="l" r="r" t="t"/>
              <a:pathLst>
                <a:path extrusionOk="0" h="3026" w="3692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15" name="Google Shape;13115;p69"/>
          <p:cNvGrpSpPr/>
          <p:nvPr/>
        </p:nvGrpSpPr>
        <p:grpSpPr>
          <a:xfrm>
            <a:off x="7262890" y="3802816"/>
            <a:ext cx="357138" cy="352018"/>
            <a:chOff x="7415290" y="3802816"/>
            <a:chExt cx="357138" cy="352018"/>
          </a:xfrm>
        </p:grpSpPr>
        <p:sp>
          <p:nvSpPr>
            <p:cNvPr id="13116" name="Google Shape;13116;p69"/>
            <p:cNvSpPr/>
            <p:nvPr/>
          </p:nvSpPr>
          <p:spPr>
            <a:xfrm>
              <a:off x="7680385" y="3835289"/>
              <a:ext cx="59475" cy="58267"/>
            </a:xfrm>
            <a:custGeom>
              <a:rect b="b" l="l" r="r" t="t"/>
              <a:pathLst>
                <a:path extrusionOk="0" h="1832" w="187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7" name="Google Shape;13117;p69"/>
            <p:cNvSpPr/>
            <p:nvPr/>
          </p:nvSpPr>
          <p:spPr>
            <a:xfrm>
              <a:off x="7659553" y="3805329"/>
              <a:ext cx="30310" cy="76109"/>
            </a:xfrm>
            <a:custGeom>
              <a:rect b="b" l="l" r="r" t="t"/>
              <a:pathLst>
                <a:path extrusionOk="0" h="2393" w="953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8" name="Google Shape;13118;p69"/>
            <p:cNvSpPr/>
            <p:nvPr/>
          </p:nvSpPr>
          <p:spPr>
            <a:xfrm>
              <a:off x="7619033" y="3802816"/>
              <a:ext cx="31837" cy="75600"/>
            </a:xfrm>
            <a:custGeom>
              <a:rect b="b" l="l" r="r" t="t"/>
              <a:pathLst>
                <a:path extrusionOk="0" h="2377" w="1001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9" name="Google Shape;13119;p69"/>
            <p:cNvSpPr/>
            <p:nvPr/>
          </p:nvSpPr>
          <p:spPr>
            <a:xfrm>
              <a:off x="7693266" y="3885509"/>
              <a:ext cx="76904" cy="28879"/>
            </a:xfrm>
            <a:custGeom>
              <a:rect b="b" l="l" r="r" t="t"/>
              <a:pathLst>
                <a:path extrusionOk="0" h="908" w="2418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0" name="Google Shape;13120;p69"/>
            <p:cNvSpPr/>
            <p:nvPr/>
          </p:nvSpPr>
          <p:spPr>
            <a:xfrm>
              <a:off x="7695524" y="3924566"/>
              <a:ext cx="76904" cy="29960"/>
            </a:xfrm>
            <a:custGeom>
              <a:rect b="b" l="l" r="r" t="t"/>
              <a:pathLst>
                <a:path extrusionOk="0" h="942" w="2418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1" name="Google Shape;13121;p69"/>
            <p:cNvSpPr/>
            <p:nvPr/>
          </p:nvSpPr>
          <p:spPr>
            <a:xfrm>
              <a:off x="7473620" y="3916519"/>
              <a:ext cx="75378" cy="85333"/>
            </a:xfrm>
            <a:custGeom>
              <a:rect b="b" l="l" r="r" t="t"/>
              <a:pathLst>
                <a:path extrusionOk="0" h="2683" w="237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2" name="Google Shape;13122;p69"/>
            <p:cNvSpPr/>
            <p:nvPr/>
          </p:nvSpPr>
          <p:spPr>
            <a:xfrm>
              <a:off x="7415290" y="3850078"/>
              <a:ext cx="310576" cy="304756"/>
            </a:xfrm>
            <a:custGeom>
              <a:rect b="b" l="l" r="r" t="t"/>
              <a:pathLst>
                <a:path extrusionOk="0" h="9582" w="9765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3" name="Google Shape;13123;p69"/>
            <p:cNvSpPr/>
            <p:nvPr/>
          </p:nvSpPr>
          <p:spPr>
            <a:xfrm>
              <a:off x="7557299" y="4000198"/>
              <a:ext cx="75410" cy="85714"/>
            </a:xfrm>
            <a:custGeom>
              <a:rect b="b" l="l" r="r" t="t"/>
              <a:pathLst>
                <a:path extrusionOk="0" h="2695" w="2371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24" name="Google Shape;13124;p69"/>
          <p:cNvGrpSpPr/>
          <p:nvPr/>
        </p:nvGrpSpPr>
        <p:grpSpPr>
          <a:xfrm>
            <a:off x="6737312" y="3833413"/>
            <a:ext cx="355230" cy="293401"/>
            <a:chOff x="6889712" y="3833413"/>
            <a:chExt cx="355230" cy="293401"/>
          </a:xfrm>
        </p:grpSpPr>
        <p:sp>
          <p:nvSpPr>
            <p:cNvPr id="13125" name="Google Shape;13125;p69"/>
            <p:cNvSpPr/>
            <p:nvPr/>
          </p:nvSpPr>
          <p:spPr>
            <a:xfrm>
              <a:off x="6926797" y="3833413"/>
              <a:ext cx="279121" cy="293401"/>
            </a:xfrm>
            <a:custGeom>
              <a:rect b="b" l="l" r="r" t="t"/>
              <a:pathLst>
                <a:path extrusionOk="0" h="9225" w="8776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6" name="Google Shape;13126;p69"/>
            <p:cNvSpPr/>
            <p:nvPr/>
          </p:nvSpPr>
          <p:spPr>
            <a:xfrm>
              <a:off x="6922281" y="3873646"/>
              <a:ext cx="40170" cy="54387"/>
            </a:xfrm>
            <a:custGeom>
              <a:rect b="b" l="l" r="r" t="t"/>
              <a:pathLst>
                <a:path extrusionOk="0" h="1710" w="1263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7" name="Google Shape;13127;p69"/>
            <p:cNvSpPr/>
            <p:nvPr/>
          </p:nvSpPr>
          <p:spPr>
            <a:xfrm>
              <a:off x="6889712" y="3913529"/>
              <a:ext cx="56804" cy="29261"/>
            </a:xfrm>
            <a:custGeom>
              <a:rect b="b" l="l" r="r" t="t"/>
              <a:pathLst>
                <a:path extrusionOk="0" h="920" w="1786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8" name="Google Shape;13128;p69"/>
            <p:cNvSpPr/>
            <p:nvPr/>
          </p:nvSpPr>
          <p:spPr>
            <a:xfrm>
              <a:off x="7171823" y="3873710"/>
              <a:ext cx="39788" cy="54323"/>
            </a:xfrm>
            <a:custGeom>
              <a:rect b="b" l="l" r="r" t="t"/>
              <a:pathLst>
                <a:path extrusionOk="0" h="1708" w="1251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9" name="Google Shape;13129;p69"/>
            <p:cNvSpPr/>
            <p:nvPr/>
          </p:nvSpPr>
          <p:spPr>
            <a:xfrm>
              <a:off x="7187725" y="3913529"/>
              <a:ext cx="57217" cy="29261"/>
            </a:xfrm>
            <a:custGeom>
              <a:rect b="b" l="l" r="r" t="t"/>
              <a:pathLst>
                <a:path extrusionOk="0" h="920" w="1799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0" name="Google Shape;13130;p69"/>
          <p:cNvGrpSpPr/>
          <p:nvPr/>
        </p:nvGrpSpPr>
        <p:grpSpPr>
          <a:xfrm>
            <a:off x="7707152" y="3835870"/>
            <a:ext cx="282318" cy="337168"/>
            <a:chOff x="1635875" y="237775"/>
            <a:chExt cx="4370250" cy="5219325"/>
          </a:xfrm>
        </p:grpSpPr>
        <p:sp>
          <p:nvSpPr>
            <p:cNvPr id="13131" name="Google Shape;13131;p69"/>
            <p:cNvSpPr/>
            <p:nvPr/>
          </p:nvSpPr>
          <p:spPr>
            <a:xfrm>
              <a:off x="3572675" y="2020200"/>
              <a:ext cx="583925" cy="556900"/>
            </a:xfrm>
            <a:custGeom>
              <a:rect b="b" l="l" r="r" t="t"/>
              <a:pathLst>
                <a:path extrusionOk="0" h="22276" w="23357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69"/>
            <p:cNvSpPr/>
            <p:nvPr/>
          </p:nvSpPr>
          <p:spPr>
            <a:xfrm>
              <a:off x="1635875" y="237775"/>
              <a:ext cx="4370250" cy="5219325"/>
            </a:xfrm>
            <a:custGeom>
              <a:rect b="b" l="l" r="r" t="t"/>
              <a:pathLst>
                <a:path extrusionOk="0" h="208773" w="17481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33" name="Google Shape;13133;p69"/>
          <p:cNvGrpSpPr/>
          <p:nvPr/>
        </p:nvGrpSpPr>
        <p:grpSpPr>
          <a:xfrm>
            <a:off x="3103963" y="3361140"/>
            <a:ext cx="297886" cy="337578"/>
            <a:chOff x="3103963" y="3361140"/>
            <a:chExt cx="297886" cy="337578"/>
          </a:xfrm>
        </p:grpSpPr>
        <p:sp>
          <p:nvSpPr>
            <p:cNvPr id="13134" name="Google Shape;13134;p69"/>
            <p:cNvSpPr/>
            <p:nvPr/>
          </p:nvSpPr>
          <p:spPr>
            <a:xfrm>
              <a:off x="3245305" y="3519402"/>
              <a:ext cx="14026" cy="14408"/>
            </a:xfrm>
            <a:custGeom>
              <a:rect b="b" l="l" r="r" t="t"/>
              <a:pathLst>
                <a:path extrusionOk="0" h="453" w="441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5" name="Google Shape;13135;p69"/>
            <p:cNvSpPr/>
            <p:nvPr/>
          </p:nvSpPr>
          <p:spPr>
            <a:xfrm>
              <a:off x="3284679" y="3597388"/>
              <a:ext cx="74646" cy="74646"/>
            </a:xfrm>
            <a:custGeom>
              <a:rect b="b" l="l" r="r" t="t"/>
              <a:pathLst>
                <a:path extrusionOk="0" h="2347" w="2347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6" name="Google Shape;13136;p69"/>
            <p:cNvSpPr/>
            <p:nvPr/>
          </p:nvSpPr>
          <p:spPr>
            <a:xfrm>
              <a:off x="3145692" y="3597483"/>
              <a:ext cx="75028" cy="74933"/>
            </a:xfrm>
            <a:custGeom>
              <a:rect b="b" l="l" r="r" t="t"/>
              <a:pathLst>
                <a:path extrusionOk="0" h="2356" w="2359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7" name="Google Shape;13137;p69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8" name="Google Shape;13138;p69"/>
            <p:cNvSpPr/>
            <p:nvPr/>
          </p:nvSpPr>
          <p:spPr>
            <a:xfrm>
              <a:off x="3277873" y="3490618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9" name="Google Shape;13139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0" name="Google Shape;13140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1" name="Google Shape;13141;p69"/>
            <p:cNvSpPr/>
            <p:nvPr/>
          </p:nvSpPr>
          <p:spPr>
            <a:xfrm>
              <a:off x="3103963" y="3361140"/>
              <a:ext cx="297886" cy="337578"/>
            </a:xfrm>
            <a:custGeom>
              <a:rect b="b" l="l" r="r" t="t"/>
              <a:pathLst>
                <a:path extrusionOk="0" h="10614" w="9366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2" name="Google Shape;13142;p69"/>
            <p:cNvSpPr/>
            <p:nvPr/>
          </p:nvSpPr>
          <p:spPr>
            <a:xfrm>
              <a:off x="3277873" y="349138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3" name="Google Shape;13143;p69"/>
            <p:cNvSpPr/>
            <p:nvPr/>
          </p:nvSpPr>
          <p:spPr>
            <a:xfrm>
              <a:off x="3278986" y="3524681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4" name="Google Shape;13144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5" name="Google Shape;13145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6" name="Google Shape;13146;p69"/>
            <p:cNvSpPr/>
            <p:nvPr/>
          </p:nvSpPr>
          <p:spPr>
            <a:xfrm>
              <a:off x="3219543" y="3586415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7" name="Google Shape;13147;p69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8" name="Google Shape;13148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9" name="Google Shape;13149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0" name="Google Shape;13150;p69"/>
            <p:cNvSpPr/>
            <p:nvPr/>
          </p:nvSpPr>
          <p:spPr>
            <a:xfrm>
              <a:off x="3247181" y="3444787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1" name="Google Shape;13151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2" name="Google Shape;13152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3" name="Google Shape;13153;p69"/>
            <p:cNvSpPr/>
            <p:nvPr/>
          </p:nvSpPr>
          <p:spPr>
            <a:xfrm>
              <a:off x="3257422" y="360422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4" name="Google Shape;13154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5" name="Google Shape;13155;p69"/>
            <p:cNvSpPr/>
            <p:nvPr/>
          </p:nvSpPr>
          <p:spPr>
            <a:xfrm>
              <a:off x="3259299" y="3361140"/>
              <a:ext cx="51174" cy="118060"/>
            </a:xfrm>
            <a:custGeom>
              <a:rect b="b" l="l" r="r" t="t"/>
              <a:pathLst>
                <a:path extrusionOk="0" h="3712" w="1609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6" name="Google Shape;13156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7" name="Google Shape;13157;p69"/>
            <p:cNvSpPr/>
            <p:nvPr/>
          </p:nvSpPr>
          <p:spPr>
            <a:xfrm>
              <a:off x="3269922" y="3398606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58" name="Google Shape;13158;p69"/>
          <p:cNvGrpSpPr/>
          <p:nvPr/>
        </p:nvGrpSpPr>
        <p:grpSpPr>
          <a:xfrm>
            <a:off x="2667821" y="3361108"/>
            <a:ext cx="273046" cy="337801"/>
            <a:chOff x="2667821" y="3361108"/>
            <a:chExt cx="273046" cy="337801"/>
          </a:xfrm>
        </p:grpSpPr>
        <p:sp>
          <p:nvSpPr>
            <p:cNvPr id="13159" name="Google Shape;13159;p69"/>
            <p:cNvSpPr/>
            <p:nvPr/>
          </p:nvSpPr>
          <p:spPr>
            <a:xfrm>
              <a:off x="2799971" y="3361108"/>
              <a:ext cx="10273" cy="36385"/>
            </a:xfrm>
            <a:custGeom>
              <a:rect b="b" l="l" r="r" t="t"/>
              <a:pathLst>
                <a:path extrusionOk="0" h="1144" w="323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0" name="Google Shape;13160;p69"/>
            <p:cNvSpPr/>
            <p:nvPr/>
          </p:nvSpPr>
          <p:spPr>
            <a:xfrm>
              <a:off x="2838964" y="3371063"/>
              <a:ext cx="22009" cy="34381"/>
            </a:xfrm>
            <a:custGeom>
              <a:rect b="b" l="l" r="r" t="t"/>
              <a:pathLst>
                <a:path extrusionOk="0" h="1081" w="692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1" name="Google Shape;13161;p69"/>
            <p:cNvSpPr/>
            <p:nvPr/>
          </p:nvSpPr>
          <p:spPr>
            <a:xfrm>
              <a:off x="2873822" y="3399815"/>
              <a:ext cx="29197" cy="28338"/>
            </a:xfrm>
            <a:custGeom>
              <a:rect b="b" l="l" r="r" t="t"/>
              <a:pathLst>
                <a:path extrusionOk="0" h="891" w="918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2" name="Google Shape;13162;p69"/>
            <p:cNvSpPr/>
            <p:nvPr/>
          </p:nvSpPr>
          <p:spPr>
            <a:xfrm>
              <a:off x="2894655" y="3442656"/>
              <a:ext cx="37116" cy="19592"/>
            </a:xfrm>
            <a:custGeom>
              <a:rect b="b" l="l" r="r" t="t"/>
              <a:pathLst>
                <a:path extrusionOk="0" h="616" w="1167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3" name="Google Shape;13163;p69"/>
            <p:cNvSpPr/>
            <p:nvPr/>
          </p:nvSpPr>
          <p:spPr>
            <a:xfrm>
              <a:off x="2904482" y="3493258"/>
              <a:ext cx="36385" cy="10273"/>
            </a:xfrm>
            <a:custGeom>
              <a:rect b="b" l="l" r="r" t="t"/>
              <a:pathLst>
                <a:path extrusionOk="0" h="323" w="1144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4" name="Google Shape;13164;p69"/>
            <p:cNvSpPr/>
            <p:nvPr/>
          </p:nvSpPr>
          <p:spPr>
            <a:xfrm>
              <a:off x="2895386" y="3533364"/>
              <a:ext cx="35653" cy="20196"/>
            </a:xfrm>
            <a:custGeom>
              <a:rect b="b" l="l" r="r" t="t"/>
              <a:pathLst>
                <a:path extrusionOk="0" h="635" w="1121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5" name="Google Shape;13165;p69"/>
            <p:cNvSpPr/>
            <p:nvPr/>
          </p:nvSpPr>
          <p:spPr>
            <a:xfrm>
              <a:off x="2872677" y="3567586"/>
              <a:ext cx="30692" cy="28338"/>
            </a:xfrm>
            <a:custGeom>
              <a:rect b="b" l="l" r="r" t="t"/>
              <a:pathLst>
                <a:path extrusionOk="0" h="891" w="965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6" name="Google Shape;13166;p69"/>
            <p:cNvSpPr/>
            <p:nvPr/>
          </p:nvSpPr>
          <p:spPr>
            <a:xfrm>
              <a:off x="2838233" y="3589818"/>
              <a:ext cx="21214" cy="34318"/>
            </a:xfrm>
            <a:custGeom>
              <a:rect b="b" l="l" r="r" t="t"/>
              <a:pathLst>
                <a:path extrusionOk="0" h="1079" w="667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7" name="Google Shape;13167;p69"/>
            <p:cNvSpPr/>
            <p:nvPr/>
          </p:nvSpPr>
          <p:spPr>
            <a:xfrm>
              <a:off x="2747334" y="3589754"/>
              <a:ext cx="21627" cy="34572"/>
            </a:xfrm>
            <a:custGeom>
              <a:rect b="b" l="l" r="r" t="t"/>
              <a:pathLst>
                <a:path extrusionOk="0" h="1087" w="68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8" name="Google Shape;13168;p69"/>
            <p:cNvSpPr/>
            <p:nvPr/>
          </p:nvSpPr>
          <p:spPr>
            <a:xfrm>
              <a:off x="2705319" y="3566441"/>
              <a:ext cx="29547" cy="28625"/>
            </a:xfrm>
            <a:custGeom>
              <a:rect b="b" l="l" r="r" t="t"/>
              <a:pathLst>
                <a:path extrusionOk="0" h="900" w="929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9" name="Google Shape;13169;p69"/>
            <p:cNvSpPr/>
            <p:nvPr/>
          </p:nvSpPr>
          <p:spPr>
            <a:xfrm>
              <a:off x="2676918" y="3532060"/>
              <a:ext cx="35240" cy="20133"/>
            </a:xfrm>
            <a:custGeom>
              <a:rect b="b" l="l" r="r" t="t"/>
              <a:pathLst>
                <a:path extrusionOk="0" h="633" w="1108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0" name="Google Shape;13170;p69"/>
            <p:cNvSpPr/>
            <p:nvPr/>
          </p:nvSpPr>
          <p:spPr>
            <a:xfrm>
              <a:off x="2667821" y="3491763"/>
              <a:ext cx="36385" cy="10241"/>
            </a:xfrm>
            <a:custGeom>
              <a:rect b="b" l="l" r="r" t="t"/>
              <a:pathLst>
                <a:path extrusionOk="0" h="322" w="114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1" name="Google Shape;13171;p69"/>
            <p:cNvSpPr/>
            <p:nvPr/>
          </p:nvSpPr>
          <p:spPr>
            <a:xfrm>
              <a:off x="2677267" y="3441702"/>
              <a:ext cx="35653" cy="20069"/>
            </a:xfrm>
            <a:custGeom>
              <a:rect b="b" l="l" r="r" t="t"/>
              <a:pathLst>
                <a:path extrusionOk="0" h="631" w="1121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2" name="Google Shape;13172;p69"/>
            <p:cNvSpPr/>
            <p:nvPr/>
          </p:nvSpPr>
          <p:spPr>
            <a:xfrm>
              <a:off x="2706051" y="3399084"/>
              <a:ext cx="30724" cy="28338"/>
            </a:xfrm>
            <a:custGeom>
              <a:rect b="b" l="l" r="r" t="t"/>
              <a:pathLst>
                <a:path extrusionOk="0" h="891" w="966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3" name="Google Shape;13173;p69"/>
            <p:cNvSpPr/>
            <p:nvPr/>
          </p:nvSpPr>
          <p:spPr>
            <a:xfrm>
              <a:off x="2748861" y="3370713"/>
              <a:ext cx="21596" cy="34190"/>
            </a:xfrm>
            <a:custGeom>
              <a:rect b="b" l="l" r="r" t="t"/>
              <a:pathLst>
                <a:path extrusionOk="0" h="1075" w="679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4" name="Google Shape;13174;p69"/>
            <p:cNvSpPr/>
            <p:nvPr/>
          </p:nvSpPr>
          <p:spPr>
            <a:xfrm>
              <a:off x="2749242" y="3533364"/>
              <a:ext cx="111731" cy="115198"/>
            </a:xfrm>
            <a:custGeom>
              <a:rect b="b" l="l" r="r" t="t"/>
              <a:pathLst>
                <a:path extrusionOk="0" h="3622" w="3513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5" name="Google Shape;13175;p69"/>
            <p:cNvSpPr/>
            <p:nvPr/>
          </p:nvSpPr>
          <p:spPr>
            <a:xfrm>
              <a:off x="2795010" y="3417371"/>
              <a:ext cx="94365" cy="106960"/>
            </a:xfrm>
            <a:custGeom>
              <a:rect b="b" l="l" r="r" t="t"/>
              <a:pathLst>
                <a:path extrusionOk="0" h="3363" w="2967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6" name="Google Shape;13176;p69"/>
            <p:cNvSpPr/>
            <p:nvPr/>
          </p:nvSpPr>
          <p:spPr>
            <a:xfrm>
              <a:off x="2719695" y="3433974"/>
              <a:ext cx="76141" cy="101744"/>
            </a:xfrm>
            <a:custGeom>
              <a:rect b="b" l="l" r="r" t="t"/>
              <a:pathLst>
                <a:path extrusionOk="0" h="3199" w="2394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7" name="Google Shape;13177;p69"/>
            <p:cNvSpPr/>
            <p:nvPr/>
          </p:nvSpPr>
          <p:spPr>
            <a:xfrm>
              <a:off x="2787472" y="3594366"/>
              <a:ext cx="32600" cy="104543"/>
            </a:xfrm>
            <a:custGeom>
              <a:rect b="b" l="l" r="r" t="t"/>
              <a:pathLst>
                <a:path extrusionOk="0" h="3287" w="1025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78" name="Google Shape;13178;p69"/>
          <p:cNvGrpSpPr/>
          <p:nvPr/>
        </p:nvGrpSpPr>
        <p:grpSpPr>
          <a:xfrm>
            <a:off x="2212469" y="3360313"/>
            <a:ext cx="282715" cy="338660"/>
            <a:chOff x="2212469" y="3360313"/>
            <a:chExt cx="282715" cy="338660"/>
          </a:xfrm>
        </p:grpSpPr>
        <p:sp>
          <p:nvSpPr>
            <p:cNvPr id="13179" name="Google Shape;13179;p69"/>
            <p:cNvSpPr/>
            <p:nvPr/>
          </p:nvSpPr>
          <p:spPr>
            <a:xfrm>
              <a:off x="2282313" y="3360313"/>
              <a:ext cx="212871" cy="200403"/>
            </a:xfrm>
            <a:custGeom>
              <a:rect b="b" l="l" r="r" t="t"/>
              <a:pathLst>
                <a:path extrusionOk="0" h="6301" w="6693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0" name="Google Shape;13180;p69"/>
            <p:cNvSpPr/>
            <p:nvPr/>
          </p:nvSpPr>
          <p:spPr>
            <a:xfrm>
              <a:off x="2234987" y="3526304"/>
              <a:ext cx="106070" cy="94143"/>
            </a:xfrm>
            <a:custGeom>
              <a:rect b="b" l="l" r="r" t="t"/>
              <a:pathLst>
                <a:path extrusionOk="0" h="2960" w="3335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1" name="Google Shape;13181;p69"/>
            <p:cNvSpPr/>
            <p:nvPr/>
          </p:nvSpPr>
          <p:spPr>
            <a:xfrm>
              <a:off x="2212469" y="3622386"/>
              <a:ext cx="61924" cy="76586"/>
            </a:xfrm>
            <a:custGeom>
              <a:rect b="b" l="l" r="r" t="t"/>
              <a:pathLst>
                <a:path extrusionOk="0" h="2408" w="1947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82" name="Google Shape;13182;p69"/>
          <p:cNvGrpSpPr/>
          <p:nvPr/>
        </p:nvGrpSpPr>
        <p:grpSpPr>
          <a:xfrm>
            <a:off x="1768821" y="3361108"/>
            <a:ext cx="278739" cy="339073"/>
            <a:chOff x="1768821" y="3361108"/>
            <a:chExt cx="278739" cy="339073"/>
          </a:xfrm>
        </p:grpSpPr>
        <p:sp>
          <p:nvSpPr>
            <p:cNvPr id="13183" name="Google Shape;13183;p69"/>
            <p:cNvSpPr/>
            <p:nvPr/>
          </p:nvSpPr>
          <p:spPr>
            <a:xfrm>
              <a:off x="1784374" y="3549744"/>
              <a:ext cx="32218" cy="21564"/>
            </a:xfrm>
            <a:custGeom>
              <a:rect b="b" l="l" r="r" t="t"/>
              <a:pathLst>
                <a:path extrusionOk="0" h="678" w="1013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4" name="Google Shape;13184;p69"/>
            <p:cNvSpPr/>
            <p:nvPr/>
          </p:nvSpPr>
          <p:spPr>
            <a:xfrm>
              <a:off x="1998326" y="3551652"/>
              <a:ext cx="32218" cy="21532"/>
            </a:xfrm>
            <a:custGeom>
              <a:rect b="b" l="l" r="r" t="t"/>
              <a:pathLst>
                <a:path extrusionOk="0" h="677" w="1013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5" name="Google Shape;13185;p69"/>
            <p:cNvSpPr/>
            <p:nvPr/>
          </p:nvSpPr>
          <p:spPr>
            <a:xfrm>
              <a:off x="1826007" y="3466383"/>
              <a:ext cx="142041" cy="233799"/>
            </a:xfrm>
            <a:custGeom>
              <a:rect b="b" l="l" r="r" t="t"/>
              <a:pathLst>
                <a:path extrusionOk="0" h="7351" w="4466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6" name="Google Shape;13186;p69"/>
            <p:cNvSpPr/>
            <p:nvPr/>
          </p:nvSpPr>
          <p:spPr>
            <a:xfrm>
              <a:off x="1820345" y="3409706"/>
              <a:ext cx="177631" cy="144236"/>
            </a:xfrm>
            <a:custGeom>
              <a:rect b="b" l="l" r="r" t="t"/>
              <a:pathLst>
                <a:path extrusionOk="0" h="4535" w="5585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7" name="Google Shape;13187;p69"/>
            <p:cNvSpPr/>
            <p:nvPr/>
          </p:nvSpPr>
          <p:spPr>
            <a:xfrm>
              <a:off x="1904406" y="3361108"/>
              <a:ext cx="10241" cy="32982"/>
            </a:xfrm>
            <a:custGeom>
              <a:rect b="b" l="l" r="r" t="t"/>
              <a:pathLst>
                <a:path extrusionOk="0" h="1037" w="322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8" name="Google Shape;13188;p69"/>
            <p:cNvSpPr/>
            <p:nvPr/>
          </p:nvSpPr>
          <p:spPr>
            <a:xfrm>
              <a:off x="1836248" y="3378219"/>
              <a:ext cx="23504" cy="29865"/>
            </a:xfrm>
            <a:custGeom>
              <a:rect b="b" l="l" r="r" t="t"/>
              <a:pathLst>
                <a:path extrusionOk="0" h="939" w="739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9" name="Google Shape;13189;p69"/>
            <p:cNvSpPr/>
            <p:nvPr/>
          </p:nvSpPr>
          <p:spPr>
            <a:xfrm>
              <a:off x="1787014" y="3427072"/>
              <a:ext cx="31073" cy="21691"/>
            </a:xfrm>
            <a:custGeom>
              <a:rect b="b" l="l" r="r" t="t"/>
              <a:pathLst>
                <a:path extrusionOk="0" h="682" w="977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0" name="Google Shape;13190;p69"/>
            <p:cNvSpPr/>
            <p:nvPr/>
          </p:nvSpPr>
          <p:spPr>
            <a:xfrm>
              <a:off x="1768821" y="3494021"/>
              <a:ext cx="33363" cy="10623"/>
            </a:xfrm>
            <a:custGeom>
              <a:rect b="b" l="l" r="r" t="t"/>
              <a:pathLst>
                <a:path extrusionOk="0" h="334" w="1049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1" name="Google Shape;13191;p69"/>
            <p:cNvSpPr/>
            <p:nvPr/>
          </p:nvSpPr>
          <p:spPr>
            <a:xfrm>
              <a:off x="2014610" y="3495930"/>
              <a:ext cx="32950" cy="10623"/>
            </a:xfrm>
            <a:custGeom>
              <a:rect b="b" l="l" r="r" t="t"/>
              <a:pathLst>
                <a:path extrusionOk="0" h="334" w="1036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2" name="Google Shape;13192;p69"/>
            <p:cNvSpPr/>
            <p:nvPr/>
          </p:nvSpPr>
          <p:spPr>
            <a:xfrm>
              <a:off x="1999439" y="3428948"/>
              <a:ext cx="31105" cy="21882"/>
            </a:xfrm>
            <a:custGeom>
              <a:rect b="b" l="l" r="r" t="t"/>
              <a:pathLst>
                <a:path extrusionOk="0" h="688" w="978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3" name="Google Shape;13193;p69"/>
            <p:cNvSpPr/>
            <p:nvPr/>
          </p:nvSpPr>
          <p:spPr>
            <a:xfrm>
              <a:off x="1958156" y="3379269"/>
              <a:ext cx="23917" cy="29579"/>
            </a:xfrm>
            <a:custGeom>
              <a:rect b="b" l="l" r="r" t="t"/>
              <a:pathLst>
                <a:path extrusionOk="0" h="930" w="752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4" name="Google Shape;13194;p69"/>
          <p:cNvGrpSpPr/>
          <p:nvPr/>
        </p:nvGrpSpPr>
        <p:grpSpPr>
          <a:xfrm>
            <a:off x="5337883" y="3336873"/>
            <a:ext cx="307141" cy="376826"/>
            <a:chOff x="5337883" y="3336873"/>
            <a:chExt cx="307141" cy="376826"/>
          </a:xfrm>
        </p:grpSpPr>
        <p:sp>
          <p:nvSpPr>
            <p:cNvPr id="13195" name="Google Shape;13195;p69"/>
            <p:cNvSpPr/>
            <p:nvPr/>
          </p:nvSpPr>
          <p:spPr>
            <a:xfrm>
              <a:off x="5405659" y="3336873"/>
              <a:ext cx="223844" cy="125375"/>
            </a:xfrm>
            <a:custGeom>
              <a:rect b="b" l="l" r="r" t="t"/>
              <a:pathLst>
                <a:path extrusionOk="0" h="3942" w="7038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6" name="Google Shape;13196;p69"/>
            <p:cNvSpPr/>
            <p:nvPr/>
          </p:nvSpPr>
          <p:spPr>
            <a:xfrm>
              <a:off x="5337883" y="3369060"/>
              <a:ext cx="307141" cy="344639"/>
            </a:xfrm>
            <a:custGeom>
              <a:rect b="b" l="l" r="r" t="t"/>
              <a:pathLst>
                <a:path extrusionOk="0" h="10836" w="9657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197" name="Google Shape;13197;p69"/>
          <p:cNvGrpSpPr/>
          <p:nvPr/>
        </p:nvGrpSpPr>
        <p:grpSpPr>
          <a:xfrm>
            <a:off x="4883835" y="3337255"/>
            <a:ext cx="323425" cy="377557"/>
            <a:chOff x="4883835" y="3337255"/>
            <a:chExt cx="323425" cy="377557"/>
          </a:xfrm>
        </p:grpSpPr>
        <p:sp>
          <p:nvSpPr>
            <p:cNvPr id="13198" name="Google Shape;13198;p69"/>
            <p:cNvSpPr/>
            <p:nvPr/>
          </p:nvSpPr>
          <p:spPr>
            <a:xfrm>
              <a:off x="4883835" y="3447682"/>
              <a:ext cx="323425" cy="142932"/>
            </a:xfrm>
            <a:custGeom>
              <a:rect b="b" l="l" r="r" t="t"/>
              <a:pathLst>
                <a:path extrusionOk="0" h="4494" w="10169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9" name="Google Shape;13199;p69"/>
            <p:cNvSpPr/>
            <p:nvPr/>
          </p:nvSpPr>
          <p:spPr>
            <a:xfrm>
              <a:off x="4931161" y="3600377"/>
              <a:ext cx="228392" cy="114434"/>
            </a:xfrm>
            <a:custGeom>
              <a:rect b="b" l="l" r="r" t="t"/>
              <a:pathLst>
                <a:path extrusionOk="0" h="3598" w="7181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0" name="Google Shape;13200;p69"/>
            <p:cNvSpPr/>
            <p:nvPr/>
          </p:nvSpPr>
          <p:spPr>
            <a:xfrm>
              <a:off x="4926263" y="3337255"/>
              <a:ext cx="238601" cy="97355"/>
            </a:xfrm>
            <a:custGeom>
              <a:rect b="b" l="l" r="r" t="t"/>
              <a:pathLst>
                <a:path extrusionOk="0" h="3061" w="7502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1" name="Google Shape;13201;p69"/>
          <p:cNvGrpSpPr/>
          <p:nvPr/>
        </p:nvGrpSpPr>
        <p:grpSpPr>
          <a:xfrm>
            <a:off x="6193310" y="3407289"/>
            <a:ext cx="352590" cy="237488"/>
            <a:chOff x="6193310" y="3407289"/>
            <a:chExt cx="352590" cy="237488"/>
          </a:xfrm>
        </p:grpSpPr>
        <p:sp>
          <p:nvSpPr>
            <p:cNvPr id="13202" name="Google Shape;13202;p69"/>
            <p:cNvSpPr/>
            <p:nvPr/>
          </p:nvSpPr>
          <p:spPr>
            <a:xfrm>
              <a:off x="6193310" y="3522042"/>
              <a:ext cx="352590" cy="122735"/>
            </a:xfrm>
            <a:custGeom>
              <a:rect b="b" l="l" r="r" t="t"/>
              <a:pathLst>
                <a:path extrusionOk="0" h="3859" w="11086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3" name="Google Shape;13203;p69"/>
            <p:cNvSpPr/>
            <p:nvPr/>
          </p:nvSpPr>
          <p:spPr>
            <a:xfrm>
              <a:off x="6217927" y="3546277"/>
              <a:ext cx="132563" cy="73120"/>
            </a:xfrm>
            <a:custGeom>
              <a:rect b="b" l="l" r="r" t="t"/>
              <a:pathLst>
                <a:path extrusionOk="0" h="2299" w="4168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4" name="Google Shape;13204;p69"/>
            <p:cNvSpPr/>
            <p:nvPr/>
          </p:nvSpPr>
          <p:spPr>
            <a:xfrm>
              <a:off x="6388720" y="3546277"/>
              <a:ext cx="132563" cy="72738"/>
            </a:xfrm>
            <a:custGeom>
              <a:rect b="b" l="l" r="r" t="t"/>
              <a:pathLst>
                <a:path extrusionOk="0" h="2287" w="4168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5" name="Google Shape;13205;p69"/>
            <p:cNvSpPr/>
            <p:nvPr/>
          </p:nvSpPr>
          <p:spPr>
            <a:xfrm>
              <a:off x="6405736" y="3407289"/>
              <a:ext cx="121591" cy="105306"/>
            </a:xfrm>
            <a:custGeom>
              <a:rect b="b" l="l" r="r" t="t"/>
              <a:pathLst>
                <a:path extrusionOk="0" h="3311" w="3823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6" name="Google Shape;13206;p69"/>
            <p:cNvSpPr/>
            <p:nvPr/>
          </p:nvSpPr>
          <p:spPr>
            <a:xfrm>
              <a:off x="6212616" y="3407289"/>
              <a:ext cx="120827" cy="105306"/>
            </a:xfrm>
            <a:custGeom>
              <a:rect b="b" l="l" r="r" t="t"/>
              <a:pathLst>
                <a:path extrusionOk="0" h="3311" w="3799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07" name="Google Shape;13207;p69"/>
          <p:cNvGrpSpPr/>
          <p:nvPr/>
        </p:nvGrpSpPr>
        <p:grpSpPr>
          <a:xfrm>
            <a:off x="6637117" y="3397843"/>
            <a:ext cx="353735" cy="254504"/>
            <a:chOff x="6637117" y="3397843"/>
            <a:chExt cx="353735" cy="254504"/>
          </a:xfrm>
        </p:grpSpPr>
        <p:sp>
          <p:nvSpPr>
            <p:cNvPr id="13208" name="Google Shape;13208;p69"/>
            <p:cNvSpPr/>
            <p:nvPr/>
          </p:nvSpPr>
          <p:spPr>
            <a:xfrm>
              <a:off x="6637117" y="3397843"/>
              <a:ext cx="353735" cy="254504"/>
            </a:xfrm>
            <a:custGeom>
              <a:rect b="b" l="l" r="r" t="t"/>
              <a:pathLst>
                <a:path extrusionOk="0" h="8002" w="11122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9" name="Google Shape;13209;p69"/>
            <p:cNvSpPr/>
            <p:nvPr/>
          </p:nvSpPr>
          <p:spPr>
            <a:xfrm>
              <a:off x="6732532" y="3484925"/>
              <a:ext cx="10273" cy="129923"/>
            </a:xfrm>
            <a:custGeom>
              <a:rect b="b" l="l" r="r" t="t"/>
              <a:pathLst>
                <a:path extrusionOk="0" h="4085" w="323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0" name="Google Shape;13210;p69"/>
            <p:cNvSpPr/>
            <p:nvPr/>
          </p:nvSpPr>
          <p:spPr>
            <a:xfrm>
              <a:off x="6903707" y="3467591"/>
              <a:ext cx="38293" cy="29483"/>
            </a:xfrm>
            <a:custGeom>
              <a:rect b="b" l="l" r="r" t="t"/>
              <a:pathLst>
                <a:path extrusionOk="0" h="927" w="1204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1" name="Google Shape;13211;p69"/>
            <p:cNvSpPr/>
            <p:nvPr/>
          </p:nvSpPr>
          <p:spPr>
            <a:xfrm>
              <a:off x="6750725" y="3461739"/>
              <a:ext cx="177249" cy="177345"/>
            </a:xfrm>
            <a:custGeom>
              <a:rect b="b" l="l" r="r" t="t"/>
              <a:pathLst>
                <a:path extrusionOk="0" h="5576" w="5573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2" name="Google Shape;13212;p69"/>
            <p:cNvSpPr/>
            <p:nvPr/>
          </p:nvSpPr>
          <p:spPr>
            <a:xfrm>
              <a:off x="6778363" y="3495166"/>
              <a:ext cx="134090" cy="110681"/>
            </a:xfrm>
            <a:custGeom>
              <a:rect b="b" l="l" r="r" t="t"/>
              <a:pathLst>
                <a:path extrusionOk="0" h="3480" w="4216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3" name="Google Shape;13213;p69"/>
            <p:cNvSpPr/>
            <p:nvPr/>
          </p:nvSpPr>
          <p:spPr>
            <a:xfrm>
              <a:off x="6820791" y="3521501"/>
              <a:ext cx="49997" cy="41665"/>
            </a:xfrm>
            <a:custGeom>
              <a:rect b="b" l="l" r="r" t="t"/>
              <a:pathLst>
                <a:path extrusionOk="0" h="1310" w="1572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14" name="Google Shape;13214;p69"/>
          <p:cNvGrpSpPr/>
          <p:nvPr/>
        </p:nvGrpSpPr>
        <p:grpSpPr>
          <a:xfrm>
            <a:off x="7075994" y="3349531"/>
            <a:ext cx="360637" cy="352336"/>
            <a:chOff x="7075994" y="3349531"/>
            <a:chExt cx="360637" cy="352336"/>
          </a:xfrm>
        </p:grpSpPr>
        <p:sp>
          <p:nvSpPr>
            <p:cNvPr id="13215" name="Google Shape;13215;p69"/>
            <p:cNvSpPr/>
            <p:nvPr/>
          </p:nvSpPr>
          <p:spPr>
            <a:xfrm>
              <a:off x="7277097" y="3607502"/>
              <a:ext cx="56454" cy="57154"/>
            </a:xfrm>
            <a:custGeom>
              <a:rect b="b" l="l" r="r" t="t"/>
              <a:pathLst>
                <a:path extrusionOk="0" h="1797" w="1775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6" name="Google Shape;13216;p69"/>
            <p:cNvSpPr/>
            <p:nvPr/>
          </p:nvSpPr>
          <p:spPr>
            <a:xfrm>
              <a:off x="7090784" y="3428917"/>
              <a:ext cx="190894" cy="81421"/>
            </a:xfrm>
            <a:custGeom>
              <a:rect b="b" l="l" r="r" t="t"/>
              <a:pathLst>
                <a:path extrusionOk="0" h="2560" w="6002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7" name="Google Shape;13217;p69"/>
            <p:cNvSpPr/>
            <p:nvPr/>
          </p:nvSpPr>
          <p:spPr>
            <a:xfrm>
              <a:off x="7075994" y="3520102"/>
              <a:ext cx="136762" cy="167072"/>
            </a:xfrm>
            <a:custGeom>
              <a:rect b="b" l="l" r="r" t="t"/>
              <a:pathLst>
                <a:path extrusionOk="0" h="5253" w="430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8" name="Google Shape;13218;p69"/>
            <p:cNvSpPr/>
            <p:nvPr/>
          </p:nvSpPr>
          <p:spPr>
            <a:xfrm>
              <a:off x="7158560" y="3468609"/>
              <a:ext cx="87496" cy="57249"/>
            </a:xfrm>
            <a:custGeom>
              <a:rect b="b" l="l" r="r" t="t"/>
              <a:pathLst>
                <a:path extrusionOk="0" h="1800" w="2751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9" name="Google Shape;13219;p69"/>
            <p:cNvSpPr/>
            <p:nvPr/>
          </p:nvSpPr>
          <p:spPr>
            <a:xfrm>
              <a:off x="7199461" y="3548567"/>
              <a:ext cx="78399" cy="78749"/>
            </a:xfrm>
            <a:custGeom>
              <a:rect b="b" l="l" r="r" t="t"/>
              <a:pathLst>
                <a:path extrusionOk="0" h="2476" w="2465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0" name="Google Shape;13220;p69"/>
            <p:cNvSpPr/>
            <p:nvPr/>
          </p:nvSpPr>
          <p:spPr>
            <a:xfrm>
              <a:off x="7114256" y="3523855"/>
              <a:ext cx="72738" cy="76141"/>
            </a:xfrm>
            <a:custGeom>
              <a:rect b="b" l="l" r="r" t="t"/>
              <a:pathLst>
                <a:path extrusionOk="0" h="2394" w="2287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1" name="Google Shape;13221;p69"/>
            <p:cNvSpPr/>
            <p:nvPr/>
          </p:nvSpPr>
          <p:spPr>
            <a:xfrm>
              <a:off x="7221057" y="3349531"/>
              <a:ext cx="215574" cy="352336"/>
            </a:xfrm>
            <a:custGeom>
              <a:rect b="b" l="l" r="r" t="t"/>
              <a:pathLst>
                <a:path extrusionOk="0" h="11078" w="6778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2" name="Google Shape;13222;p69"/>
          <p:cNvGrpSpPr/>
          <p:nvPr/>
        </p:nvGrpSpPr>
        <p:grpSpPr>
          <a:xfrm>
            <a:off x="7651983" y="3349181"/>
            <a:ext cx="107183" cy="352399"/>
            <a:chOff x="7651983" y="3349181"/>
            <a:chExt cx="107183" cy="352399"/>
          </a:xfrm>
        </p:grpSpPr>
        <p:sp>
          <p:nvSpPr>
            <p:cNvPr id="13223" name="Google Shape;13223;p69"/>
            <p:cNvSpPr/>
            <p:nvPr/>
          </p:nvSpPr>
          <p:spPr>
            <a:xfrm>
              <a:off x="7651983" y="3349181"/>
              <a:ext cx="84092" cy="247507"/>
            </a:xfrm>
            <a:custGeom>
              <a:rect b="b" l="l" r="r" t="t"/>
              <a:pathLst>
                <a:path extrusionOk="0" h="7782" w="2644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4" name="Google Shape;13224;p69"/>
            <p:cNvSpPr/>
            <p:nvPr/>
          </p:nvSpPr>
          <p:spPr>
            <a:xfrm>
              <a:off x="7667885" y="3387379"/>
              <a:ext cx="91280" cy="314202"/>
            </a:xfrm>
            <a:custGeom>
              <a:rect b="b" l="l" r="r" t="t"/>
              <a:pathLst>
                <a:path extrusionOk="0" h="9879" w="287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25" name="Google Shape;13225;p69"/>
          <p:cNvGrpSpPr/>
          <p:nvPr/>
        </p:nvGrpSpPr>
        <p:grpSpPr>
          <a:xfrm>
            <a:off x="7973468" y="3382322"/>
            <a:ext cx="352590" cy="287072"/>
            <a:chOff x="7973468" y="3382322"/>
            <a:chExt cx="352590" cy="287072"/>
          </a:xfrm>
        </p:grpSpPr>
        <p:sp>
          <p:nvSpPr>
            <p:cNvPr id="13226" name="Google Shape;13226;p69"/>
            <p:cNvSpPr/>
            <p:nvPr/>
          </p:nvSpPr>
          <p:spPr>
            <a:xfrm>
              <a:off x="7973468" y="3382322"/>
              <a:ext cx="352590" cy="287072"/>
            </a:xfrm>
            <a:custGeom>
              <a:rect b="b" l="l" r="r" t="t"/>
              <a:pathLst>
                <a:path extrusionOk="0" h="9026" w="11086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7" name="Google Shape;13227;p69"/>
            <p:cNvSpPr/>
            <p:nvPr/>
          </p:nvSpPr>
          <p:spPr>
            <a:xfrm>
              <a:off x="8051486" y="3417149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8" name="Google Shape;13228;p69"/>
            <p:cNvSpPr/>
            <p:nvPr/>
          </p:nvSpPr>
          <p:spPr>
            <a:xfrm>
              <a:off x="8022702" y="3437981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9" name="Google Shape;13229;p69"/>
            <p:cNvSpPr/>
            <p:nvPr/>
          </p:nvSpPr>
          <p:spPr>
            <a:xfrm>
              <a:off x="8022702" y="3458432"/>
              <a:ext cx="102667" cy="10623"/>
            </a:xfrm>
            <a:custGeom>
              <a:rect b="b" l="l" r="r" t="t"/>
              <a:pathLst>
                <a:path extrusionOk="0" h="334" w="3228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0" name="Google Shape;13230;p69"/>
            <p:cNvSpPr/>
            <p:nvPr/>
          </p:nvSpPr>
          <p:spPr>
            <a:xfrm>
              <a:off x="8022702" y="3479264"/>
              <a:ext cx="81071" cy="10623"/>
            </a:xfrm>
            <a:custGeom>
              <a:rect b="b" l="l" r="r" t="t"/>
              <a:pathLst>
                <a:path extrusionOk="0" h="334" w="2549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1" name="Google Shape;13231;p69"/>
            <p:cNvSpPr/>
            <p:nvPr/>
          </p:nvSpPr>
          <p:spPr>
            <a:xfrm>
              <a:off x="8051486" y="3520515"/>
              <a:ext cx="73883" cy="10655"/>
            </a:xfrm>
            <a:custGeom>
              <a:rect b="b" l="l" r="r" t="t"/>
              <a:pathLst>
                <a:path extrusionOk="0" h="335" w="2323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2" name="Google Shape;13232;p69"/>
            <p:cNvSpPr/>
            <p:nvPr/>
          </p:nvSpPr>
          <p:spPr>
            <a:xfrm>
              <a:off x="8022702" y="3540966"/>
              <a:ext cx="102667" cy="10273"/>
            </a:xfrm>
            <a:custGeom>
              <a:rect b="b" l="l" r="r" t="t"/>
              <a:pathLst>
                <a:path extrusionOk="0" h="323" w="3228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3" name="Google Shape;13233;p69"/>
            <p:cNvSpPr/>
            <p:nvPr/>
          </p:nvSpPr>
          <p:spPr>
            <a:xfrm>
              <a:off x="8022702" y="3561798"/>
              <a:ext cx="49266" cy="10273"/>
            </a:xfrm>
            <a:custGeom>
              <a:rect b="b" l="l" r="r" t="t"/>
              <a:pathLst>
                <a:path extrusionOk="0" h="323" w="1549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4" name="Google Shape;13234;p69"/>
            <p:cNvSpPr/>
            <p:nvPr/>
          </p:nvSpPr>
          <p:spPr>
            <a:xfrm>
              <a:off x="8200683" y="3486452"/>
              <a:ext cx="73883" cy="10623"/>
            </a:xfrm>
            <a:custGeom>
              <a:rect b="b" l="l" r="r" t="t"/>
              <a:pathLst>
                <a:path extrusionOk="0" h="334" w="2323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5" name="Google Shape;13235;p69"/>
            <p:cNvSpPr/>
            <p:nvPr/>
          </p:nvSpPr>
          <p:spPr>
            <a:xfrm>
              <a:off x="8171899" y="3506902"/>
              <a:ext cx="102667" cy="10241"/>
            </a:xfrm>
            <a:custGeom>
              <a:rect b="b" l="l" r="r" t="t"/>
              <a:pathLst>
                <a:path extrusionOk="0" h="322" w="3228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6" name="Google Shape;13236;p69"/>
            <p:cNvSpPr/>
            <p:nvPr/>
          </p:nvSpPr>
          <p:spPr>
            <a:xfrm>
              <a:off x="8171899" y="3527735"/>
              <a:ext cx="49266" cy="10241"/>
            </a:xfrm>
            <a:custGeom>
              <a:rect b="b" l="l" r="r" t="t"/>
              <a:pathLst>
                <a:path extrusionOk="0" h="322" w="154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7" name="Google Shape;13237;p69"/>
            <p:cNvSpPr/>
            <p:nvPr/>
          </p:nvSpPr>
          <p:spPr>
            <a:xfrm>
              <a:off x="8174189" y="3417149"/>
              <a:ext cx="102635" cy="45099"/>
            </a:xfrm>
            <a:custGeom>
              <a:rect b="b" l="l" r="r" t="t"/>
              <a:pathLst>
                <a:path extrusionOk="0" h="1418" w="3227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241" name="Shape 13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2" name="Google Shape;13242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Nature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43" name="Google Shape;13243;p70"/>
          <p:cNvGrpSpPr/>
          <p:nvPr/>
        </p:nvGrpSpPr>
        <p:grpSpPr>
          <a:xfrm>
            <a:off x="849677" y="1500658"/>
            <a:ext cx="347872" cy="347488"/>
            <a:chOff x="849677" y="1500658"/>
            <a:chExt cx="347872" cy="347488"/>
          </a:xfrm>
        </p:grpSpPr>
        <p:sp>
          <p:nvSpPr>
            <p:cNvPr id="13244" name="Google Shape;13244;p70"/>
            <p:cNvSpPr/>
            <p:nvPr/>
          </p:nvSpPr>
          <p:spPr>
            <a:xfrm>
              <a:off x="84967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5" name="Google Shape;13245;p70"/>
            <p:cNvSpPr/>
            <p:nvPr/>
          </p:nvSpPr>
          <p:spPr>
            <a:xfrm>
              <a:off x="936557" y="1663346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6" name="Google Shape;13246;p70"/>
            <p:cNvSpPr/>
            <p:nvPr/>
          </p:nvSpPr>
          <p:spPr>
            <a:xfrm>
              <a:off x="106682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70"/>
            <p:cNvSpPr/>
            <p:nvPr/>
          </p:nvSpPr>
          <p:spPr>
            <a:xfrm>
              <a:off x="893101" y="1636178"/>
              <a:ext cx="110144" cy="116352"/>
            </a:xfrm>
            <a:custGeom>
              <a:rect b="b" l="l" r="r" t="t"/>
              <a:pathLst>
                <a:path extrusionOk="0" h="3636" w="3442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70"/>
            <p:cNvSpPr/>
            <p:nvPr/>
          </p:nvSpPr>
          <p:spPr>
            <a:xfrm>
              <a:off x="1043597" y="1636882"/>
              <a:ext cx="116608" cy="115264"/>
            </a:xfrm>
            <a:custGeom>
              <a:rect b="b" l="l" r="r" t="t"/>
              <a:pathLst>
                <a:path extrusionOk="0" h="3602" w="3644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70"/>
            <p:cNvSpPr/>
            <p:nvPr/>
          </p:nvSpPr>
          <p:spPr>
            <a:xfrm>
              <a:off x="968173" y="1730002"/>
              <a:ext cx="110144" cy="96064"/>
            </a:xfrm>
            <a:custGeom>
              <a:rect b="b" l="l" r="r" t="t"/>
              <a:pathLst>
                <a:path extrusionOk="0" h="3002" w="3442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0" name="Google Shape;13250;p70"/>
          <p:cNvGrpSpPr/>
          <p:nvPr/>
        </p:nvGrpSpPr>
        <p:grpSpPr>
          <a:xfrm>
            <a:off x="1415853" y="1500658"/>
            <a:ext cx="315872" cy="347488"/>
            <a:chOff x="1415853" y="1500658"/>
            <a:chExt cx="315872" cy="347488"/>
          </a:xfrm>
        </p:grpSpPr>
        <p:sp>
          <p:nvSpPr>
            <p:cNvPr id="13251" name="Google Shape;13251;p70"/>
            <p:cNvSpPr/>
            <p:nvPr/>
          </p:nvSpPr>
          <p:spPr>
            <a:xfrm>
              <a:off x="1415853" y="1500658"/>
              <a:ext cx="315872" cy="347488"/>
            </a:xfrm>
            <a:custGeom>
              <a:rect b="b" l="l" r="r" t="t"/>
              <a:pathLst>
                <a:path extrusionOk="0" h="10859" w="9871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70"/>
            <p:cNvSpPr/>
            <p:nvPr/>
          </p:nvSpPr>
          <p:spPr>
            <a:xfrm>
              <a:off x="152404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70"/>
            <p:cNvSpPr/>
            <p:nvPr/>
          </p:nvSpPr>
          <p:spPr>
            <a:xfrm>
              <a:off x="1589965" y="1565810"/>
              <a:ext cx="32416" cy="37376"/>
            </a:xfrm>
            <a:custGeom>
              <a:rect b="b" l="l" r="r" t="t"/>
              <a:pathLst>
                <a:path extrusionOk="0" h="1168" w="1013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70"/>
            <p:cNvSpPr/>
            <p:nvPr/>
          </p:nvSpPr>
          <p:spPr>
            <a:xfrm>
              <a:off x="1551085" y="1598386"/>
              <a:ext cx="43488" cy="42496"/>
            </a:xfrm>
            <a:custGeom>
              <a:rect b="b" l="l" r="r" t="t"/>
              <a:pathLst>
                <a:path extrusionOk="0" h="1328" w="1359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5" name="Google Shape;13255;p70"/>
          <p:cNvGrpSpPr/>
          <p:nvPr/>
        </p:nvGrpSpPr>
        <p:grpSpPr>
          <a:xfrm>
            <a:off x="4697389" y="1500658"/>
            <a:ext cx="347520" cy="347104"/>
            <a:chOff x="4697389" y="1500658"/>
            <a:chExt cx="347520" cy="347104"/>
          </a:xfrm>
        </p:grpSpPr>
        <p:sp>
          <p:nvSpPr>
            <p:cNvPr id="13256" name="Google Shape;13256;p70"/>
            <p:cNvSpPr/>
            <p:nvPr/>
          </p:nvSpPr>
          <p:spPr>
            <a:xfrm>
              <a:off x="4697389" y="1500658"/>
              <a:ext cx="347520" cy="347104"/>
            </a:xfrm>
            <a:custGeom>
              <a:rect b="b" l="l" r="r" t="t"/>
              <a:pathLst>
                <a:path extrusionOk="0" h="10847" w="1086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70"/>
            <p:cNvSpPr/>
            <p:nvPr/>
          </p:nvSpPr>
          <p:spPr>
            <a:xfrm>
              <a:off x="4773581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70"/>
            <p:cNvSpPr/>
            <p:nvPr/>
          </p:nvSpPr>
          <p:spPr>
            <a:xfrm>
              <a:off x="4920653" y="1658002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9" name="Google Shape;13259;p70"/>
          <p:cNvGrpSpPr/>
          <p:nvPr/>
        </p:nvGrpSpPr>
        <p:grpSpPr>
          <a:xfrm>
            <a:off x="3603533" y="1964946"/>
            <a:ext cx="347520" cy="353760"/>
            <a:chOff x="3603533" y="1964946"/>
            <a:chExt cx="347520" cy="353760"/>
          </a:xfrm>
        </p:grpSpPr>
        <p:sp>
          <p:nvSpPr>
            <p:cNvPr id="13260" name="Google Shape;13260;p70"/>
            <p:cNvSpPr/>
            <p:nvPr/>
          </p:nvSpPr>
          <p:spPr>
            <a:xfrm>
              <a:off x="3603533" y="1964946"/>
              <a:ext cx="347520" cy="353760"/>
            </a:xfrm>
            <a:custGeom>
              <a:rect b="b" l="l" r="r" t="t"/>
              <a:pathLst>
                <a:path extrusionOk="0" h="11055" w="1086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70"/>
            <p:cNvSpPr/>
            <p:nvPr/>
          </p:nvSpPr>
          <p:spPr>
            <a:xfrm>
              <a:off x="3823757" y="2285522"/>
              <a:ext cx="16416" cy="10304"/>
            </a:xfrm>
            <a:custGeom>
              <a:rect b="b" l="l" r="r" t="t"/>
              <a:pathLst>
                <a:path extrusionOk="0" h="322" w="513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70"/>
            <p:cNvSpPr/>
            <p:nvPr/>
          </p:nvSpPr>
          <p:spPr>
            <a:xfrm>
              <a:off x="3664493" y="2075218"/>
              <a:ext cx="26720" cy="26688"/>
            </a:xfrm>
            <a:custGeom>
              <a:rect b="b" l="l" r="r" t="t"/>
              <a:pathLst>
                <a:path extrusionOk="0" h="834" w="835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3" name="Google Shape;13263;p70"/>
          <p:cNvGrpSpPr/>
          <p:nvPr/>
        </p:nvGrpSpPr>
        <p:grpSpPr>
          <a:xfrm>
            <a:off x="1950765" y="1964338"/>
            <a:ext cx="357792" cy="352448"/>
            <a:chOff x="1950765" y="1964338"/>
            <a:chExt cx="357792" cy="352448"/>
          </a:xfrm>
        </p:grpSpPr>
        <p:sp>
          <p:nvSpPr>
            <p:cNvPr id="13264" name="Google Shape;13264;p70"/>
            <p:cNvSpPr/>
            <p:nvPr/>
          </p:nvSpPr>
          <p:spPr>
            <a:xfrm>
              <a:off x="2048301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70"/>
            <p:cNvSpPr/>
            <p:nvPr/>
          </p:nvSpPr>
          <p:spPr>
            <a:xfrm>
              <a:off x="2164109" y="2152530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70"/>
            <p:cNvSpPr/>
            <p:nvPr/>
          </p:nvSpPr>
          <p:spPr>
            <a:xfrm>
              <a:off x="2097453" y="2224562"/>
              <a:ext cx="65952" cy="56416"/>
            </a:xfrm>
            <a:custGeom>
              <a:rect b="b" l="l" r="r" t="t"/>
              <a:pathLst>
                <a:path extrusionOk="0" h="1763" w="2061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70"/>
            <p:cNvSpPr/>
            <p:nvPr/>
          </p:nvSpPr>
          <p:spPr>
            <a:xfrm>
              <a:off x="1950765" y="1964338"/>
              <a:ext cx="357792" cy="352448"/>
            </a:xfrm>
            <a:custGeom>
              <a:rect b="b" l="l" r="r" t="t"/>
              <a:pathLst>
                <a:path extrusionOk="0" h="11014" w="11181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68" name="Google Shape;13268;p70"/>
          <p:cNvGrpSpPr/>
          <p:nvPr/>
        </p:nvGrpSpPr>
        <p:grpSpPr>
          <a:xfrm>
            <a:off x="7435629" y="1964690"/>
            <a:ext cx="367712" cy="353248"/>
            <a:chOff x="7435629" y="1964690"/>
            <a:chExt cx="367712" cy="353248"/>
          </a:xfrm>
        </p:grpSpPr>
        <p:sp>
          <p:nvSpPr>
            <p:cNvPr id="13269" name="Google Shape;13269;p70"/>
            <p:cNvSpPr/>
            <p:nvPr/>
          </p:nvSpPr>
          <p:spPr>
            <a:xfrm>
              <a:off x="7586125" y="2054258"/>
              <a:ext cx="65952" cy="62880"/>
            </a:xfrm>
            <a:custGeom>
              <a:rect b="b" l="l" r="r" t="t"/>
              <a:pathLst>
                <a:path extrusionOk="0" h="1965" w="2061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70"/>
            <p:cNvSpPr/>
            <p:nvPr/>
          </p:nvSpPr>
          <p:spPr>
            <a:xfrm>
              <a:off x="7553357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70"/>
            <p:cNvSpPr/>
            <p:nvPr/>
          </p:nvSpPr>
          <p:spPr>
            <a:xfrm>
              <a:off x="7652429" y="2030994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70"/>
            <p:cNvSpPr/>
            <p:nvPr/>
          </p:nvSpPr>
          <p:spPr>
            <a:xfrm>
              <a:off x="7435629" y="1964690"/>
              <a:ext cx="367712" cy="353248"/>
            </a:xfrm>
            <a:custGeom>
              <a:rect b="b" l="l" r="r" t="t"/>
              <a:pathLst>
                <a:path extrusionOk="0" h="11039" w="11491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3" name="Google Shape;13273;p70"/>
          <p:cNvGrpSpPr/>
          <p:nvPr/>
        </p:nvGrpSpPr>
        <p:grpSpPr>
          <a:xfrm>
            <a:off x="2512749" y="1965042"/>
            <a:ext cx="333024" cy="352896"/>
            <a:chOff x="2512749" y="1965042"/>
            <a:chExt cx="333024" cy="352896"/>
          </a:xfrm>
        </p:grpSpPr>
        <p:sp>
          <p:nvSpPr>
            <p:cNvPr id="13274" name="Google Shape;13274;p70"/>
            <p:cNvSpPr/>
            <p:nvPr/>
          </p:nvSpPr>
          <p:spPr>
            <a:xfrm>
              <a:off x="2590829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70"/>
            <p:cNvSpPr/>
            <p:nvPr/>
          </p:nvSpPr>
          <p:spPr>
            <a:xfrm>
              <a:off x="2718477" y="2129682"/>
              <a:ext cx="49568" cy="60224"/>
            </a:xfrm>
            <a:custGeom>
              <a:rect b="b" l="l" r="r" t="t"/>
              <a:pathLst>
                <a:path extrusionOk="0" h="1882" w="1549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70"/>
            <p:cNvSpPr/>
            <p:nvPr/>
          </p:nvSpPr>
          <p:spPr>
            <a:xfrm>
              <a:off x="2624365" y="2242994"/>
              <a:ext cx="110528" cy="52064"/>
            </a:xfrm>
            <a:custGeom>
              <a:rect b="b" l="l" r="r" t="t"/>
              <a:pathLst>
                <a:path extrusionOk="0" h="1627" w="3454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70"/>
            <p:cNvSpPr/>
            <p:nvPr/>
          </p:nvSpPr>
          <p:spPr>
            <a:xfrm>
              <a:off x="2654477" y="2194834"/>
              <a:ext cx="49184" cy="38144"/>
            </a:xfrm>
            <a:custGeom>
              <a:rect b="b" l="l" r="r" t="t"/>
              <a:pathLst>
                <a:path extrusionOk="0" h="1192" w="1537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70"/>
            <p:cNvSpPr/>
            <p:nvPr/>
          </p:nvSpPr>
          <p:spPr>
            <a:xfrm>
              <a:off x="2512749" y="1965042"/>
              <a:ext cx="333024" cy="352896"/>
            </a:xfrm>
            <a:custGeom>
              <a:rect b="b" l="l" r="r" t="t"/>
              <a:pathLst>
                <a:path extrusionOk="0" h="11028" w="10407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79" name="Google Shape;13279;p70"/>
          <p:cNvGrpSpPr/>
          <p:nvPr/>
        </p:nvGrpSpPr>
        <p:grpSpPr>
          <a:xfrm>
            <a:off x="1398317" y="1981778"/>
            <a:ext cx="365792" cy="335392"/>
            <a:chOff x="1398317" y="1981778"/>
            <a:chExt cx="365792" cy="335392"/>
          </a:xfrm>
        </p:grpSpPr>
        <p:sp>
          <p:nvSpPr>
            <p:cNvPr id="13280" name="Google Shape;13280;p70"/>
            <p:cNvSpPr/>
            <p:nvPr/>
          </p:nvSpPr>
          <p:spPr>
            <a:xfrm>
              <a:off x="1398317" y="1981778"/>
              <a:ext cx="365792" cy="335392"/>
            </a:xfrm>
            <a:custGeom>
              <a:rect b="b" l="l" r="r" t="t"/>
              <a:pathLst>
                <a:path extrusionOk="0" h="10481" w="11431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70"/>
            <p:cNvSpPr/>
            <p:nvPr/>
          </p:nvSpPr>
          <p:spPr>
            <a:xfrm>
              <a:off x="1498893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70"/>
            <p:cNvSpPr/>
            <p:nvPr/>
          </p:nvSpPr>
          <p:spPr>
            <a:xfrm>
              <a:off x="1620429" y="2108338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70"/>
            <p:cNvSpPr/>
            <p:nvPr/>
          </p:nvSpPr>
          <p:spPr>
            <a:xfrm>
              <a:off x="1548813" y="2263314"/>
              <a:ext cx="15264" cy="21088"/>
            </a:xfrm>
            <a:custGeom>
              <a:rect b="b" l="l" r="r" t="t"/>
              <a:pathLst>
                <a:path extrusionOk="0" h="659" w="477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70"/>
            <p:cNvSpPr/>
            <p:nvPr/>
          </p:nvSpPr>
          <p:spPr>
            <a:xfrm>
              <a:off x="1599469" y="2263186"/>
              <a:ext cx="15296" cy="21216"/>
            </a:xfrm>
            <a:custGeom>
              <a:rect b="b" l="l" r="r" t="t"/>
              <a:pathLst>
                <a:path extrusionOk="0" h="663" w="478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70"/>
            <p:cNvSpPr/>
            <p:nvPr/>
          </p:nvSpPr>
          <p:spPr>
            <a:xfrm>
              <a:off x="1631117" y="2062130"/>
              <a:ext cx="22496" cy="23392"/>
            </a:xfrm>
            <a:custGeom>
              <a:rect b="b" l="l" r="r" t="t"/>
              <a:pathLst>
                <a:path extrusionOk="0" h="731" w="703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86" name="Google Shape;13286;p70"/>
          <p:cNvGrpSpPr/>
          <p:nvPr/>
        </p:nvGrpSpPr>
        <p:grpSpPr>
          <a:xfrm>
            <a:off x="3052237" y="2003570"/>
            <a:ext cx="353600" cy="314752"/>
            <a:chOff x="3052237" y="2003570"/>
            <a:chExt cx="353600" cy="314752"/>
          </a:xfrm>
        </p:grpSpPr>
        <p:sp>
          <p:nvSpPr>
            <p:cNvPr id="13287" name="Google Shape;13287;p70"/>
            <p:cNvSpPr/>
            <p:nvPr/>
          </p:nvSpPr>
          <p:spPr>
            <a:xfrm>
              <a:off x="3261773" y="2108338"/>
              <a:ext cx="48800" cy="59488"/>
            </a:xfrm>
            <a:custGeom>
              <a:rect b="b" l="l" r="r" t="t"/>
              <a:pathLst>
                <a:path extrusionOk="0" h="1859" w="1525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70"/>
            <p:cNvSpPr/>
            <p:nvPr/>
          </p:nvSpPr>
          <p:spPr>
            <a:xfrm>
              <a:off x="3146349" y="2108338"/>
              <a:ext cx="48416" cy="59488"/>
            </a:xfrm>
            <a:custGeom>
              <a:rect b="b" l="l" r="r" t="t"/>
              <a:pathLst>
                <a:path extrusionOk="0" h="1859" w="1513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70"/>
            <p:cNvSpPr/>
            <p:nvPr/>
          </p:nvSpPr>
          <p:spPr>
            <a:xfrm>
              <a:off x="3052237" y="2003570"/>
              <a:ext cx="353600" cy="314752"/>
            </a:xfrm>
            <a:custGeom>
              <a:rect b="b" l="l" r="r" t="t"/>
              <a:pathLst>
                <a:path extrusionOk="0" h="9836" w="1105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0" name="Google Shape;13290;p70"/>
          <p:cNvGrpSpPr/>
          <p:nvPr/>
        </p:nvGrpSpPr>
        <p:grpSpPr>
          <a:xfrm>
            <a:off x="1404013" y="2958066"/>
            <a:ext cx="368096" cy="223968"/>
            <a:chOff x="1404013" y="2958066"/>
            <a:chExt cx="368096" cy="223968"/>
          </a:xfrm>
        </p:grpSpPr>
        <p:sp>
          <p:nvSpPr>
            <p:cNvPr id="13291" name="Google Shape;13291;p70"/>
            <p:cNvSpPr/>
            <p:nvPr/>
          </p:nvSpPr>
          <p:spPr>
            <a:xfrm>
              <a:off x="1426893" y="3073426"/>
              <a:ext cx="40032" cy="45760"/>
            </a:xfrm>
            <a:custGeom>
              <a:rect b="b" l="l" r="r" t="t"/>
              <a:pathLst>
                <a:path extrusionOk="0" h="1430" w="1251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70"/>
            <p:cNvSpPr/>
            <p:nvPr/>
          </p:nvSpPr>
          <p:spPr>
            <a:xfrm>
              <a:off x="1404013" y="2958066"/>
              <a:ext cx="368096" cy="223968"/>
            </a:xfrm>
            <a:custGeom>
              <a:rect b="b" l="l" r="r" t="t"/>
              <a:pathLst>
                <a:path extrusionOk="0" h="6999" w="11503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93" name="Google Shape;13293;p70"/>
          <p:cNvSpPr/>
          <p:nvPr/>
        </p:nvSpPr>
        <p:spPr>
          <a:xfrm>
            <a:off x="4147597" y="2886354"/>
            <a:ext cx="367712" cy="367680"/>
          </a:xfrm>
          <a:custGeom>
            <a:rect b="b" l="l" r="r" t="t"/>
            <a:pathLst>
              <a:path extrusionOk="0" h="11490" w="11491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294" name="Google Shape;13294;p70"/>
          <p:cNvSpPr/>
          <p:nvPr/>
        </p:nvSpPr>
        <p:spPr>
          <a:xfrm>
            <a:off x="880141" y="2886290"/>
            <a:ext cx="323520" cy="367360"/>
          </a:xfrm>
          <a:custGeom>
            <a:rect b="b" l="l" r="r" t="t"/>
            <a:pathLst>
              <a:path extrusionOk="0" h="11480" w="1011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295" name="Google Shape;13295;p70"/>
          <p:cNvGrpSpPr/>
          <p:nvPr/>
        </p:nvGrpSpPr>
        <p:grpSpPr>
          <a:xfrm>
            <a:off x="1951149" y="2885202"/>
            <a:ext cx="370368" cy="367328"/>
            <a:chOff x="1951149" y="2885202"/>
            <a:chExt cx="370368" cy="367328"/>
          </a:xfrm>
        </p:grpSpPr>
        <p:sp>
          <p:nvSpPr>
            <p:cNvPr id="13296" name="Google Shape;13296;p70"/>
            <p:cNvSpPr/>
            <p:nvPr/>
          </p:nvSpPr>
          <p:spPr>
            <a:xfrm>
              <a:off x="1951149" y="2885202"/>
              <a:ext cx="370368" cy="367328"/>
            </a:xfrm>
            <a:custGeom>
              <a:rect b="b" l="l" r="r" t="t"/>
              <a:pathLst>
                <a:path extrusionOk="0" h="11479" w="11574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70"/>
            <p:cNvSpPr/>
            <p:nvPr/>
          </p:nvSpPr>
          <p:spPr>
            <a:xfrm>
              <a:off x="206164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70"/>
            <p:cNvSpPr/>
            <p:nvPr/>
          </p:nvSpPr>
          <p:spPr>
            <a:xfrm>
              <a:off x="2159565" y="3093618"/>
              <a:ext cx="51456" cy="51456"/>
            </a:xfrm>
            <a:custGeom>
              <a:rect b="b" l="l" r="r" t="t"/>
              <a:pathLst>
                <a:path extrusionOk="0" h="1608" w="1608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99" name="Google Shape;13299;p70"/>
          <p:cNvGrpSpPr/>
          <p:nvPr/>
        </p:nvGrpSpPr>
        <p:grpSpPr>
          <a:xfrm>
            <a:off x="2501677" y="2906162"/>
            <a:ext cx="367328" cy="327296"/>
            <a:chOff x="2501677" y="2906162"/>
            <a:chExt cx="367328" cy="327296"/>
          </a:xfrm>
        </p:grpSpPr>
        <p:sp>
          <p:nvSpPr>
            <p:cNvPr id="13300" name="Google Shape;13300;p70"/>
            <p:cNvSpPr/>
            <p:nvPr/>
          </p:nvSpPr>
          <p:spPr>
            <a:xfrm>
              <a:off x="2670093" y="3049810"/>
              <a:ext cx="131488" cy="107456"/>
            </a:xfrm>
            <a:custGeom>
              <a:rect b="b" l="l" r="r" t="t"/>
              <a:pathLst>
                <a:path extrusionOk="0" h="3358" w="4109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70"/>
            <p:cNvSpPr/>
            <p:nvPr/>
          </p:nvSpPr>
          <p:spPr>
            <a:xfrm>
              <a:off x="2760397" y="3097522"/>
              <a:ext cx="13344" cy="19360"/>
            </a:xfrm>
            <a:custGeom>
              <a:rect b="b" l="l" r="r" t="t"/>
              <a:pathLst>
                <a:path extrusionOk="0" h="605" w="417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70"/>
            <p:cNvSpPr/>
            <p:nvPr/>
          </p:nvSpPr>
          <p:spPr>
            <a:xfrm>
              <a:off x="2501677" y="2906162"/>
              <a:ext cx="367328" cy="327296"/>
            </a:xfrm>
            <a:custGeom>
              <a:rect b="b" l="l" r="r" t="t"/>
              <a:pathLst>
                <a:path extrusionOk="0" h="10228" w="11479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03" name="Google Shape;13303;p70"/>
          <p:cNvSpPr/>
          <p:nvPr/>
        </p:nvSpPr>
        <p:spPr>
          <a:xfrm>
            <a:off x="3597837" y="2929394"/>
            <a:ext cx="368832" cy="281600"/>
          </a:xfrm>
          <a:custGeom>
            <a:rect b="b" l="l" r="r" t="t"/>
            <a:pathLst>
              <a:path extrusionOk="0" h="8800" w="11526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04" name="Google Shape;13304;p70"/>
          <p:cNvGrpSpPr/>
          <p:nvPr/>
        </p:nvGrpSpPr>
        <p:grpSpPr>
          <a:xfrm>
            <a:off x="3050317" y="2893714"/>
            <a:ext cx="367712" cy="354240"/>
            <a:chOff x="3050317" y="2893714"/>
            <a:chExt cx="367712" cy="354240"/>
          </a:xfrm>
        </p:grpSpPr>
        <p:sp>
          <p:nvSpPr>
            <p:cNvPr id="13305" name="Google Shape;13305;p70"/>
            <p:cNvSpPr/>
            <p:nvPr/>
          </p:nvSpPr>
          <p:spPr>
            <a:xfrm>
              <a:off x="3079661" y="2945010"/>
              <a:ext cx="33184" cy="33184"/>
            </a:xfrm>
            <a:custGeom>
              <a:rect b="b" l="l" r="r" t="t"/>
              <a:pathLst>
                <a:path extrusionOk="0" h="1037" w="1037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70"/>
            <p:cNvSpPr/>
            <p:nvPr/>
          </p:nvSpPr>
          <p:spPr>
            <a:xfrm>
              <a:off x="3050317" y="2893714"/>
              <a:ext cx="367712" cy="354240"/>
            </a:xfrm>
            <a:custGeom>
              <a:rect b="b" l="l" r="r" t="t"/>
              <a:pathLst>
                <a:path extrusionOk="0" h="11070" w="11491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07" name="Google Shape;13307;p70"/>
          <p:cNvSpPr/>
          <p:nvPr/>
        </p:nvSpPr>
        <p:spPr>
          <a:xfrm>
            <a:off x="4694733" y="2884434"/>
            <a:ext cx="370368" cy="368096"/>
          </a:xfrm>
          <a:custGeom>
            <a:rect b="b" l="l" r="r" t="t"/>
            <a:pathLst>
              <a:path extrusionOk="0" h="11503" w="11574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08" name="Google Shape;13308;p70"/>
          <p:cNvSpPr/>
          <p:nvPr/>
        </p:nvSpPr>
        <p:spPr>
          <a:xfrm>
            <a:off x="8046381" y="2886290"/>
            <a:ext cx="253408" cy="366240"/>
          </a:xfrm>
          <a:custGeom>
            <a:rect b="b" l="l" r="r" t="t"/>
            <a:pathLst>
              <a:path extrusionOk="0" h="11445" w="7919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09" name="Google Shape;13309;p70"/>
          <p:cNvGrpSpPr/>
          <p:nvPr/>
        </p:nvGrpSpPr>
        <p:grpSpPr>
          <a:xfrm>
            <a:off x="7531277" y="2886354"/>
            <a:ext cx="185184" cy="367296"/>
            <a:chOff x="7531277" y="2886354"/>
            <a:chExt cx="185184" cy="367296"/>
          </a:xfrm>
        </p:grpSpPr>
        <p:sp>
          <p:nvSpPr>
            <p:cNvPr id="13310" name="Google Shape;13310;p70"/>
            <p:cNvSpPr/>
            <p:nvPr/>
          </p:nvSpPr>
          <p:spPr>
            <a:xfrm>
              <a:off x="7531277" y="2886354"/>
              <a:ext cx="185184" cy="367296"/>
            </a:xfrm>
            <a:custGeom>
              <a:rect b="b" l="l" r="r" t="t"/>
              <a:pathLst>
                <a:path extrusionOk="0" h="11478" w="5787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70"/>
            <p:cNvSpPr/>
            <p:nvPr/>
          </p:nvSpPr>
          <p:spPr>
            <a:xfrm>
              <a:off x="7642157" y="3151154"/>
              <a:ext cx="16032" cy="10688"/>
            </a:xfrm>
            <a:custGeom>
              <a:rect b="b" l="l" r="r" t="t"/>
              <a:pathLst>
                <a:path extrusionOk="0" h="334" w="501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70"/>
            <p:cNvSpPr/>
            <p:nvPr/>
          </p:nvSpPr>
          <p:spPr>
            <a:xfrm>
              <a:off x="7625005" y="3070738"/>
              <a:ext cx="16032" cy="10336"/>
            </a:xfrm>
            <a:custGeom>
              <a:rect b="b" l="l" r="r" t="t"/>
              <a:pathLst>
                <a:path extrusionOk="0" h="323" w="501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13" name="Google Shape;13313;p70"/>
          <p:cNvGrpSpPr/>
          <p:nvPr/>
        </p:nvGrpSpPr>
        <p:grpSpPr>
          <a:xfrm>
            <a:off x="6926637" y="2886738"/>
            <a:ext cx="297184" cy="367296"/>
            <a:chOff x="6926637" y="2886738"/>
            <a:chExt cx="297184" cy="367296"/>
          </a:xfrm>
        </p:grpSpPr>
        <p:sp>
          <p:nvSpPr>
            <p:cNvPr id="13314" name="Google Shape;13314;p70"/>
            <p:cNvSpPr/>
            <p:nvPr/>
          </p:nvSpPr>
          <p:spPr>
            <a:xfrm>
              <a:off x="7006637" y="2961202"/>
              <a:ext cx="106720" cy="100064"/>
            </a:xfrm>
            <a:custGeom>
              <a:rect b="b" l="l" r="r" t="t"/>
              <a:pathLst>
                <a:path extrusionOk="0" h="3127" w="3335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70"/>
            <p:cNvSpPr/>
            <p:nvPr/>
          </p:nvSpPr>
          <p:spPr>
            <a:xfrm>
              <a:off x="7037485" y="2986738"/>
              <a:ext cx="106720" cy="100800"/>
            </a:xfrm>
            <a:custGeom>
              <a:rect b="b" l="l" r="r" t="t"/>
              <a:pathLst>
                <a:path extrusionOk="0" h="3150" w="3335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70"/>
            <p:cNvSpPr/>
            <p:nvPr/>
          </p:nvSpPr>
          <p:spPr>
            <a:xfrm>
              <a:off x="6926637" y="2886738"/>
              <a:ext cx="297184" cy="367296"/>
            </a:xfrm>
            <a:custGeom>
              <a:rect b="b" l="l" r="r" t="t"/>
              <a:pathLst>
                <a:path extrusionOk="0" h="11478" w="9287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17" name="Google Shape;13317;p70"/>
          <p:cNvSpPr/>
          <p:nvPr/>
        </p:nvSpPr>
        <p:spPr>
          <a:xfrm>
            <a:off x="5255565" y="2885970"/>
            <a:ext cx="346368" cy="368064"/>
          </a:xfrm>
          <a:custGeom>
            <a:rect b="b" l="l" r="r" t="t"/>
            <a:pathLst>
              <a:path extrusionOk="0" h="11502" w="10824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18" name="Google Shape;13318;p70"/>
          <p:cNvSpPr/>
          <p:nvPr/>
        </p:nvSpPr>
        <p:spPr>
          <a:xfrm>
            <a:off x="5834285" y="2886674"/>
            <a:ext cx="289216" cy="368512"/>
          </a:xfrm>
          <a:custGeom>
            <a:rect b="b" l="l" r="r" t="t"/>
            <a:pathLst>
              <a:path extrusionOk="0" h="11516" w="9038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19" name="Google Shape;13319;p70"/>
          <p:cNvGrpSpPr/>
          <p:nvPr/>
        </p:nvGrpSpPr>
        <p:grpSpPr>
          <a:xfrm>
            <a:off x="6340653" y="2886354"/>
            <a:ext cx="370368" cy="368064"/>
            <a:chOff x="6340653" y="2886354"/>
            <a:chExt cx="370368" cy="368064"/>
          </a:xfrm>
        </p:grpSpPr>
        <p:sp>
          <p:nvSpPr>
            <p:cNvPr id="13320" name="Google Shape;13320;p70"/>
            <p:cNvSpPr/>
            <p:nvPr/>
          </p:nvSpPr>
          <p:spPr>
            <a:xfrm>
              <a:off x="6521229" y="2938162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70"/>
            <p:cNvSpPr/>
            <p:nvPr/>
          </p:nvSpPr>
          <p:spPr>
            <a:xfrm>
              <a:off x="6647725" y="3010258"/>
              <a:ext cx="17568" cy="16704"/>
            </a:xfrm>
            <a:custGeom>
              <a:rect b="b" l="l" r="r" t="t"/>
              <a:pathLst>
                <a:path extrusionOk="0" h="522" w="549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70"/>
            <p:cNvSpPr/>
            <p:nvPr/>
          </p:nvSpPr>
          <p:spPr>
            <a:xfrm>
              <a:off x="6635533" y="3166354"/>
              <a:ext cx="17952" cy="11872"/>
            </a:xfrm>
            <a:custGeom>
              <a:rect b="b" l="l" r="r" t="t"/>
              <a:pathLst>
                <a:path extrusionOk="0" h="371" w="561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70"/>
            <p:cNvSpPr/>
            <p:nvPr/>
          </p:nvSpPr>
          <p:spPr>
            <a:xfrm>
              <a:off x="6387885" y="3009970"/>
              <a:ext cx="18336" cy="17376"/>
            </a:xfrm>
            <a:custGeom>
              <a:rect b="b" l="l" r="r" t="t"/>
              <a:pathLst>
                <a:path extrusionOk="0" h="543" w="573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70"/>
            <p:cNvSpPr/>
            <p:nvPr/>
          </p:nvSpPr>
          <p:spPr>
            <a:xfrm>
              <a:off x="6398925" y="3166354"/>
              <a:ext cx="18336" cy="11872"/>
            </a:xfrm>
            <a:custGeom>
              <a:rect b="b" l="l" r="r" t="t"/>
              <a:pathLst>
                <a:path extrusionOk="0" h="371" w="573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70"/>
            <p:cNvSpPr/>
            <p:nvPr/>
          </p:nvSpPr>
          <p:spPr>
            <a:xfrm>
              <a:off x="6340653" y="2886354"/>
              <a:ext cx="370368" cy="368064"/>
            </a:xfrm>
            <a:custGeom>
              <a:rect b="b" l="l" r="r" t="t"/>
              <a:pathLst>
                <a:path extrusionOk="0" h="11502" w="11574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6" name="Google Shape;13326;p70"/>
          <p:cNvGrpSpPr/>
          <p:nvPr/>
        </p:nvGrpSpPr>
        <p:grpSpPr>
          <a:xfrm>
            <a:off x="5246797" y="1981426"/>
            <a:ext cx="354752" cy="336512"/>
            <a:chOff x="5246797" y="1981426"/>
            <a:chExt cx="354752" cy="336512"/>
          </a:xfrm>
        </p:grpSpPr>
        <p:sp>
          <p:nvSpPr>
            <p:cNvPr id="13327" name="Google Shape;13327;p70"/>
            <p:cNvSpPr/>
            <p:nvPr/>
          </p:nvSpPr>
          <p:spPr>
            <a:xfrm>
              <a:off x="5246797" y="1981426"/>
              <a:ext cx="354752" cy="336512"/>
            </a:xfrm>
            <a:custGeom>
              <a:rect b="b" l="l" r="r" t="t"/>
              <a:pathLst>
                <a:path extrusionOk="0" h="10516" w="11086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70"/>
            <p:cNvSpPr/>
            <p:nvPr/>
          </p:nvSpPr>
          <p:spPr>
            <a:xfrm>
              <a:off x="5295565" y="2044338"/>
              <a:ext cx="10304" cy="10688"/>
            </a:xfrm>
            <a:custGeom>
              <a:rect b="b" l="l" r="r" t="t"/>
              <a:pathLst>
                <a:path extrusionOk="0" h="334" w="322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29" name="Google Shape;13329;p70"/>
          <p:cNvGrpSpPr/>
          <p:nvPr/>
        </p:nvGrpSpPr>
        <p:grpSpPr>
          <a:xfrm>
            <a:off x="4148749" y="2102066"/>
            <a:ext cx="355136" cy="216256"/>
            <a:chOff x="4148749" y="2102066"/>
            <a:chExt cx="355136" cy="216256"/>
          </a:xfrm>
        </p:grpSpPr>
        <p:sp>
          <p:nvSpPr>
            <p:cNvPr id="13330" name="Google Shape;13330;p70"/>
            <p:cNvSpPr/>
            <p:nvPr/>
          </p:nvSpPr>
          <p:spPr>
            <a:xfrm>
              <a:off x="4148749" y="2102066"/>
              <a:ext cx="355136" cy="216256"/>
            </a:xfrm>
            <a:custGeom>
              <a:rect b="b" l="l" r="r" t="t"/>
              <a:pathLst>
                <a:path extrusionOk="0" h="6758" w="11098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70"/>
            <p:cNvSpPr/>
            <p:nvPr/>
          </p:nvSpPr>
          <p:spPr>
            <a:xfrm>
              <a:off x="4195981" y="2177682"/>
              <a:ext cx="10336" cy="10720"/>
            </a:xfrm>
            <a:custGeom>
              <a:rect b="b" l="l" r="r" t="t"/>
              <a:pathLst>
                <a:path extrusionOk="0" h="335" w="323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2" name="Google Shape;13332;p70"/>
          <p:cNvGrpSpPr/>
          <p:nvPr/>
        </p:nvGrpSpPr>
        <p:grpSpPr>
          <a:xfrm>
            <a:off x="5794669" y="2001426"/>
            <a:ext cx="354752" cy="315360"/>
            <a:chOff x="5794669" y="2001426"/>
            <a:chExt cx="354752" cy="315360"/>
          </a:xfrm>
        </p:grpSpPr>
        <p:sp>
          <p:nvSpPr>
            <p:cNvPr id="13333" name="Google Shape;13333;p70"/>
            <p:cNvSpPr/>
            <p:nvPr/>
          </p:nvSpPr>
          <p:spPr>
            <a:xfrm>
              <a:off x="5841165" y="2051186"/>
              <a:ext cx="10688" cy="10336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70"/>
            <p:cNvSpPr/>
            <p:nvPr/>
          </p:nvSpPr>
          <p:spPr>
            <a:xfrm>
              <a:off x="5794669" y="2001426"/>
              <a:ext cx="354752" cy="315360"/>
            </a:xfrm>
            <a:custGeom>
              <a:rect b="b" l="l" r="r" t="t"/>
              <a:pathLst>
                <a:path extrusionOk="0" h="9855" w="11086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5" name="Google Shape;13335;p70"/>
          <p:cNvGrpSpPr/>
          <p:nvPr/>
        </p:nvGrpSpPr>
        <p:grpSpPr>
          <a:xfrm>
            <a:off x="6345229" y="2029842"/>
            <a:ext cx="352832" cy="289216"/>
            <a:chOff x="6345229" y="2029842"/>
            <a:chExt cx="352832" cy="289216"/>
          </a:xfrm>
        </p:grpSpPr>
        <p:sp>
          <p:nvSpPr>
            <p:cNvPr id="13336" name="Google Shape;13336;p70"/>
            <p:cNvSpPr/>
            <p:nvPr/>
          </p:nvSpPr>
          <p:spPr>
            <a:xfrm>
              <a:off x="6392845" y="2048146"/>
              <a:ext cx="12992" cy="10720"/>
            </a:xfrm>
            <a:custGeom>
              <a:rect b="b" l="l" r="r" t="t"/>
              <a:pathLst>
                <a:path extrusionOk="0" h="335" w="406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70"/>
            <p:cNvSpPr/>
            <p:nvPr/>
          </p:nvSpPr>
          <p:spPr>
            <a:xfrm>
              <a:off x="6345229" y="2029842"/>
              <a:ext cx="352832" cy="289216"/>
            </a:xfrm>
            <a:custGeom>
              <a:rect b="b" l="l" r="r" t="t"/>
              <a:pathLst>
                <a:path extrusionOk="0" h="9038" w="11026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38" name="Google Shape;13338;p70"/>
          <p:cNvGrpSpPr/>
          <p:nvPr/>
        </p:nvGrpSpPr>
        <p:grpSpPr>
          <a:xfrm>
            <a:off x="4697389" y="2036338"/>
            <a:ext cx="354752" cy="281984"/>
            <a:chOff x="4697389" y="2036338"/>
            <a:chExt cx="354752" cy="281984"/>
          </a:xfrm>
        </p:grpSpPr>
        <p:sp>
          <p:nvSpPr>
            <p:cNvPr id="13339" name="Google Shape;13339;p70"/>
            <p:cNvSpPr/>
            <p:nvPr/>
          </p:nvSpPr>
          <p:spPr>
            <a:xfrm>
              <a:off x="4697389" y="2036338"/>
              <a:ext cx="354752" cy="281984"/>
            </a:xfrm>
            <a:custGeom>
              <a:rect b="b" l="l" r="r" t="t"/>
              <a:pathLst>
                <a:path extrusionOk="0" h="8812" w="11086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70"/>
            <p:cNvSpPr/>
            <p:nvPr/>
          </p:nvSpPr>
          <p:spPr>
            <a:xfrm>
              <a:off x="4747693" y="2113682"/>
              <a:ext cx="10688" cy="10688"/>
            </a:xfrm>
            <a:custGeom>
              <a:rect b="b" l="l" r="r" t="t"/>
              <a:pathLst>
                <a:path extrusionOk="0" h="334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1" name="Google Shape;13341;p70"/>
          <p:cNvGrpSpPr/>
          <p:nvPr/>
        </p:nvGrpSpPr>
        <p:grpSpPr>
          <a:xfrm>
            <a:off x="1404013" y="2424754"/>
            <a:ext cx="353600" cy="354944"/>
            <a:chOff x="1404013" y="2424754"/>
            <a:chExt cx="353600" cy="354944"/>
          </a:xfrm>
        </p:grpSpPr>
        <p:sp>
          <p:nvSpPr>
            <p:cNvPr id="13342" name="Google Shape;13342;p70"/>
            <p:cNvSpPr/>
            <p:nvPr/>
          </p:nvSpPr>
          <p:spPr>
            <a:xfrm>
              <a:off x="1404013" y="2424754"/>
              <a:ext cx="353600" cy="354944"/>
            </a:xfrm>
            <a:custGeom>
              <a:rect b="b" l="l" r="r" t="t"/>
              <a:pathLst>
                <a:path extrusionOk="0" h="11092" w="1105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70"/>
            <p:cNvSpPr/>
            <p:nvPr/>
          </p:nvSpPr>
          <p:spPr>
            <a:xfrm>
              <a:off x="1481357" y="2507634"/>
              <a:ext cx="54144" cy="65568"/>
            </a:xfrm>
            <a:custGeom>
              <a:rect b="b" l="l" r="r" t="t"/>
              <a:pathLst>
                <a:path extrusionOk="0" h="2049" w="1692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70"/>
            <p:cNvSpPr/>
            <p:nvPr/>
          </p:nvSpPr>
          <p:spPr>
            <a:xfrm>
              <a:off x="1625389" y="2507634"/>
              <a:ext cx="54528" cy="65568"/>
            </a:xfrm>
            <a:custGeom>
              <a:rect b="b" l="l" r="r" t="t"/>
              <a:pathLst>
                <a:path extrusionOk="0" h="2049" w="1704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70"/>
            <p:cNvSpPr/>
            <p:nvPr/>
          </p:nvSpPr>
          <p:spPr>
            <a:xfrm>
              <a:off x="1503085" y="2529746"/>
              <a:ext cx="10688" cy="21344"/>
            </a:xfrm>
            <a:custGeom>
              <a:rect b="b" l="l" r="r" t="t"/>
              <a:pathLst>
                <a:path extrusionOk="0" h="667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6" name="Google Shape;13346;p70"/>
            <p:cNvSpPr/>
            <p:nvPr/>
          </p:nvSpPr>
          <p:spPr>
            <a:xfrm>
              <a:off x="1647501" y="2529746"/>
              <a:ext cx="10304" cy="21344"/>
            </a:xfrm>
            <a:custGeom>
              <a:rect b="b" l="l" r="r" t="t"/>
              <a:pathLst>
                <a:path extrusionOk="0" h="667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47" name="Google Shape;13347;p70"/>
          <p:cNvGrpSpPr/>
          <p:nvPr/>
        </p:nvGrpSpPr>
        <p:grpSpPr>
          <a:xfrm>
            <a:off x="854253" y="2428274"/>
            <a:ext cx="355104" cy="351040"/>
            <a:chOff x="854253" y="2428274"/>
            <a:chExt cx="355104" cy="351040"/>
          </a:xfrm>
        </p:grpSpPr>
        <p:sp>
          <p:nvSpPr>
            <p:cNvPr id="13348" name="Google Shape;13348;p70"/>
            <p:cNvSpPr/>
            <p:nvPr/>
          </p:nvSpPr>
          <p:spPr>
            <a:xfrm>
              <a:off x="854253" y="2428274"/>
              <a:ext cx="355104" cy="351040"/>
            </a:xfrm>
            <a:custGeom>
              <a:rect b="b" l="l" r="r" t="t"/>
              <a:pathLst>
                <a:path extrusionOk="0" h="10970" w="11097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9" name="Google Shape;13349;p70"/>
            <p:cNvSpPr/>
            <p:nvPr/>
          </p:nvSpPr>
          <p:spPr>
            <a:xfrm>
              <a:off x="1003597" y="2557554"/>
              <a:ext cx="49568" cy="60608"/>
            </a:xfrm>
            <a:custGeom>
              <a:rect b="b" l="l" r="r" t="t"/>
              <a:pathLst>
                <a:path extrusionOk="0" h="1894" w="1549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0" name="Google Shape;13350;p70"/>
          <p:cNvGrpSpPr/>
          <p:nvPr/>
        </p:nvGrpSpPr>
        <p:grpSpPr>
          <a:xfrm>
            <a:off x="6896909" y="2440946"/>
            <a:ext cx="354752" cy="275904"/>
            <a:chOff x="6896909" y="2440946"/>
            <a:chExt cx="354752" cy="275904"/>
          </a:xfrm>
        </p:grpSpPr>
        <p:sp>
          <p:nvSpPr>
            <p:cNvPr id="13351" name="Google Shape;13351;p70"/>
            <p:cNvSpPr/>
            <p:nvPr/>
          </p:nvSpPr>
          <p:spPr>
            <a:xfrm>
              <a:off x="7052365" y="2573938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2" name="Google Shape;13352;p70"/>
            <p:cNvSpPr/>
            <p:nvPr/>
          </p:nvSpPr>
          <p:spPr>
            <a:xfrm>
              <a:off x="6896909" y="2440946"/>
              <a:ext cx="354752" cy="275904"/>
            </a:xfrm>
            <a:custGeom>
              <a:rect b="b" l="l" r="r" t="t"/>
              <a:pathLst>
                <a:path extrusionOk="0" h="8622" w="11086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53" name="Google Shape;13353;p70"/>
          <p:cNvSpPr/>
          <p:nvPr/>
        </p:nvSpPr>
        <p:spPr>
          <a:xfrm>
            <a:off x="6347501" y="2448754"/>
            <a:ext cx="354752" cy="330176"/>
          </a:xfrm>
          <a:custGeom>
            <a:rect b="b" l="l" r="r" t="t"/>
            <a:pathLst>
              <a:path extrusionOk="0" h="10318" w="11086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54" name="Google Shape;13354;p70"/>
          <p:cNvGrpSpPr/>
          <p:nvPr/>
        </p:nvGrpSpPr>
        <p:grpSpPr>
          <a:xfrm>
            <a:off x="5265069" y="2424754"/>
            <a:ext cx="321984" cy="354560"/>
            <a:chOff x="5265069" y="2424754"/>
            <a:chExt cx="321984" cy="354560"/>
          </a:xfrm>
        </p:grpSpPr>
        <p:sp>
          <p:nvSpPr>
            <p:cNvPr id="13355" name="Google Shape;13355;p70"/>
            <p:cNvSpPr/>
            <p:nvPr/>
          </p:nvSpPr>
          <p:spPr>
            <a:xfrm>
              <a:off x="5265069" y="2424754"/>
              <a:ext cx="321984" cy="354560"/>
            </a:xfrm>
            <a:custGeom>
              <a:rect b="b" l="l" r="r" t="t"/>
              <a:pathLst>
                <a:path extrusionOk="0" h="11080" w="10062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6" name="Google Shape;13356;p70"/>
            <p:cNvSpPr/>
            <p:nvPr/>
          </p:nvSpPr>
          <p:spPr>
            <a:xfrm>
              <a:off x="5360717" y="2479826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57" name="Google Shape;13357;p70"/>
          <p:cNvGrpSpPr/>
          <p:nvPr/>
        </p:nvGrpSpPr>
        <p:grpSpPr>
          <a:xfrm>
            <a:off x="4150669" y="2466770"/>
            <a:ext cx="355104" cy="259584"/>
            <a:chOff x="4150669" y="2466770"/>
            <a:chExt cx="355104" cy="259584"/>
          </a:xfrm>
        </p:grpSpPr>
        <p:sp>
          <p:nvSpPr>
            <p:cNvPr id="13358" name="Google Shape;13358;p70"/>
            <p:cNvSpPr/>
            <p:nvPr/>
          </p:nvSpPr>
          <p:spPr>
            <a:xfrm>
              <a:off x="4150669" y="2466770"/>
              <a:ext cx="355104" cy="259584"/>
            </a:xfrm>
            <a:custGeom>
              <a:rect b="b" l="l" r="r" t="t"/>
              <a:pathLst>
                <a:path extrusionOk="0" h="8112" w="11097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9" name="Google Shape;13359;p70"/>
            <p:cNvSpPr/>
            <p:nvPr/>
          </p:nvSpPr>
          <p:spPr>
            <a:xfrm>
              <a:off x="4270285" y="2538098"/>
              <a:ext cx="17184" cy="19872"/>
            </a:xfrm>
            <a:custGeom>
              <a:rect b="b" l="l" r="r" t="t"/>
              <a:pathLst>
                <a:path extrusionOk="0" h="621" w="537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0" name="Google Shape;13360;p70"/>
            <p:cNvSpPr/>
            <p:nvPr/>
          </p:nvSpPr>
          <p:spPr>
            <a:xfrm>
              <a:off x="4183437" y="2557170"/>
              <a:ext cx="32416" cy="38144"/>
            </a:xfrm>
            <a:custGeom>
              <a:rect b="b" l="l" r="r" t="t"/>
              <a:pathLst>
                <a:path extrusionOk="0" h="1192" w="1013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1" name="Google Shape;13361;p70"/>
            <p:cNvSpPr/>
            <p:nvPr/>
          </p:nvSpPr>
          <p:spPr>
            <a:xfrm>
              <a:off x="4309901" y="2589490"/>
              <a:ext cx="82720" cy="60672"/>
            </a:xfrm>
            <a:custGeom>
              <a:rect b="b" l="l" r="r" t="t"/>
              <a:pathLst>
                <a:path extrusionOk="0" h="1896" w="2585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62" name="Google Shape;13362;p70"/>
          <p:cNvGrpSpPr/>
          <p:nvPr/>
        </p:nvGrpSpPr>
        <p:grpSpPr>
          <a:xfrm>
            <a:off x="4699693" y="2424946"/>
            <a:ext cx="354336" cy="353984"/>
            <a:chOff x="4699693" y="2424946"/>
            <a:chExt cx="354336" cy="353984"/>
          </a:xfrm>
        </p:grpSpPr>
        <p:sp>
          <p:nvSpPr>
            <p:cNvPr id="13363" name="Google Shape;13363;p70"/>
            <p:cNvSpPr/>
            <p:nvPr/>
          </p:nvSpPr>
          <p:spPr>
            <a:xfrm>
              <a:off x="4699693" y="2424946"/>
              <a:ext cx="354336" cy="353984"/>
            </a:xfrm>
            <a:custGeom>
              <a:rect b="b" l="l" r="r" t="t"/>
              <a:pathLst>
                <a:path extrusionOk="0" h="11062" w="11073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4" name="Google Shape;13364;p70"/>
            <p:cNvSpPr/>
            <p:nvPr/>
          </p:nvSpPr>
          <p:spPr>
            <a:xfrm>
              <a:off x="4738157" y="2573938"/>
              <a:ext cx="38144" cy="38112"/>
            </a:xfrm>
            <a:custGeom>
              <a:rect b="b" l="l" r="r" t="t"/>
              <a:pathLst>
                <a:path extrusionOk="0" h="1191" w="1192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65" name="Google Shape;13365;p70"/>
          <p:cNvSpPr/>
          <p:nvPr/>
        </p:nvSpPr>
        <p:spPr>
          <a:xfrm>
            <a:off x="5809901" y="2424594"/>
            <a:ext cx="331520" cy="354720"/>
          </a:xfrm>
          <a:custGeom>
            <a:rect b="b" l="l" r="r" t="t"/>
            <a:pathLst>
              <a:path extrusionOk="0" h="11085" w="1036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366" name="Google Shape;13366;p70"/>
          <p:cNvSpPr/>
          <p:nvPr/>
        </p:nvSpPr>
        <p:spPr>
          <a:xfrm>
            <a:off x="3051853" y="2463538"/>
            <a:ext cx="355520" cy="315776"/>
          </a:xfrm>
          <a:custGeom>
            <a:rect b="b" l="l" r="r" t="t"/>
            <a:pathLst>
              <a:path extrusionOk="0" h="9868" w="1111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67" name="Google Shape;13367;p70"/>
          <p:cNvGrpSpPr/>
          <p:nvPr/>
        </p:nvGrpSpPr>
        <p:grpSpPr>
          <a:xfrm>
            <a:off x="1953037" y="2552242"/>
            <a:ext cx="355136" cy="227072"/>
            <a:chOff x="1953037" y="2552242"/>
            <a:chExt cx="355136" cy="227072"/>
          </a:xfrm>
        </p:grpSpPr>
        <p:sp>
          <p:nvSpPr>
            <p:cNvPr id="13368" name="Google Shape;13368;p70"/>
            <p:cNvSpPr/>
            <p:nvPr/>
          </p:nvSpPr>
          <p:spPr>
            <a:xfrm>
              <a:off x="1953037" y="2552242"/>
              <a:ext cx="355136" cy="227072"/>
            </a:xfrm>
            <a:custGeom>
              <a:rect b="b" l="l" r="r" t="t"/>
              <a:pathLst>
                <a:path extrusionOk="0" h="7096" w="11098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9" name="Google Shape;13369;p70"/>
            <p:cNvSpPr/>
            <p:nvPr/>
          </p:nvSpPr>
          <p:spPr>
            <a:xfrm>
              <a:off x="1985805" y="2573938"/>
              <a:ext cx="10720" cy="16416"/>
            </a:xfrm>
            <a:custGeom>
              <a:rect b="b" l="l" r="r" t="t"/>
              <a:pathLst>
                <a:path extrusionOk="0" h="513" w="335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70" name="Google Shape;13370;p70"/>
          <p:cNvSpPr/>
          <p:nvPr/>
        </p:nvSpPr>
        <p:spPr>
          <a:xfrm>
            <a:off x="3603917" y="2424146"/>
            <a:ext cx="348256" cy="354016"/>
          </a:xfrm>
          <a:custGeom>
            <a:rect b="b" l="l" r="r" t="t"/>
            <a:pathLst>
              <a:path extrusionOk="0" h="11063" w="10883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71" name="Google Shape;13371;p70"/>
          <p:cNvGrpSpPr/>
          <p:nvPr/>
        </p:nvGrpSpPr>
        <p:grpSpPr>
          <a:xfrm>
            <a:off x="2500941" y="2527218"/>
            <a:ext cx="355104" cy="250944"/>
            <a:chOff x="2500941" y="2527218"/>
            <a:chExt cx="355104" cy="250944"/>
          </a:xfrm>
        </p:grpSpPr>
        <p:sp>
          <p:nvSpPr>
            <p:cNvPr id="13372" name="Google Shape;13372;p70"/>
            <p:cNvSpPr/>
            <p:nvPr/>
          </p:nvSpPr>
          <p:spPr>
            <a:xfrm>
              <a:off x="2500941" y="2527218"/>
              <a:ext cx="355104" cy="250944"/>
            </a:xfrm>
            <a:custGeom>
              <a:rect b="b" l="l" r="r" t="t"/>
              <a:pathLst>
                <a:path extrusionOk="0" h="7842" w="11097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3" name="Google Shape;13373;p70"/>
            <p:cNvSpPr/>
            <p:nvPr/>
          </p:nvSpPr>
          <p:spPr>
            <a:xfrm>
              <a:off x="2651437" y="2623922"/>
              <a:ext cx="16768" cy="15968"/>
            </a:xfrm>
            <a:custGeom>
              <a:rect b="b" l="l" r="r" t="t"/>
              <a:pathLst>
                <a:path extrusionOk="0" h="499" w="524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70"/>
            <p:cNvSpPr/>
            <p:nvPr/>
          </p:nvSpPr>
          <p:spPr>
            <a:xfrm>
              <a:off x="2690285" y="2623922"/>
              <a:ext cx="16800" cy="15968"/>
            </a:xfrm>
            <a:custGeom>
              <a:rect b="b" l="l" r="r" t="t"/>
              <a:pathLst>
                <a:path extrusionOk="0" h="499" w="525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70"/>
            <p:cNvSpPr/>
            <p:nvPr/>
          </p:nvSpPr>
          <p:spPr>
            <a:xfrm>
              <a:off x="2535597" y="2557170"/>
              <a:ext cx="32416" cy="49184"/>
            </a:xfrm>
            <a:custGeom>
              <a:rect b="b" l="l" r="r" t="t"/>
              <a:pathLst>
                <a:path extrusionOk="0" h="1537" w="1013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70"/>
            <p:cNvSpPr/>
            <p:nvPr/>
          </p:nvSpPr>
          <p:spPr>
            <a:xfrm>
              <a:off x="2790477" y="2557938"/>
              <a:ext cx="32416" cy="48800"/>
            </a:xfrm>
            <a:custGeom>
              <a:rect b="b" l="l" r="r" t="t"/>
              <a:pathLst>
                <a:path extrusionOk="0" h="1525" w="1013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377" name="Google Shape;13377;p70"/>
          <p:cNvSpPr/>
          <p:nvPr/>
        </p:nvSpPr>
        <p:spPr>
          <a:xfrm>
            <a:off x="7447437" y="2499282"/>
            <a:ext cx="355136" cy="281952"/>
          </a:xfrm>
          <a:custGeom>
            <a:rect b="b" l="l" r="r" t="t"/>
            <a:pathLst>
              <a:path extrusionOk="0" h="8811" w="11098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378" name="Google Shape;13378;p70"/>
          <p:cNvGrpSpPr/>
          <p:nvPr/>
        </p:nvGrpSpPr>
        <p:grpSpPr>
          <a:xfrm>
            <a:off x="7993805" y="2427122"/>
            <a:ext cx="356256" cy="351808"/>
            <a:chOff x="7993805" y="2427122"/>
            <a:chExt cx="356256" cy="351808"/>
          </a:xfrm>
        </p:grpSpPr>
        <p:sp>
          <p:nvSpPr>
            <p:cNvPr id="13379" name="Google Shape;13379;p70"/>
            <p:cNvSpPr/>
            <p:nvPr/>
          </p:nvSpPr>
          <p:spPr>
            <a:xfrm>
              <a:off x="8154957" y="2427122"/>
              <a:ext cx="195104" cy="194464"/>
            </a:xfrm>
            <a:custGeom>
              <a:rect b="b" l="l" r="r" t="t"/>
              <a:pathLst>
                <a:path extrusionOk="0" h="6077" w="6097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0" name="Google Shape;13380;p70"/>
            <p:cNvSpPr/>
            <p:nvPr/>
          </p:nvSpPr>
          <p:spPr>
            <a:xfrm>
              <a:off x="7993805" y="2477170"/>
              <a:ext cx="136032" cy="222144"/>
            </a:xfrm>
            <a:custGeom>
              <a:rect b="b" l="l" r="r" t="t"/>
              <a:pathLst>
                <a:path extrusionOk="0" h="6942" w="4251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1" name="Google Shape;13381;p70"/>
            <p:cNvSpPr/>
            <p:nvPr/>
          </p:nvSpPr>
          <p:spPr>
            <a:xfrm>
              <a:off x="8170573" y="2617042"/>
              <a:ext cx="110528" cy="161888"/>
            </a:xfrm>
            <a:custGeom>
              <a:rect b="b" l="l" r="r" t="t"/>
              <a:pathLst>
                <a:path extrusionOk="0" h="5059" w="3454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2" name="Google Shape;13382;p70"/>
          <p:cNvGrpSpPr/>
          <p:nvPr/>
        </p:nvGrpSpPr>
        <p:grpSpPr>
          <a:xfrm>
            <a:off x="878637" y="1965010"/>
            <a:ext cx="308640" cy="353312"/>
            <a:chOff x="878637" y="1965010"/>
            <a:chExt cx="308640" cy="353312"/>
          </a:xfrm>
        </p:grpSpPr>
        <p:sp>
          <p:nvSpPr>
            <p:cNvPr id="13383" name="Google Shape;13383;p70"/>
            <p:cNvSpPr/>
            <p:nvPr/>
          </p:nvSpPr>
          <p:spPr>
            <a:xfrm>
              <a:off x="878637" y="1965010"/>
              <a:ext cx="308640" cy="353312"/>
            </a:xfrm>
            <a:custGeom>
              <a:rect b="b" l="l" r="r" t="t"/>
              <a:pathLst>
                <a:path extrusionOk="0" h="11041" w="9645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4" name="Google Shape;13384;p70"/>
            <p:cNvSpPr/>
            <p:nvPr/>
          </p:nvSpPr>
          <p:spPr>
            <a:xfrm>
              <a:off x="960557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5" name="Google Shape;13385;p70"/>
            <p:cNvSpPr/>
            <p:nvPr/>
          </p:nvSpPr>
          <p:spPr>
            <a:xfrm>
              <a:off x="1060365" y="2185682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86" name="Google Shape;13386;p70"/>
          <p:cNvGrpSpPr/>
          <p:nvPr/>
        </p:nvGrpSpPr>
        <p:grpSpPr>
          <a:xfrm>
            <a:off x="6896141" y="1964722"/>
            <a:ext cx="348256" cy="352448"/>
            <a:chOff x="6896141" y="1964722"/>
            <a:chExt cx="348256" cy="352448"/>
          </a:xfrm>
        </p:grpSpPr>
        <p:sp>
          <p:nvSpPr>
            <p:cNvPr id="13387" name="Google Shape;13387;p70"/>
            <p:cNvSpPr/>
            <p:nvPr/>
          </p:nvSpPr>
          <p:spPr>
            <a:xfrm>
              <a:off x="6896141" y="1964722"/>
              <a:ext cx="348256" cy="352448"/>
            </a:xfrm>
            <a:custGeom>
              <a:rect b="b" l="l" r="r" t="t"/>
              <a:pathLst>
                <a:path extrusionOk="0" h="11014" w="10883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8" name="Google Shape;13388;p70"/>
            <p:cNvSpPr/>
            <p:nvPr/>
          </p:nvSpPr>
          <p:spPr>
            <a:xfrm>
              <a:off x="7155597" y="2179538"/>
              <a:ext cx="18336" cy="11904"/>
            </a:xfrm>
            <a:custGeom>
              <a:rect b="b" l="l" r="r" t="t"/>
              <a:pathLst>
                <a:path extrusionOk="0" h="372" w="573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9" name="Google Shape;13389;p70"/>
            <p:cNvSpPr/>
            <p:nvPr/>
          </p:nvSpPr>
          <p:spPr>
            <a:xfrm>
              <a:off x="6962829" y="1987186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0" name="Google Shape;13390;p70"/>
          <p:cNvGrpSpPr/>
          <p:nvPr/>
        </p:nvGrpSpPr>
        <p:grpSpPr>
          <a:xfrm>
            <a:off x="7989997" y="2015378"/>
            <a:ext cx="355136" cy="303328"/>
            <a:chOff x="7989997" y="2015378"/>
            <a:chExt cx="355136" cy="303328"/>
          </a:xfrm>
        </p:grpSpPr>
        <p:sp>
          <p:nvSpPr>
            <p:cNvPr id="13391" name="Google Shape;13391;p70"/>
            <p:cNvSpPr/>
            <p:nvPr/>
          </p:nvSpPr>
          <p:spPr>
            <a:xfrm>
              <a:off x="8052109" y="2080530"/>
              <a:ext cx="43840" cy="49568"/>
            </a:xfrm>
            <a:custGeom>
              <a:rect b="b" l="l" r="r" t="t"/>
              <a:pathLst>
                <a:path extrusionOk="0" h="1549" w="137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2" name="Google Shape;13392;p70"/>
            <p:cNvSpPr/>
            <p:nvPr/>
          </p:nvSpPr>
          <p:spPr>
            <a:xfrm>
              <a:off x="7989997" y="2015378"/>
              <a:ext cx="355136" cy="303328"/>
            </a:xfrm>
            <a:custGeom>
              <a:rect b="b" l="l" r="r" t="t"/>
              <a:pathLst>
                <a:path extrusionOk="0" h="9479" w="11098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3" name="Google Shape;13393;p70"/>
            <p:cNvSpPr/>
            <p:nvPr/>
          </p:nvSpPr>
          <p:spPr>
            <a:xfrm>
              <a:off x="8229645" y="2166034"/>
              <a:ext cx="19456" cy="15872"/>
            </a:xfrm>
            <a:custGeom>
              <a:rect b="b" l="l" r="r" t="t"/>
              <a:pathLst>
                <a:path extrusionOk="0" h="496" w="608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4" name="Google Shape;13394;p70"/>
          <p:cNvGrpSpPr/>
          <p:nvPr/>
        </p:nvGrpSpPr>
        <p:grpSpPr>
          <a:xfrm>
            <a:off x="3598221" y="1509362"/>
            <a:ext cx="348640" cy="330784"/>
            <a:chOff x="3598221" y="1509362"/>
            <a:chExt cx="348640" cy="330784"/>
          </a:xfrm>
        </p:grpSpPr>
        <p:sp>
          <p:nvSpPr>
            <p:cNvPr id="13395" name="Google Shape;13395;p70"/>
            <p:cNvSpPr/>
            <p:nvPr/>
          </p:nvSpPr>
          <p:spPr>
            <a:xfrm>
              <a:off x="3739181" y="160353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6" name="Google Shape;13396;p70"/>
            <p:cNvSpPr/>
            <p:nvPr/>
          </p:nvSpPr>
          <p:spPr>
            <a:xfrm>
              <a:off x="3619533" y="1709906"/>
              <a:ext cx="16416" cy="15584"/>
            </a:xfrm>
            <a:custGeom>
              <a:rect b="b" l="l" r="r" t="t"/>
              <a:pathLst>
                <a:path extrusionOk="0" h="487" w="513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7" name="Google Shape;13397;p70"/>
            <p:cNvSpPr/>
            <p:nvPr/>
          </p:nvSpPr>
          <p:spPr>
            <a:xfrm>
              <a:off x="3598221" y="1509362"/>
              <a:ext cx="348640" cy="330784"/>
            </a:xfrm>
            <a:custGeom>
              <a:rect b="b" l="l" r="r" t="t"/>
              <a:pathLst>
                <a:path extrusionOk="0" h="10337" w="10895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8" name="Google Shape;13398;p70"/>
            <p:cNvSpPr/>
            <p:nvPr/>
          </p:nvSpPr>
          <p:spPr>
            <a:xfrm>
              <a:off x="3927757" y="1737234"/>
              <a:ext cx="18720" cy="19104"/>
            </a:xfrm>
            <a:custGeom>
              <a:rect b="b" l="l" r="r" t="t"/>
              <a:pathLst>
                <a:path extrusionOk="0" h="597" w="585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399" name="Google Shape;13399;p70"/>
          <p:cNvGrpSpPr/>
          <p:nvPr/>
        </p:nvGrpSpPr>
        <p:grpSpPr>
          <a:xfrm>
            <a:off x="5246797" y="1500658"/>
            <a:ext cx="347872" cy="347488"/>
            <a:chOff x="5246797" y="1500658"/>
            <a:chExt cx="347872" cy="347488"/>
          </a:xfrm>
        </p:grpSpPr>
        <p:sp>
          <p:nvSpPr>
            <p:cNvPr id="13400" name="Google Shape;13400;p70"/>
            <p:cNvSpPr/>
            <p:nvPr/>
          </p:nvSpPr>
          <p:spPr>
            <a:xfrm>
              <a:off x="5246797" y="1500658"/>
              <a:ext cx="347872" cy="347488"/>
            </a:xfrm>
            <a:custGeom>
              <a:rect b="b" l="l" r="r" t="t"/>
              <a:pathLst>
                <a:path extrusionOk="0" h="10859" w="10871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1" name="Google Shape;13401;p70"/>
            <p:cNvSpPr/>
            <p:nvPr/>
          </p:nvSpPr>
          <p:spPr>
            <a:xfrm>
              <a:off x="5333677" y="1663346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2" name="Google Shape;13402;p70"/>
            <p:cNvSpPr/>
            <p:nvPr/>
          </p:nvSpPr>
          <p:spPr>
            <a:xfrm>
              <a:off x="5463949" y="1663346"/>
              <a:ext cx="43488" cy="48032"/>
            </a:xfrm>
            <a:custGeom>
              <a:rect b="b" l="l" r="r" t="t"/>
              <a:pathLst>
                <a:path extrusionOk="0" h="1501" w="1359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3" name="Google Shape;13403;p70"/>
            <p:cNvSpPr/>
            <p:nvPr/>
          </p:nvSpPr>
          <p:spPr>
            <a:xfrm>
              <a:off x="5365677" y="1730002"/>
              <a:ext cx="109760" cy="96064"/>
            </a:xfrm>
            <a:custGeom>
              <a:rect b="b" l="l" r="r" t="t"/>
              <a:pathLst>
                <a:path extrusionOk="0" h="3002" w="343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04" name="Google Shape;13404;p70"/>
          <p:cNvGrpSpPr/>
          <p:nvPr/>
        </p:nvGrpSpPr>
        <p:grpSpPr>
          <a:xfrm>
            <a:off x="5796589" y="1500658"/>
            <a:ext cx="349024" cy="346752"/>
            <a:chOff x="5796589" y="1500658"/>
            <a:chExt cx="349024" cy="346752"/>
          </a:xfrm>
        </p:grpSpPr>
        <p:sp>
          <p:nvSpPr>
            <p:cNvPr id="13405" name="Google Shape;13405;p70"/>
            <p:cNvSpPr/>
            <p:nvPr/>
          </p:nvSpPr>
          <p:spPr>
            <a:xfrm>
              <a:off x="6089933" y="1500658"/>
              <a:ext cx="11104" cy="20992"/>
            </a:xfrm>
            <a:custGeom>
              <a:rect b="b" l="l" r="r" t="t"/>
              <a:pathLst>
                <a:path extrusionOk="0" h="656" w="347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06" name="Google Shape;13406;p70"/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</p:grpSpPr>
          <p:sp>
            <p:nvSpPr>
              <p:cNvPr id="13407" name="Google Shape;13407;p70"/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rect b="b" l="l" r="r" t="t"/>
                <a:pathLst>
                  <a:path extrusionOk="0" h="479" w="453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8" name="Google Shape;13408;p70"/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9" name="Google Shape;13409;p70"/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rect b="b" l="l" r="r" t="t"/>
                <a:pathLst>
                  <a:path extrusionOk="0" h="1180" w="1013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0" name="Google Shape;13410;p70"/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rect b="b" l="l" r="r" t="t"/>
                <a:pathLst>
                  <a:path extrusionOk="0" h="10836" w="10907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11" name="Google Shape;13411;p70"/>
          <p:cNvGrpSpPr/>
          <p:nvPr/>
        </p:nvGrpSpPr>
        <p:grpSpPr>
          <a:xfrm>
            <a:off x="6895373" y="1502578"/>
            <a:ext cx="348640" cy="343296"/>
            <a:chOff x="6895373" y="1502578"/>
            <a:chExt cx="348640" cy="343296"/>
          </a:xfrm>
        </p:grpSpPr>
        <p:sp>
          <p:nvSpPr>
            <p:cNvPr id="13412" name="Google Shape;13412;p70"/>
            <p:cNvSpPr/>
            <p:nvPr/>
          </p:nvSpPr>
          <p:spPr>
            <a:xfrm>
              <a:off x="6895373" y="1502578"/>
              <a:ext cx="348640" cy="343296"/>
            </a:xfrm>
            <a:custGeom>
              <a:rect b="b" l="l" r="r" t="t"/>
              <a:pathLst>
                <a:path extrusionOk="0" h="10728" w="10895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3" name="Google Shape;13413;p70"/>
            <p:cNvSpPr/>
            <p:nvPr/>
          </p:nvSpPr>
          <p:spPr>
            <a:xfrm>
              <a:off x="6977677" y="1667154"/>
              <a:ext cx="48416" cy="59456"/>
            </a:xfrm>
            <a:custGeom>
              <a:rect b="b" l="l" r="r" t="t"/>
              <a:pathLst>
                <a:path extrusionOk="0" h="1858" w="1513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4" name="Google Shape;13414;p70"/>
            <p:cNvSpPr/>
            <p:nvPr/>
          </p:nvSpPr>
          <p:spPr>
            <a:xfrm>
              <a:off x="7113709" y="1667154"/>
              <a:ext cx="48800" cy="59456"/>
            </a:xfrm>
            <a:custGeom>
              <a:rect b="b" l="l" r="r" t="t"/>
              <a:pathLst>
                <a:path extrusionOk="0" h="1858" w="1525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5" name="Google Shape;13415;p70"/>
          <p:cNvGrpSpPr/>
          <p:nvPr/>
        </p:nvGrpSpPr>
        <p:grpSpPr>
          <a:xfrm>
            <a:off x="4147597" y="1505458"/>
            <a:ext cx="347904" cy="336992"/>
            <a:chOff x="4147597" y="1505458"/>
            <a:chExt cx="347904" cy="336992"/>
          </a:xfrm>
        </p:grpSpPr>
        <p:sp>
          <p:nvSpPr>
            <p:cNvPr id="13416" name="Google Shape;13416;p70"/>
            <p:cNvSpPr/>
            <p:nvPr/>
          </p:nvSpPr>
          <p:spPr>
            <a:xfrm>
              <a:off x="4293901" y="1707410"/>
              <a:ext cx="22528" cy="15392"/>
            </a:xfrm>
            <a:custGeom>
              <a:rect b="b" l="l" r="r" t="t"/>
              <a:pathLst>
                <a:path extrusionOk="0" h="481" w="704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7" name="Google Shape;13417;p70"/>
            <p:cNvSpPr/>
            <p:nvPr/>
          </p:nvSpPr>
          <p:spPr>
            <a:xfrm>
              <a:off x="4326669" y="1707250"/>
              <a:ext cx="22528" cy="15168"/>
            </a:xfrm>
            <a:custGeom>
              <a:rect b="b" l="l" r="r" t="t"/>
              <a:pathLst>
                <a:path extrusionOk="0" h="474" w="704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8" name="Google Shape;13418;p70"/>
            <p:cNvSpPr/>
            <p:nvPr/>
          </p:nvSpPr>
          <p:spPr>
            <a:xfrm>
              <a:off x="4147597" y="1505458"/>
              <a:ext cx="347904" cy="336992"/>
            </a:xfrm>
            <a:custGeom>
              <a:rect b="b" l="l" r="r" t="t"/>
              <a:pathLst>
                <a:path extrusionOk="0" h="10531" w="10872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9" name="Google Shape;13419;p70"/>
            <p:cNvSpPr/>
            <p:nvPr/>
          </p:nvSpPr>
          <p:spPr>
            <a:xfrm>
              <a:off x="4250477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0" name="Google Shape;13420;p70"/>
            <p:cNvSpPr/>
            <p:nvPr/>
          </p:nvSpPr>
          <p:spPr>
            <a:xfrm>
              <a:off x="4348781" y="164161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1" name="Google Shape;13421;p70"/>
            <p:cNvSpPr/>
            <p:nvPr/>
          </p:nvSpPr>
          <p:spPr>
            <a:xfrm>
              <a:off x="4261517" y="1739922"/>
              <a:ext cx="119680" cy="59840"/>
            </a:xfrm>
            <a:custGeom>
              <a:rect b="b" l="l" r="r" t="t"/>
              <a:pathLst>
                <a:path extrusionOk="0" h="1870" w="374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2" name="Google Shape;13422;p70"/>
            <p:cNvSpPr/>
            <p:nvPr/>
          </p:nvSpPr>
          <p:spPr>
            <a:xfrm>
              <a:off x="4221517" y="1614482"/>
              <a:ext cx="199296" cy="206624"/>
            </a:xfrm>
            <a:custGeom>
              <a:rect b="b" l="l" r="r" t="t"/>
              <a:pathLst>
                <a:path extrusionOk="0" h="6457" w="6228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3" name="Google Shape;13423;p70"/>
          <p:cNvGrpSpPr/>
          <p:nvPr/>
        </p:nvGrpSpPr>
        <p:grpSpPr>
          <a:xfrm>
            <a:off x="2499405" y="1499890"/>
            <a:ext cx="347488" cy="348256"/>
            <a:chOff x="2499405" y="1499890"/>
            <a:chExt cx="347488" cy="348256"/>
          </a:xfrm>
        </p:grpSpPr>
        <p:sp>
          <p:nvSpPr>
            <p:cNvPr id="13424" name="Google Shape;13424;p70"/>
            <p:cNvSpPr/>
            <p:nvPr/>
          </p:nvSpPr>
          <p:spPr>
            <a:xfrm>
              <a:off x="2634669" y="1725842"/>
              <a:ext cx="75840" cy="38496"/>
            </a:xfrm>
            <a:custGeom>
              <a:rect b="b" l="l" r="r" t="t"/>
              <a:pathLst>
                <a:path extrusionOk="0" h="1203" w="237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5" name="Google Shape;13425;p70"/>
            <p:cNvSpPr/>
            <p:nvPr/>
          </p:nvSpPr>
          <p:spPr>
            <a:xfrm>
              <a:off x="2596173" y="1658002"/>
              <a:ext cx="43456" cy="48416"/>
            </a:xfrm>
            <a:custGeom>
              <a:rect b="b" l="l" r="r" t="t"/>
              <a:pathLst>
                <a:path extrusionOk="0" h="1513" w="1358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6" name="Google Shape;13426;p70"/>
            <p:cNvSpPr/>
            <p:nvPr/>
          </p:nvSpPr>
          <p:spPr>
            <a:xfrm>
              <a:off x="2705133" y="1658002"/>
              <a:ext cx="43488" cy="48416"/>
            </a:xfrm>
            <a:custGeom>
              <a:rect b="b" l="l" r="r" t="t"/>
              <a:pathLst>
                <a:path extrusionOk="0" h="1513" w="1359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7" name="Google Shape;13427;p70"/>
            <p:cNvSpPr/>
            <p:nvPr/>
          </p:nvSpPr>
          <p:spPr>
            <a:xfrm>
              <a:off x="2499405" y="1499890"/>
              <a:ext cx="347488" cy="348256"/>
            </a:xfrm>
            <a:custGeom>
              <a:rect b="b" l="l" r="r" t="t"/>
              <a:pathLst>
                <a:path extrusionOk="0" h="10883" w="10859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8" name="Google Shape;13428;p70"/>
            <p:cNvSpPr/>
            <p:nvPr/>
          </p:nvSpPr>
          <p:spPr>
            <a:xfrm>
              <a:off x="2667053" y="1609618"/>
              <a:ext cx="10688" cy="37760"/>
            </a:xfrm>
            <a:custGeom>
              <a:rect b="b" l="l" r="r" t="t"/>
              <a:pathLst>
                <a:path extrusionOk="0" h="118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29" name="Google Shape;13429;p70"/>
          <p:cNvGrpSpPr/>
          <p:nvPr/>
        </p:nvGrpSpPr>
        <p:grpSpPr>
          <a:xfrm>
            <a:off x="1956845" y="1500498"/>
            <a:ext cx="331520" cy="348032"/>
            <a:chOff x="1956845" y="1500498"/>
            <a:chExt cx="331520" cy="348032"/>
          </a:xfrm>
        </p:grpSpPr>
        <p:sp>
          <p:nvSpPr>
            <p:cNvPr id="13430" name="Google Shape;13430;p70"/>
            <p:cNvSpPr/>
            <p:nvPr/>
          </p:nvSpPr>
          <p:spPr>
            <a:xfrm>
              <a:off x="2078413" y="1736882"/>
              <a:ext cx="88800" cy="44608"/>
            </a:xfrm>
            <a:custGeom>
              <a:rect b="b" l="l" r="r" t="t"/>
              <a:pathLst>
                <a:path extrusionOk="0" h="1394" w="2775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1" name="Google Shape;13431;p70"/>
            <p:cNvSpPr/>
            <p:nvPr/>
          </p:nvSpPr>
          <p:spPr>
            <a:xfrm>
              <a:off x="1956845" y="1500498"/>
              <a:ext cx="331520" cy="348032"/>
            </a:xfrm>
            <a:custGeom>
              <a:rect b="b" l="l" r="r" t="t"/>
              <a:pathLst>
                <a:path extrusionOk="0" h="10876" w="1036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2" name="Google Shape;13432;p70"/>
            <p:cNvSpPr/>
            <p:nvPr/>
          </p:nvSpPr>
          <p:spPr>
            <a:xfrm>
              <a:off x="2030765" y="1652690"/>
              <a:ext cx="48800" cy="59840"/>
            </a:xfrm>
            <a:custGeom>
              <a:rect b="b" l="l" r="r" t="t"/>
              <a:pathLst>
                <a:path extrusionOk="0" h="1870" w="1525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3" name="Google Shape;13433;p70"/>
            <p:cNvSpPr/>
            <p:nvPr/>
          </p:nvSpPr>
          <p:spPr>
            <a:xfrm>
              <a:off x="2167181" y="1652690"/>
              <a:ext cx="48416" cy="59840"/>
            </a:xfrm>
            <a:custGeom>
              <a:rect b="b" l="l" r="r" t="t"/>
              <a:pathLst>
                <a:path extrusionOk="0" h="1870" w="1513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4" name="Google Shape;13434;p70"/>
            <p:cNvSpPr/>
            <p:nvPr/>
          </p:nvSpPr>
          <p:spPr>
            <a:xfrm>
              <a:off x="202087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5" name="Google Shape;13435;p70"/>
            <p:cNvSpPr/>
            <p:nvPr/>
          </p:nvSpPr>
          <p:spPr>
            <a:xfrm>
              <a:off x="1986189" y="1685426"/>
              <a:ext cx="27840" cy="38144"/>
            </a:xfrm>
            <a:custGeom>
              <a:rect b="b" l="l" r="r" t="t"/>
              <a:pathLst>
                <a:path extrusionOk="0" h="1192" w="87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6" name="Google Shape;13436;p70"/>
            <p:cNvSpPr/>
            <p:nvPr/>
          </p:nvSpPr>
          <p:spPr>
            <a:xfrm>
              <a:off x="2198797" y="1729234"/>
              <a:ext cx="20608" cy="15680"/>
            </a:xfrm>
            <a:custGeom>
              <a:rect b="b" l="l" r="r" t="t"/>
              <a:pathLst>
                <a:path extrusionOk="0" h="490" w="644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7" name="Google Shape;13437;p70"/>
            <p:cNvSpPr/>
            <p:nvPr/>
          </p:nvSpPr>
          <p:spPr>
            <a:xfrm>
              <a:off x="2225453" y="1685426"/>
              <a:ext cx="28224" cy="37760"/>
            </a:xfrm>
            <a:custGeom>
              <a:rect b="b" l="l" r="r" t="t"/>
              <a:pathLst>
                <a:path extrusionOk="0" h="1180" w="882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8" name="Google Shape;13438;p70"/>
            <p:cNvSpPr/>
            <p:nvPr/>
          </p:nvSpPr>
          <p:spPr>
            <a:xfrm>
              <a:off x="2046381" y="1573906"/>
              <a:ext cx="22528" cy="16320"/>
            </a:xfrm>
            <a:custGeom>
              <a:rect b="b" l="l" r="r" t="t"/>
              <a:pathLst>
                <a:path extrusionOk="0" h="510" w="704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9" name="Google Shape;13439;p70"/>
            <p:cNvSpPr/>
            <p:nvPr/>
          </p:nvSpPr>
          <p:spPr>
            <a:xfrm>
              <a:off x="2078765" y="1587538"/>
              <a:ext cx="87680" cy="18304"/>
            </a:xfrm>
            <a:custGeom>
              <a:rect b="b" l="l" r="r" t="t"/>
              <a:pathLst>
                <a:path extrusionOk="0" h="572" w="274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0" name="Google Shape;13440;p70"/>
            <p:cNvSpPr/>
            <p:nvPr/>
          </p:nvSpPr>
          <p:spPr>
            <a:xfrm>
              <a:off x="2177069" y="1574130"/>
              <a:ext cx="22528" cy="16480"/>
            </a:xfrm>
            <a:custGeom>
              <a:rect b="b" l="l" r="r" t="t"/>
              <a:pathLst>
                <a:path extrusionOk="0" h="515" w="704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1" name="Google Shape;13441;p70"/>
            <p:cNvSpPr/>
            <p:nvPr/>
          </p:nvSpPr>
          <p:spPr>
            <a:xfrm>
              <a:off x="2078413" y="1560466"/>
              <a:ext cx="88800" cy="15648"/>
            </a:xfrm>
            <a:custGeom>
              <a:rect b="b" l="l" r="r" t="t"/>
              <a:pathLst>
                <a:path extrusionOk="0" h="489" w="2775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2" name="Google Shape;13442;p70"/>
          <p:cNvGrpSpPr/>
          <p:nvPr/>
        </p:nvGrpSpPr>
        <p:grpSpPr>
          <a:xfrm>
            <a:off x="6345613" y="1549874"/>
            <a:ext cx="348640" cy="250656"/>
            <a:chOff x="6345613" y="1549874"/>
            <a:chExt cx="348640" cy="250656"/>
          </a:xfrm>
        </p:grpSpPr>
        <p:sp>
          <p:nvSpPr>
            <p:cNvPr id="13443" name="Google Shape;13443;p70"/>
            <p:cNvSpPr/>
            <p:nvPr/>
          </p:nvSpPr>
          <p:spPr>
            <a:xfrm>
              <a:off x="6405805" y="1685810"/>
              <a:ext cx="32416" cy="32416"/>
            </a:xfrm>
            <a:custGeom>
              <a:rect b="b" l="l" r="r" t="t"/>
              <a:pathLst>
                <a:path extrusionOk="0" h="1013" w="1013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4" name="Google Shape;13444;p70"/>
            <p:cNvSpPr/>
            <p:nvPr/>
          </p:nvSpPr>
          <p:spPr>
            <a:xfrm>
              <a:off x="6345613" y="1549874"/>
              <a:ext cx="348640" cy="250656"/>
            </a:xfrm>
            <a:custGeom>
              <a:rect b="b" l="l" r="r" t="t"/>
              <a:pathLst>
                <a:path extrusionOk="0" h="7833" w="10895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5" name="Google Shape;13445;p70"/>
            <p:cNvSpPr/>
            <p:nvPr/>
          </p:nvSpPr>
          <p:spPr>
            <a:xfrm>
              <a:off x="6472845" y="1588626"/>
              <a:ext cx="41952" cy="38944"/>
            </a:xfrm>
            <a:custGeom>
              <a:rect b="b" l="l" r="r" t="t"/>
              <a:pathLst>
                <a:path extrusionOk="0" h="1217" w="1311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6" name="Google Shape;13446;p70"/>
            <p:cNvSpPr/>
            <p:nvPr/>
          </p:nvSpPr>
          <p:spPr>
            <a:xfrm>
              <a:off x="6528109" y="1592402"/>
              <a:ext cx="40800" cy="23360"/>
            </a:xfrm>
            <a:custGeom>
              <a:rect b="b" l="l" r="r" t="t"/>
              <a:pathLst>
                <a:path extrusionOk="0" h="730" w="1275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7" name="Google Shape;13447;p70"/>
            <p:cNvSpPr/>
            <p:nvPr/>
          </p:nvSpPr>
          <p:spPr>
            <a:xfrm>
              <a:off x="6581453" y="1614994"/>
              <a:ext cx="38496" cy="11040"/>
            </a:xfrm>
            <a:custGeom>
              <a:rect b="b" l="l" r="r" t="t"/>
              <a:pathLst>
                <a:path extrusionOk="0" h="345" w="1203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8" name="Google Shape;13448;p70"/>
            <p:cNvSpPr/>
            <p:nvPr/>
          </p:nvSpPr>
          <p:spPr>
            <a:xfrm>
              <a:off x="6634765" y="1648274"/>
              <a:ext cx="25184" cy="16992"/>
            </a:xfrm>
            <a:custGeom>
              <a:rect b="b" l="l" r="r" t="t"/>
              <a:pathLst>
                <a:path extrusionOk="0" h="531" w="787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49" name="Google Shape;13449;p70"/>
          <p:cNvGrpSpPr/>
          <p:nvPr/>
        </p:nvGrpSpPr>
        <p:grpSpPr>
          <a:xfrm>
            <a:off x="7444781" y="1507026"/>
            <a:ext cx="348640" cy="334272"/>
            <a:chOff x="7444781" y="1507026"/>
            <a:chExt cx="348640" cy="334272"/>
          </a:xfrm>
        </p:grpSpPr>
        <p:sp>
          <p:nvSpPr>
            <p:cNvPr id="13450" name="Google Shape;13450;p70"/>
            <p:cNvSpPr/>
            <p:nvPr/>
          </p:nvSpPr>
          <p:spPr>
            <a:xfrm>
              <a:off x="7575469" y="1750066"/>
              <a:ext cx="40032" cy="39424"/>
            </a:xfrm>
            <a:custGeom>
              <a:rect b="b" l="l" r="r" t="t"/>
              <a:pathLst>
                <a:path extrusionOk="0" h="1232" w="1251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1" name="Google Shape;13451;p70"/>
            <p:cNvSpPr/>
            <p:nvPr/>
          </p:nvSpPr>
          <p:spPr>
            <a:xfrm>
              <a:off x="7623469" y="1749714"/>
              <a:ext cx="40032" cy="39776"/>
            </a:xfrm>
            <a:custGeom>
              <a:rect b="b" l="l" r="r" t="t"/>
              <a:pathLst>
                <a:path extrusionOk="0" h="1243" w="1251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2" name="Google Shape;13452;p70"/>
            <p:cNvSpPr/>
            <p:nvPr/>
          </p:nvSpPr>
          <p:spPr>
            <a:xfrm>
              <a:off x="7537741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3" name="Google Shape;13453;p70"/>
            <p:cNvSpPr/>
            <p:nvPr/>
          </p:nvSpPr>
          <p:spPr>
            <a:xfrm>
              <a:off x="7657389" y="1640498"/>
              <a:ext cx="43072" cy="48032"/>
            </a:xfrm>
            <a:custGeom>
              <a:rect b="b" l="l" r="r" t="t"/>
              <a:pathLst>
                <a:path extrusionOk="0" h="1501" w="1346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4" name="Google Shape;13454;p70"/>
            <p:cNvSpPr/>
            <p:nvPr/>
          </p:nvSpPr>
          <p:spPr>
            <a:xfrm>
              <a:off x="7444781" y="1507026"/>
              <a:ext cx="348640" cy="334272"/>
            </a:xfrm>
            <a:custGeom>
              <a:rect b="b" l="l" r="r" t="t"/>
              <a:pathLst>
                <a:path extrusionOk="0" h="10446" w="10895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55" name="Google Shape;13455;p70"/>
          <p:cNvGrpSpPr/>
          <p:nvPr/>
        </p:nvGrpSpPr>
        <p:grpSpPr>
          <a:xfrm>
            <a:off x="7995341" y="1506738"/>
            <a:ext cx="347872" cy="334944"/>
            <a:chOff x="7995341" y="1506738"/>
            <a:chExt cx="347872" cy="334944"/>
          </a:xfrm>
        </p:grpSpPr>
        <p:sp>
          <p:nvSpPr>
            <p:cNvPr id="13456" name="Google Shape;13456;p70"/>
            <p:cNvSpPr/>
            <p:nvPr/>
          </p:nvSpPr>
          <p:spPr>
            <a:xfrm>
              <a:off x="8129837" y="1722674"/>
              <a:ext cx="33536" cy="35936"/>
            </a:xfrm>
            <a:custGeom>
              <a:rect b="b" l="l" r="r" t="t"/>
              <a:pathLst>
                <a:path extrusionOk="0" h="1123" w="1048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7" name="Google Shape;13457;p70"/>
            <p:cNvSpPr/>
            <p:nvPr/>
          </p:nvSpPr>
          <p:spPr>
            <a:xfrm>
              <a:off x="8172877" y="1722610"/>
              <a:ext cx="35840" cy="36000"/>
            </a:xfrm>
            <a:custGeom>
              <a:rect b="b" l="l" r="r" t="t"/>
              <a:pathLst>
                <a:path extrusionOk="0" h="1125" w="112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8" name="Google Shape;13458;p70"/>
            <p:cNvSpPr/>
            <p:nvPr/>
          </p:nvSpPr>
          <p:spPr>
            <a:xfrm>
              <a:off x="7995341" y="1506738"/>
              <a:ext cx="347872" cy="334944"/>
            </a:xfrm>
            <a:custGeom>
              <a:rect b="b" l="l" r="r" t="t"/>
              <a:pathLst>
                <a:path extrusionOk="0" h="10467" w="10871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9" name="Google Shape;13459;p70"/>
            <p:cNvSpPr/>
            <p:nvPr/>
          </p:nvSpPr>
          <p:spPr>
            <a:xfrm>
              <a:off x="8103149" y="1685426"/>
              <a:ext cx="132256" cy="123104"/>
            </a:xfrm>
            <a:custGeom>
              <a:rect b="b" l="l" r="r" t="t"/>
              <a:pathLst>
                <a:path extrusionOk="0" h="3847" w="4133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0" name="Google Shape;13460;p70"/>
            <p:cNvSpPr/>
            <p:nvPr/>
          </p:nvSpPr>
          <p:spPr>
            <a:xfrm>
              <a:off x="8087149" y="1640498"/>
              <a:ext cx="43456" cy="48032"/>
            </a:xfrm>
            <a:custGeom>
              <a:rect b="b" l="l" r="r" t="t"/>
              <a:pathLst>
                <a:path extrusionOk="0" h="1501" w="1358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1" name="Google Shape;13461;p70"/>
            <p:cNvSpPr/>
            <p:nvPr/>
          </p:nvSpPr>
          <p:spPr>
            <a:xfrm>
              <a:off x="8207149" y="1640498"/>
              <a:ext cx="43104" cy="48032"/>
            </a:xfrm>
            <a:custGeom>
              <a:rect b="b" l="l" r="r" t="t"/>
              <a:pathLst>
                <a:path extrusionOk="0" h="1501" w="1347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62" name="Google Shape;13462;p70"/>
          <p:cNvGrpSpPr/>
          <p:nvPr/>
        </p:nvGrpSpPr>
        <p:grpSpPr>
          <a:xfrm>
            <a:off x="3048045" y="1522930"/>
            <a:ext cx="347872" cy="303904"/>
            <a:chOff x="3048045" y="1522930"/>
            <a:chExt cx="347872" cy="303904"/>
          </a:xfrm>
        </p:grpSpPr>
        <p:sp>
          <p:nvSpPr>
            <p:cNvPr id="13463" name="Google Shape;13463;p70"/>
            <p:cNvSpPr/>
            <p:nvPr/>
          </p:nvSpPr>
          <p:spPr>
            <a:xfrm>
              <a:off x="3137965" y="1548658"/>
              <a:ext cx="10688" cy="13760"/>
            </a:xfrm>
            <a:custGeom>
              <a:rect b="b" l="l" r="r" t="t"/>
              <a:pathLst>
                <a:path extrusionOk="0" h="430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64" name="Google Shape;13464;p70"/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</p:grpSpPr>
          <p:sp>
            <p:nvSpPr>
              <p:cNvPr id="13465" name="Google Shape;13465;p70"/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rect b="b" l="l" r="r" t="t"/>
                <a:pathLst>
                  <a:path extrusionOk="0" h="9497" w="10871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6" name="Google Shape;13466;p70"/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rect b="b" l="l" r="r" t="t"/>
                <a:pathLst>
                  <a:path extrusionOk="0" h="4300" w="1536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67" name="Google Shape;13467;p70"/>
          <p:cNvGrpSpPr/>
          <p:nvPr/>
        </p:nvGrpSpPr>
        <p:grpSpPr>
          <a:xfrm>
            <a:off x="1133133" y="3351922"/>
            <a:ext cx="313984" cy="358560"/>
            <a:chOff x="1133133" y="3351922"/>
            <a:chExt cx="313984" cy="358560"/>
          </a:xfrm>
        </p:grpSpPr>
        <p:sp>
          <p:nvSpPr>
            <p:cNvPr id="13468" name="Google Shape;13468;p70"/>
            <p:cNvSpPr/>
            <p:nvPr/>
          </p:nvSpPr>
          <p:spPr>
            <a:xfrm>
              <a:off x="1133133" y="3351922"/>
              <a:ext cx="313984" cy="358560"/>
            </a:xfrm>
            <a:custGeom>
              <a:rect b="b" l="l" r="r" t="t"/>
              <a:pathLst>
                <a:path extrusionOk="0" h="11205" w="9812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9" name="Google Shape;13469;p70"/>
            <p:cNvSpPr/>
            <p:nvPr/>
          </p:nvSpPr>
          <p:spPr>
            <a:xfrm>
              <a:off x="1285549" y="3414418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0" name="Google Shape;13470;p70"/>
            <p:cNvSpPr/>
            <p:nvPr/>
          </p:nvSpPr>
          <p:spPr>
            <a:xfrm>
              <a:off x="1285549" y="3459378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1" name="Google Shape;13471;p70"/>
            <p:cNvSpPr/>
            <p:nvPr/>
          </p:nvSpPr>
          <p:spPr>
            <a:xfrm>
              <a:off x="1285549" y="3503954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2" name="Google Shape;13472;p70"/>
            <p:cNvSpPr/>
            <p:nvPr/>
          </p:nvSpPr>
          <p:spPr>
            <a:xfrm>
              <a:off x="1167821" y="3498226"/>
              <a:ext cx="10688" cy="16416"/>
            </a:xfrm>
            <a:custGeom>
              <a:rect b="b" l="l" r="r" t="t"/>
              <a:pathLst>
                <a:path extrusionOk="0" h="5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3" name="Google Shape;13473;p70"/>
            <p:cNvSpPr/>
            <p:nvPr/>
          </p:nvSpPr>
          <p:spPr>
            <a:xfrm>
              <a:off x="1167821" y="353749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4" name="Google Shape;13474;p70"/>
            <p:cNvSpPr/>
            <p:nvPr/>
          </p:nvSpPr>
          <p:spPr>
            <a:xfrm>
              <a:off x="1167821" y="3577106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5" name="Google Shape;13475;p70"/>
            <p:cNvSpPr/>
            <p:nvPr/>
          </p:nvSpPr>
          <p:spPr>
            <a:xfrm>
              <a:off x="1402509" y="3493266"/>
              <a:ext cx="10688" cy="16064"/>
            </a:xfrm>
            <a:custGeom>
              <a:rect b="b" l="l" r="r" t="t"/>
              <a:pathLst>
                <a:path extrusionOk="0" h="502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6" name="Google Shape;13476;p70"/>
            <p:cNvSpPr/>
            <p:nvPr/>
          </p:nvSpPr>
          <p:spPr>
            <a:xfrm>
              <a:off x="1393357" y="3526898"/>
              <a:ext cx="15648" cy="14432"/>
            </a:xfrm>
            <a:custGeom>
              <a:rect b="b" l="l" r="r" t="t"/>
              <a:pathLst>
                <a:path extrusionOk="0" h="451" w="489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7" name="Google Shape;13477;p70"/>
            <p:cNvSpPr/>
            <p:nvPr/>
          </p:nvSpPr>
          <p:spPr>
            <a:xfrm>
              <a:off x="1402509" y="3453650"/>
              <a:ext cx="10688" cy="16032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8" name="Google Shape;13478;p70"/>
            <p:cNvSpPr/>
            <p:nvPr/>
          </p:nvSpPr>
          <p:spPr>
            <a:xfrm>
              <a:off x="1171629" y="3612306"/>
              <a:ext cx="15264" cy="14752"/>
            </a:xfrm>
            <a:custGeom>
              <a:rect b="b" l="l" r="r" t="t"/>
              <a:pathLst>
                <a:path extrusionOk="0" h="461" w="477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9" name="Google Shape;13479;p70"/>
            <p:cNvSpPr/>
            <p:nvPr/>
          </p:nvSpPr>
          <p:spPr>
            <a:xfrm>
              <a:off x="1285549" y="3548914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0" name="Google Shape;13480;p70"/>
            <p:cNvSpPr/>
            <p:nvPr/>
          </p:nvSpPr>
          <p:spPr>
            <a:xfrm>
              <a:off x="1285549" y="3593490"/>
              <a:ext cx="10304" cy="27456"/>
            </a:xfrm>
            <a:custGeom>
              <a:rect b="b" l="l" r="r" t="t"/>
              <a:pathLst>
                <a:path extrusionOk="0" h="858" w="322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1" name="Google Shape;13481;p70"/>
            <p:cNvSpPr/>
            <p:nvPr/>
          </p:nvSpPr>
          <p:spPr>
            <a:xfrm>
              <a:off x="1285549" y="3638450"/>
              <a:ext cx="10304" cy="27072"/>
            </a:xfrm>
            <a:custGeom>
              <a:rect b="b" l="l" r="r" t="t"/>
              <a:pathLst>
                <a:path extrusionOk="0" h="846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2" name="Google Shape;13482;p70"/>
            <p:cNvSpPr/>
            <p:nvPr/>
          </p:nvSpPr>
          <p:spPr>
            <a:xfrm>
              <a:off x="1201325" y="3627026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3" name="Google Shape;13483;p70"/>
            <p:cNvSpPr/>
            <p:nvPr/>
          </p:nvSpPr>
          <p:spPr>
            <a:xfrm>
              <a:off x="1363629" y="3537490"/>
              <a:ext cx="16032" cy="10304"/>
            </a:xfrm>
            <a:custGeom>
              <a:rect b="b" l="l" r="r" t="t"/>
              <a:pathLst>
                <a:path extrusionOk="0" h="322" w="501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484" name="Google Shape;13484;p70"/>
          <p:cNvSpPr/>
          <p:nvPr/>
        </p:nvSpPr>
        <p:spPr>
          <a:xfrm>
            <a:off x="1709197" y="3353842"/>
            <a:ext cx="262944" cy="354720"/>
          </a:xfrm>
          <a:custGeom>
            <a:rect b="b" l="l" r="r" t="t"/>
            <a:pathLst>
              <a:path extrusionOk="0" h="11085" w="8217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485" name="Google Shape;13485;p70"/>
          <p:cNvGrpSpPr/>
          <p:nvPr/>
        </p:nvGrpSpPr>
        <p:grpSpPr>
          <a:xfrm>
            <a:off x="2795053" y="3352594"/>
            <a:ext cx="288448" cy="357120"/>
            <a:chOff x="2795053" y="3352594"/>
            <a:chExt cx="288448" cy="357120"/>
          </a:xfrm>
        </p:grpSpPr>
        <p:sp>
          <p:nvSpPr>
            <p:cNvPr id="13486" name="Google Shape;13486;p70"/>
            <p:cNvSpPr/>
            <p:nvPr/>
          </p:nvSpPr>
          <p:spPr>
            <a:xfrm>
              <a:off x="2839629" y="3550386"/>
              <a:ext cx="19840" cy="16448"/>
            </a:xfrm>
            <a:custGeom>
              <a:rect b="b" l="l" r="r" t="t"/>
              <a:pathLst>
                <a:path extrusionOk="0" h="514" w="62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7" name="Google Shape;13487;p70"/>
            <p:cNvSpPr/>
            <p:nvPr/>
          </p:nvSpPr>
          <p:spPr>
            <a:xfrm>
              <a:off x="2865165" y="3511410"/>
              <a:ext cx="50688" cy="37536"/>
            </a:xfrm>
            <a:custGeom>
              <a:rect b="b" l="l" r="r" t="t"/>
              <a:pathLst>
                <a:path extrusionOk="0" h="1173" w="1584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8" name="Google Shape;13488;p70"/>
            <p:cNvSpPr/>
            <p:nvPr/>
          </p:nvSpPr>
          <p:spPr>
            <a:xfrm>
              <a:off x="2795053" y="3352594"/>
              <a:ext cx="288448" cy="357120"/>
            </a:xfrm>
            <a:custGeom>
              <a:rect b="b" l="l" r="r" t="t"/>
              <a:pathLst>
                <a:path extrusionOk="0" h="11160" w="9014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9" name="Google Shape;13489;p70"/>
            <p:cNvSpPr/>
            <p:nvPr/>
          </p:nvSpPr>
          <p:spPr>
            <a:xfrm>
              <a:off x="3019853" y="3423794"/>
              <a:ext cx="20224" cy="16576"/>
            </a:xfrm>
            <a:custGeom>
              <a:rect b="b" l="l" r="r" t="t"/>
              <a:pathLst>
                <a:path extrusionOk="0" h="518" w="632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0" name="Google Shape;13490;p70"/>
            <p:cNvSpPr/>
            <p:nvPr/>
          </p:nvSpPr>
          <p:spPr>
            <a:xfrm>
              <a:off x="2964237" y="3441810"/>
              <a:ext cx="49920" cy="37408"/>
            </a:xfrm>
            <a:custGeom>
              <a:rect b="b" l="l" r="r" t="t"/>
              <a:pathLst>
                <a:path extrusionOk="0" h="1169" w="156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1" name="Google Shape;13491;p70"/>
            <p:cNvSpPr/>
            <p:nvPr/>
          </p:nvSpPr>
          <p:spPr>
            <a:xfrm>
              <a:off x="2867437" y="3395602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2" name="Google Shape;13492;p70"/>
            <p:cNvSpPr/>
            <p:nvPr/>
          </p:nvSpPr>
          <p:spPr>
            <a:xfrm>
              <a:off x="2885741" y="3421234"/>
              <a:ext cx="38496" cy="49216"/>
            </a:xfrm>
            <a:custGeom>
              <a:rect b="b" l="l" r="r" t="t"/>
              <a:pathLst>
                <a:path extrusionOk="0" h="1538" w="1203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3" name="Google Shape;13493;p70"/>
            <p:cNvSpPr/>
            <p:nvPr/>
          </p:nvSpPr>
          <p:spPr>
            <a:xfrm>
              <a:off x="2993933" y="3576178"/>
              <a:ext cx="17952" cy="18848"/>
            </a:xfrm>
            <a:custGeom>
              <a:rect b="b" l="l" r="r" t="t"/>
              <a:pathLst>
                <a:path extrusionOk="0" h="589" w="561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4" name="Google Shape;13494;p70"/>
            <p:cNvSpPr/>
            <p:nvPr/>
          </p:nvSpPr>
          <p:spPr>
            <a:xfrm>
              <a:off x="2954701" y="3520466"/>
              <a:ext cx="39264" cy="49056"/>
            </a:xfrm>
            <a:custGeom>
              <a:rect b="b" l="l" r="r" t="t"/>
              <a:pathLst>
                <a:path extrusionOk="0" h="1533" w="1227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5" name="Google Shape;13495;p70"/>
          <p:cNvGrpSpPr/>
          <p:nvPr/>
        </p:nvGrpSpPr>
        <p:grpSpPr>
          <a:xfrm>
            <a:off x="2236525" y="3353202"/>
            <a:ext cx="304832" cy="356512"/>
            <a:chOff x="2236525" y="3353202"/>
            <a:chExt cx="304832" cy="356512"/>
          </a:xfrm>
        </p:grpSpPr>
        <p:sp>
          <p:nvSpPr>
            <p:cNvPr id="13496" name="Google Shape;13496;p70"/>
            <p:cNvSpPr/>
            <p:nvPr/>
          </p:nvSpPr>
          <p:spPr>
            <a:xfrm>
              <a:off x="2236525" y="3353202"/>
              <a:ext cx="304832" cy="356512"/>
            </a:xfrm>
            <a:custGeom>
              <a:rect b="b" l="l" r="r" t="t"/>
              <a:pathLst>
                <a:path extrusionOk="0" h="11141" w="9526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7" name="Google Shape;13497;p70"/>
            <p:cNvSpPr/>
            <p:nvPr/>
          </p:nvSpPr>
          <p:spPr>
            <a:xfrm>
              <a:off x="2283373" y="3553106"/>
              <a:ext cx="16416" cy="11072"/>
            </a:xfrm>
            <a:custGeom>
              <a:rect b="b" l="l" r="r" t="t"/>
              <a:pathLst>
                <a:path extrusionOk="0" h="346" w="513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8" name="Google Shape;13498;p70"/>
            <p:cNvSpPr/>
            <p:nvPr/>
          </p:nvSpPr>
          <p:spPr>
            <a:xfrm>
              <a:off x="2449485" y="3488658"/>
              <a:ext cx="17184" cy="12288"/>
            </a:xfrm>
            <a:custGeom>
              <a:rect b="b" l="l" r="r" t="t"/>
              <a:pathLst>
                <a:path extrusionOk="0" h="384" w="537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99" name="Google Shape;13499;p70"/>
          <p:cNvGrpSpPr/>
          <p:nvPr/>
        </p:nvGrpSpPr>
        <p:grpSpPr>
          <a:xfrm>
            <a:off x="3910637" y="3352690"/>
            <a:ext cx="256800" cy="357024"/>
            <a:chOff x="3910637" y="3352690"/>
            <a:chExt cx="256800" cy="357024"/>
          </a:xfrm>
        </p:grpSpPr>
        <p:sp>
          <p:nvSpPr>
            <p:cNvPr id="13500" name="Google Shape;13500;p70"/>
            <p:cNvSpPr/>
            <p:nvPr/>
          </p:nvSpPr>
          <p:spPr>
            <a:xfrm>
              <a:off x="3910637" y="3352690"/>
              <a:ext cx="256800" cy="357024"/>
            </a:xfrm>
            <a:custGeom>
              <a:rect b="b" l="l" r="r" t="t"/>
              <a:pathLst>
                <a:path extrusionOk="0" h="11157" w="8025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1" name="Google Shape;13501;p70"/>
            <p:cNvSpPr/>
            <p:nvPr/>
          </p:nvSpPr>
          <p:spPr>
            <a:xfrm>
              <a:off x="3960909" y="3498226"/>
              <a:ext cx="60992" cy="60992"/>
            </a:xfrm>
            <a:custGeom>
              <a:rect b="b" l="l" r="r" t="t"/>
              <a:pathLst>
                <a:path extrusionOk="0" h="1906" w="1906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2" name="Google Shape;13502;p70"/>
            <p:cNvSpPr/>
            <p:nvPr/>
          </p:nvSpPr>
          <p:spPr>
            <a:xfrm>
              <a:off x="4083981" y="3408690"/>
              <a:ext cx="44224" cy="43872"/>
            </a:xfrm>
            <a:custGeom>
              <a:rect b="b" l="l" r="r" t="t"/>
              <a:pathLst>
                <a:path extrusionOk="0" h="1371" w="1382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3" name="Google Shape;13503;p70"/>
          <p:cNvGrpSpPr/>
          <p:nvPr/>
        </p:nvGrpSpPr>
        <p:grpSpPr>
          <a:xfrm>
            <a:off x="6056429" y="3351922"/>
            <a:ext cx="360064" cy="360096"/>
            <a:chOff x="6056429" y="3351922"/>
            <a:chExt cx="360064" cy="360096"/>
          </a:xfrm>
        </p:grpSpPr>
        <p:sp>
          <p:nvSpPr>
            <p:cNvPr id="13504" name="Google Shape;13504;p70"/>
            <p:cNvSpPr/>
            <p:nvPr/>
          </p:nvSpPr>
          <p:spPr>
            <a:xfrm>
              <a:off x="6056429" y="3351922"/>
              <a:ext cx="360064" cy="360096"/>
            </a:xfrm>
            <a:custGeom>
              <a:rect b="b" l="l" r="r" t="t"/>
              <a:pathLst>
                <a:path extrusionOk="0" h="11253" w="11252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5" name="Google Shape;13505;p70"/>
            <p:cNvSpPr/>
            <p:nvPr/>
          </p:nvSpPr>
          <p:spPr>
            <a:xfrm>
              <a:off x="6311309" y="3392306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6" name="Google Shape;13506;p70"/>
            <p:cNvSpPr/>
            <p:nvPr/>
          </p:nvSpPr>
          <p:spPr>
            <a:xfrm>
              <a:off x="6153197" y="3649490"/>
              <a:ext cx="10688" cy="21760"/>
            </a:xfrm>
            <a:custGeom>
              <a:rect b="b" l="l" r="r" t="t"/>
              <a:pathLst>
                <a:path extrusionOk="0" h="680" w="334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07" name="Google Shape;13507;p70"/>
          <p:cNvGrpSpPr/>
          <p:nvPr/>
        </p:nvGrpSpPr>
        <p:grpSpPr>
          <a:xfrm>
            <a:off x="6608877" y="3353074"/>
            <a:ext cx="357408" cy="357408"/>
            <a:chOff x="6608877" y="3353074"/>
            <a:chExt cx="357408" cy="357408"/>
          </a:xfrm>
        </p:grpSpPr>
        <p:sp>
          <p:nvSpPr>
            <p:cNvPr id="13508" name="Google Shape;13508;p70"/>
            <p:cNvSpPr/>
            <p:nvPr/>
          </p:nvSpPr>
          <p:spPr>
            <a:xfrm>
              <a:off x="6608877" y="3353074"/>
              <a:ext cx="357408" cy="357408"/>
            </a:xfrm>
            <a:custGeom>
              <a:rect b="b" l="l" r="r" t="t"/>
              <a:pathLst>
                <a:path extrusionOk="0" h="11169" w="11169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9" name="Google Shape;13509;p70"/>
            <p:cNvSpPr/>
            <p:nvPr/>
          </p:nvSpPr>
          <p:spPr>
            <a:xfrm>
              <a:off x="6770029" y="3565170"/>
              <a:ext cx="44608" cy="27968"/>
            </a:xfrm>
            <a:custGeom>
              <a:rect b="b" l="l" r="r" t="t"/>
              <a:pathLst>
                <a:path extrusionOk="0" h="874" w="1394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0" name="Google Shape;13510;p70"/>
            <p:cNvSpPr/>
            <p:nvPr/>
          </p:nvSpPr>
          <p:spPr>
            <a:xfrm>
              <a:off x="6859949" y="3437074"/>
              <a:ext cx="24416" cy="31840"/>
            </a:xfrm>
            <a:custGeom>
              <a:rect b="b" l="l" r="r" t="t"/>
              <a:pathLst>
                <a:path extrusionOk="0" h="995" w="763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1" name="Google Shape;13511;p70"/>
            <p:cNvSpPr/>
            <p:nvPr/>
          </p:nvSpPr>
          <p:spPr>
            <a:xfrm>
              <a:off x="6824525" y="3509426"/>
              <a:ext cx="17920" cy="28448"/>
            </a:xfrm>
            <a:custGeom>
              <a:rect b="b" l="l" r="r" t="t"/>
              <a:pathLst>
                <a:path extrusionOk="0" h="889" w="56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2" name="Google Shape;13512;p70"/>
            <p:cNvSpPr/>
            <p:nvPr/>
          </p:nvSpPr>
          <p:spPr>
            <a:xfrm>
              <a:off x="6790989" y="3541906"/>
              <a:ext cx="42688" cy="34464"/>
            </a:xfrm>
            <a:custGeom>
              <a:rect b="b" l="l" r="r" t="t"/>
              <a:pathLst>
                <a:path extrusionOk="0" h="1077" w="1334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3" name="Google Shape;13513;p70"/>
            <p:cNvSpPr/>
            <p:nvPr/>
          </p:nvSpPr>
          <p:spPr>
            <a:xfrm>
              <a:off x="6840525" y="3544914"/>
              <a:ext cx="54112" cy="32608"/>
            </a:xfrm>
            <a:custGeom>
              <a:rect b="b" l="l" r="r" t="t"/>
              <a:pathLst>
                <a:path extrusionOk="0" h="1019" w="1691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4" name="Google Shape;13514;p70"/>
            <p:cNvSpPr/>
            <p:nvPr/>
          </p:nvSpPr>
          <p:spPr>
            <a:xfrm>
              <a:off x="6793645" y="3582770"/>
              <a:ext cx="102144" cy="75520"/>
            </a:xfrm>
            <a:custGeom>
              <a:rect b="b" l="l" r="r" t="t"/>
              <a:pathLst>
                <a:path extrusionOk="0" h="2360" w="3192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15" name="Google Shape;13515;p70"/>
          <p:cNvSpPr/>
          <p:nvPr/>
        </p:nvSpPr>
        <p:spPr>
          <a:xfrm>
            <a:off x="7708045" y="3351538"/>
            <a:ext cx="357408" cy="357408"/>
          </a:xfrm>
          <a:custGeom>
            <a:rect b="b" l="l" r="r" t="t"/>
            <a:pathLst>
              <a:path extrusionOk="0" h="11169" w="11169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16" name="Google Shape;13516;p70"/>
          <p:cNvGrpSpPr/>
          <p:nvPr/>
        </p:nvGrpSpPr>
        <p:grpSpPr>
          <a:xfrm>
            <a:off x="3316269" y="3352402"/>
            <a:ext cx="344832" cy="356544"/>
            <a:chOff x="3316269" y="3352402"/>
            <a:chExt cx="344832" cy="356544"/>
          </a:xfrm>
        </p:grpSpPr>
        <p:sp>
          <p:nvSpPr>
            <p:cNvPr id="13517" name="Google Shape;13517;p70"/>
            <p:cNvSpPr/>
            <p:nvPr/>
          </p:nvSpPr>
          <p:spPr>
            <a:xfrm>
              <a:off x="3546381" y="3557138"/>
              <a:ext cx="19840" cy="16576"/>
            </a:xfrm>
            <a:custGeom>
              <a:rect b="b" l="l" r="r" t="t"/>
              <a:pathLst>
                <a:path extrusionOk="0" h="518" w="62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8" name="Google Shape;13518;p70"/>
            <p:cNvSpPr/>
            <p:nvPr/>
          </p:nvSpPr>
          <p:spPr>
            <a:xfrm>
              <a:off x="3449997" y="3423730"/>
              <a:ext cx="14496" cy="18144"/>
            </a:xfrm>
            <a:custGeom>
              <a:rect b="b" l="l" r="r" t="t"/>
              <a:pathLst>
                <a:path extrusionOk="0" h="567" w="453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9" name="Google Shape;13519;p70"/>
            <p:cNvSpPr/>
            <p:nvPr/>
          </p:nvSpPr>
          <p:spPr>
            <a:xfrm>
              <a:off x="3316269" y="3352402"/>
              <a:ext cx="344832" cy="356544"/>
            </a:xfrm>
            <a:custGeom>
              <a:rect b="b" l="l" r="r" t="t"/>
              <a:pathLst>
                <a:path extrusionOk="0" h="11142" w="10776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520" name="Google Shape;13520;p70"/>
          <p:cNvSpPr/>
          <p:nvPr/>
        </p:nvSpPr>
        <p:spPr>
          <a:xfrm>
            <a:off x="4423085" y="3353074"/>
            <a:ext cx="331872" cy="357792"/>
          </a:xfrm>
          <a:custGeom>
            <a:rect b="b" l="l" r="r" t="t"/>
            <a:pathLst>
              <a:path extrusionOk="0" h="11181" w="10371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21" name="Google Shape;13521;p70"/>
          <p:cNvGrpSpPr/>
          <p:nvPr/>
        </p:nvGrpSpPr>
        <p:grpSpPr>
          <a:xfrm>
            <a:off x="4959533" y="3370226"/>
            <a:ext cx="357408" cy="323488"/>
            <a:chOff x="4959533" y="3370226"/>
            <a:chExt cx="357408" cy="323488"/>
          </a:xfrm>
        </p:grpSpPr>
        <p:sp>
          <p:nvSpPr>
            <p:cNvPr id="13522" name="Google Shape;13522;p70"/>
            <p:cNvSpPr/>
            <p:nvPr/>
          </p:nvSpPr>
          <p:spPr>
            <a:xfrm>
              <a:off x="4959533" y="3370226"/>
              <a:ext cx="357408" cy="323488"/>
            </a:xfrm>
            <a:custGeom>
              <a:rect b="b" l="l" r="r" t="t"/>
              <a:pathLst>
                <a:path extrusionOk="0" h="10109" w="11169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3" name="Google Shape;13523;p70"/>
            <p:cNvSpPr/>
            <p:nvPr/>
          </p:nvSpPr>
          <p:spPr>
            <a:xfrm>
              <a:off x="5055149" y="3409458"/>
              <a:ext cx="99840" cy="88416"/>
            </a:xfrm>
            <a:custGeom>
              <a:rect b="b" l="l" r="r" t="t"/>
              <a:pathLst>
                <a:path extrusionOk="0" h="2763" w="312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4" name="Google Shape;13524;p70"/>
          <p:cNvGrpSpPr/>
          <p:nvPr/>
        </p:nvGrpSpPr>
        <p:grpSpPr>
          <a:xfrm>
            <a:off x="7158637" y="3353074"/>
            <a:ext cx="357056" cy="357408"/>
            <a:chOff x="7158637" y="3353074"/>
            <a:chExt cx="357056" cy="357408"/>
          </a:xfrm>
        </p:grpSpPr>
        <p:sp>
          <p:nvSpPr>
            <p:cNvPr id="13525" name="Google Shape;13525;p70"/>
            <p:cNvSpPr/>
            <p:nvPr/>
          </p:nvSpPr>
          <p:spPr>
            <a:xfrm>
              <a:off x="7158637" y="3353074"/>
              <a:ext cx="357056" cy="357408"/>
            </a:xfrm>
            <a:custGeom>
              <a:rect b="b" l="l" r="r" t="t"/>
              <a:pathLst>
                <a:path extrusionOk="0" h="11169" w="11158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6" name="Google Shape;13526;p70"/>
            <p:cNvSpPr/>
            <p:nvPr/>
          </p:nvSpPr>
          <p:spPr>
            <a:xfrm>
              <a:off x="7406669" y="3594898"/>
              <a:ext cx="26336" cy="27968"/>
            </a:xfrm>
            <a:custGeom>
              <a:rect b="b" l="l" r="r" t="t"/>
              <a:pathLst>
                <a:path extrusionOk="0" h="874" w="823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7" name="Google Shape;13527;p70"/>
            <p:cNvSpPr/>
            <p:nvPr/>
          </p:nvSpPr>
          <p:spPr>
            <a:xfrm>
              <a:off x="7229133" y="3469074"/>
              <a:ext cx="254912" cy="180832"/>
            </a:xfrm>
            <a:custGeom>
              <a:rect b="b" l="l" r="r" t="t"/>
              <a:pathLst>
                <a:path extrusionOk="0" h="5651" w="7966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8" name="Google Shape;13528;p70"/>
            <p:cNvSpPr/>
            <p:nvPr/>
          </p:nvSpPr>
          <p:spPr>
            <a:xfrm>
              <a:off x="7409741" y="3428370"/>
              <a:ext cx="22880" cy="27616"/>
            </a:xfrm>
            <a:custGeom>
              <a:rect b="b" l="l" r="r" t="t"/>
              <a:pathLst>
                <a:path extrusionOk="0" h="863" w="715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29" name="Google Shape;13529;p70"/>
          <p:cNvGrpSpPr/>
          <p:nvPr/>
        </p:nvGrpSpPr>
        <p:grpSpPr>
          <a:xfrm>
            <a:off x="5508909" y="3371506"/>
            <a:ext cx="358560" cy="319552"/>
            <a:chOff x="5508909" y="3371506"/>
            <a:chExt cx="358560" cy="319552"/>
          </a:xfrm>
        </p:grpSpPr>
        <p:sp>
          <p:nvSpPr>
            <p:cNvPr id="13530" name="Google Shape;13530;p70"/>
            <p:cNvSpPr/>
            <p:nvPr/>
          </p:nvSpPr>
          <p:spPr>
            <a:xfrm>
              <a:off x="5545485" y="3384178"/>
              <a:ext cx="57184" cy="60736"/>
            </a:xfrm>
            <a:custGeom>
              <a:rect b="b" l="l" r="r" t="t"/>
              <a:pathLst>
                <a:path extrusionOk="0" h="1898" w="1787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1" name="Google Shape;13531;p70"/>
            <p:cNvSpPr/>
            <p:nvPr/>
          </p:nvSpPr>
          <p:spPr>
            <a:xfrm>
              <a:off x="5508909" y="3429362"/>
              <a:ext cx="53760" cy="50624"/>
            </a:xfrm>
            <a:custGeom>
              <a:rect b="b" l="l" r="r" t="t"/>
              <a:pathLst>
                <a:path extrusionOk="0" h="1582" w="168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2" name="Google Shape;13532;p70"/>
            <p:cNvSpPr/>
            <p:nvPr/>
          </p:nvSpPr>
          <p:spPr>
            <a:xfrm>
              <a:off x="5606829" y="3371506"/>
              <a:ext cx="51104" cy="63520"/>
            </a:xfrm>
            <a:custGeom>
              <a:rect b="b" l="l" r="r" t="t"/>
              <a:pathLst>
                <a:path extrusionOk="0" h="1985" w="1597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3" name="Google Shape;13533;p70"/>
            <p:cNvSpPr/>
            <p:nvPr/>
          </p:nvSpPr>
          <p:spPr>
            <a:xfrm>
              <a:off x="5659789" y="3396786"/>
              <a:ext cx="48032" cy="55392"/>
            </a:xfrm>
            <a:custGeom>
              <a:rect b="b" l="l" r="r" t="t"/>
              <a:pathLst>
                <a:path extrusionOk="0" h="1731" w="1501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4" name="Google Shape;13534;p70"/>
            <p:cNvSpPr/>
            <p:nvPr/>
          </p:nvSpPr>
          <p:spPr>
            <a:xfrm>
              <a:off x="5556941" y="3444402"/>
              <a:ext cx="131840" cy="93856"/>
            </a:xfrm>
            <a:custGeom>
              <a:rect b="b" l="l" r="r" t="t"/>
              <a:pathLst>
                <a:path extrusionOk="0" h="2933" w="412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5" name="Google Shape;13535;p70"/>
            <p:cNvSpPr/>
            <p:nvPr/>
          </p:nvSpPr>
          <p:spPr>
            <a:xfrm>
              <a:off x="5730285" y="3518386"/>
              <a:ext cx="50336" cy="64832"/>
            </a:xfrm>
            <a:custGeom>
              <a:rect b="b" l="l" r="r" t="t"/>
              <a:pathLst>
                <a:path extrusionOk="0" h="2026" w="1573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6" name="Google Shape;13536;p70"/>
            <p:cNvSpPr/>
            <p:nvPr/>
          </p:nvSpPr>
          <p:spPr>
            <a:xfrm>
              <a:off x="5674669" y="3533234"/>
              <a:ext cx="49920" cy="56480"/>
            </a:xfrm>
            <a:custGeom>
              <a:rect b="b" l="l" r="r" t="t"/>
              <a:pathLst>
                <a:path extrusionOk="0" h="1765" w="156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7" name="Google Shape;13537;p70"/>
            <p:cNvSpPr/>
            <p:nvPr/>
          </p:nvSpPr>
          <p:spPr>
            <a:xfrm>
              <a:off x="5777133" y="3542162"/>
              <a:ext cx="60608" cy="57440"/>
            </a:xfrm>
            <a:custGeom>
              <a:rect b="b" l="l" r="r" t="t"/>
              <a:pathLst>
                <a:path extrusionOk="0" h="1795" w="1894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8" name="Google Shape;13538;p70"/>
            <p:cNvSpPr/>
            <p:nvPr/>
          </p:nvSpPr>
          <p:spPr>
            <a:xfrm>
              <a:off x="5811437" y="3593426"/>
              <a:ext cx="56032" cy="47328"/>
            </a:xfrm>
            <a:custGeom>
              <a:rect b="b" l="l" r="r" t="t"/>
              <a:pathLst>
                <a:path extrusionOk="0" h="1479" w="1751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9" name="Google Shape;13539;p70"/>
            <p:cNvSpPr/>
            <p:nvPr/>
          </p:nvSpPr>
          <p:spPr>
            <a:xfrm>
              <a:off x="5679981" y="3591218"/>
              <a:ext cx="130720" cy="99840"/>
            </a:xfrm>
            <a:custGeom>
              <a:rect b="b" l="l" r="r" t="t"/>
              <a:pathLst>
                <a:path extrusionOk="0" h="3120" w="4085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3543" name="Shape 13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4" name="Google Shape;13544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45" name="Google Shape;13545;p71"/>
          <p:cNvSpPr/>
          <p:nvPr/>
        </p:nvSpPr>
        <p:spPr>
          <a:xfrm>
            <a:off x="2853797" y="3817349"/>
            <a:ext cx="345674" cy="346056"/>
          </a:xfrm>
          <a:custGeom>
            <a:rect b="b" l="l" r="r" t="t"/>
            <a:pathLst>
              <a:path extrusionOk="0" h="10872" w="1086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546" name="Google Shape;13546;p71"/>
          <p:cNvGrpSpPr/>
          <p:nvPr/>
        </p:nvGrpSpPr>
        <p:grpSpPr>
          <a:xfrm>
            <a:off x="3303268" y="3817349"/>
            <a:ext cx="346056" cy="345674"/>
            <a:chOff x="3303268" y="3817349"/>
            <a:chExt cx="346056" cy="345674"/>
          </a:xfrm>
        </p:grpSpPr>
        <p:sp>
          <p:nvSpPr>
            <p:cNvPr id="13547" name="Google Shape;13547;p71"/>
            <p:cNvSpPr/>
            <p:nvPr/>
          </p:nvSpPr>
          <p:spPr>
            <a:xfrm>
              <a:off x="330326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8" name="Google Shape;13548;p71"/>
            <p:cNvSpPr/>
            <p:nvPr/>
          </p:nvSpPr>
          <p:spPr>
            <a:xfrm>
              <a:off x="3368074" y="3882537"/>
              <a:ext cx="215298" cy="215298"/>
            </a:xfrm>
            <a:custGeom>
              <a:rect b="b" l="l" r="r" t="t"/>
              <a:pathLst>
                <a:path extrusionOk="0" h="6764" w="6764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9" name="Google Shape;13549;p71"/>
            <p:cNvSpPr/>
            <p:nvPr/>
          </p:nvSpPr>
          <p:spPr>
            <a:xfrm>
              <a:off x="3418143" y="3933656"/>
              <a:ext cx="114811" cy="112742"/>
            </a:xfrm>
            <a:custGeom>
              <a:rect b="b" l="l" r="r" t="t"/>
              <a:pathLst>
                <a:path extrusionOk="0" h="3542" w="3607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0" name="Google Shape;13550;p71"/>
            <p:cNvSpPr/>
            <p:nvPr/>
          </p:nvSpPr>
          <p:spPr>
            <a:xfrm>
              <a:off x="3519298" y="3910197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1" name="Google Shape;13551;p71"/>
          <p:cNvGrpSpPr/>
          <p:nvPr/>
        </p:nvGrpSpPr>
        <p:grpSpPr>
          <a:xfrm>
            <a:off x="3752358" y="3817349"/>
            <a:ext cx="346056" cy="345674"/>
            <a:chOff x="3752358" y="3817349"/>
            <a:chExt cx="346056" cy="345674"/>
          </a:xfrm>
        </p:grpSpPr>
        <p:sp>
          <p:nvSpPr>
            <p:cNvPr id="13552" name="Google Shape;13552;p71"/>
            <p:cNvSpPr/>
            <p:nvPr/>
          </p:nvSpPr>
          <p:spPr>
            <a:xfrm>
              <a:off x="3752358" y="3817349"/>
              <a:ext cx="346056" cy="345674"/>
            </a:xfrm>
            <a:custGeom>
              <a:rect b="b" l="l" r="r" t="t"/>
              <a:pathLst>
                <a:path extrusionOk="0" h="10860" w="10872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3" name="Google Shape;13553;p71"/>
            <p:cNvSpPr/>
            <p:nvPr/>
          </p:nvSpPr>
          <p:spPr>
            <a:xfrm>
              <a:off x="3831933" y="3955682"/>
              <a:ext cx="47809" cy="120540"/>
            </a:xfrm>
            <a:custGeom>
              <a:rect b="b" l="l" r="r" t="t"/>
              <a:pathLst>
                <a:path extrusionOk="0" h="3787" w="1502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4" name="Google Shape;13554;p71"/>
            <p:cNvSpPr/>
            <p:nvPr/>
          </p:nvSpPr>
          <p:spPr>
            <a:xfrm>
              <a:off x="3824739" y="3890112"/>
              <a:ext cx="55002" cy="55002"/>
            </a:xfrm>
            <a:custGeom>
              <a:rect b="b" l="l" r="r" t="t"/>
              <a:pathLst>
                <a:path extrusionOk="0" h="1728" w="1728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5" name="Google Shape;13555;p71"/>
            <p:cNvSpPr/>
            <p:nvPr/>
          </p:nvSpPr>
          <p:spPr>
            <a:xfrm>
              <a:off x="3904696" y="3955682"/>
              <a:ext cx="128148" cy="120540"/>
            </a:xfrm>
            <a:custGeom>
              <a:rect b="b" l="l" r="r" t="t"/>
              <a:pathLst>
                <a:path extrusionOk="0" h="3787" w="4026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56" name="Google Shape;13556;p71"/>
          <p:cNvGrpSpPr/>
          <p:nvPr/>
        </p:nvGrpSpPr>
        <p:grpSpPr>
          <a:xfrm>
            <a:off x="5100008" y="3817349"/>
            <a:ext cx="346024" cy="345674"/>
            <a:chOff x="5100008" y="3817349"/>
            <a:chExt cx="346024" cy="345674"/>
          </a:xfrm>
        </p:grpSpPr>
        <p:sp>
          <p:nvSpPr>
            <p:cNvPr id="13557" name="Google Shape;13557;p71"/>
            <p:cNvSpPr/>
            <p:nvPr/>
          </p:nvSpPr>
          <p:spPr>
            <a:xfrm>
              <a:off x="5100008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8" name="Google Shape;13558;p71"/>
            <p:cNvSpPr/>
            <p:nvPr/>
          </p:nvSpPr>
          <p:spPr>
            <a:xfrm>
              <a:off x="5150777" y="3867767"/>
              <a:ext cx="244486" cy="243690"/>
            </a:xfrm>
            <a:custGeom>
              <a:rect b="b" l="l" r="r" t="t"/>
              <a:pathLst>
                <a:path extrusionOk="0" h="7656" w="7681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9" name="Google Shape;13559;p71"/>
            <p:cNvSpPr/>
            <p:nvPr/>
          </p:nvSpPr>
          <p:spPr>
            <a:xfrm>
              <a:off x="5201960" y="3941167"/>
              <a:ext cx="135691" cy="91097"/>
            </a:xfrm>
            <a:custGeom>
              <a:rect b="b" l="l" r="r" t="t"/>
              <a:pathLst>
                <a:path extrusionOk="0" h="2862" w="4263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0" name="Google Shape;13560;p71"/>
          <p:cNvGrpSpPr/>
          <p:nvPr/>
        </p:nvGrpSpPr>
        <p:grpSpPr>
          <a:xfrm>
            <a:off x="5998919" y="3817349"/>
            <a:ext cx="345674" cy="345674"/>
            <a:chOff x="5998919" y="3817349"/>
            <a:chExt cx="345674" cy="345674"/>
          </a:xfrm>
        </p:grpSpPr>
        <p:sp>
          <p:nvSpPr>
            <p:cNvPr id="13561" name="Google Shape;13561;p71"/>
            <p:cNvSpPr/>
            <p:nvPr/>
          </p:nvSpPr>
          <p:spPr>
            <a:xfrm>
              <a:off x="5998919" y="3817349"/>
              <a:ext cx="345674" cy="345674"/>
            </a:xfrm>
            <a:custGeom>
              <a:rect b="b" l="l" r="r" t="t"/>
              <a:pathLst>
                <a:path extrusionOk="0" h="10860" w="1086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2" name="Google Shape;13562;p71"/>
            <p:cNvSpPr/>
            <p:nvPr/>
          </p:nvSpPr>
          <p:spPr>
            <a:xfrm>
              <a:off x="6051980" y="3874579"/>
              <a:ext cx="240698" cy="231595"/>
            </a:xfrm>
            <a:custGeom>
              <a:rect b="b" l="l" r="r" t="t"/>
              <a:pathLst>
                <a:path extrusionOk="0" h="7276" w="7562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3" name="Google Shape;13563;p71"/>
            <p:cNvSpPr/>
            <p:nvPr/>
          </p:nvSpPr>
          <p:spPr>
            <a:xfrm>
              <a:off x="6116786" y="3928404"/>
              <a:ext cx="109941" cy="123946"/>
            </a:xfrm>
            <a:custGeom>
              <a:rect b="b" l="l" r="r" t="t"/>
              <a:pathLst>
                <a:path extrusionOk="0" h="3894" w="3454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4" name="Google Shape;13564;p71"/>
          <p:cNvGrpSpPr/>
          <p:nvPr/>
        </p:nvGrpSpPr>
        <p:grpSpPr>
          <a:xfrm>
            <a:off x="4201447" y="3817349"/>
            <a:ext cx="346024" cy="345674"/>
            <a:chOff x="4201447" y="3817349"/>
            <a:chExt cx="346024" cy="345674"/>
          </a:xfrm>
        </p:grpSpPr>
        <p:sp>
          <p:nvSpPr>
            <p:cNvPr id="13565" name="Google Shape;13565;p71"/>
            <p:cNvSpPr/>
            <p:nvPr/>
          </p:nvSpPr>
          <p:spPr>
            <a:xfrm>
              <a:off x="4201447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6" name="Google Shape;13566;p71"/>
            <p:cNvSpPr/>
            <p:nvPr/>
          </p:nvSpPr>
          <p:spPr>
            <a:xfrm>
              <a:off x="4271569" y="3904531"/>
              <a:ext cx="227394" cy="185728"/>
            </a:xfrm>
            <a:custGeom>
              <a:rect b="b" l="l" r="r" t="t"/>
              <a:pathLst>
                <a:path extrusionOk="0" h="5835" w="7144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67" name="Google Shape;13567;p71"/>
          <p:cNvGrpSpPr/>
          <p:nvPr/>
        </p:nvGrpSpPr>
        <p:grpSpPr>
          <a:xfrm>
            <a:off x="4650919" y="3817349"/>
            <a:ext cx="346024" cy="345674"/>
            <a:chOff x="4650919" y="3817349"/>
            <a:chExt cx="346024" cy="345674"/>
          </a:xfrm>
        </p:grpSpPr>
        <p:sp>
          <p:nvSpPr>
            <p:cNvPr id="13568" name="Google Shape;13568;p71"/>
            <p:cNvSpPr/>
            <p:nvPr/>
          </p:nvSpPr>
          <p:spPr>
            <a:xfrm>
              <a:off x="4650919" y="3817349"/>
              <a:ext cx="346024" cy="345674"/>
            </a:xfrm>
            <a:custGeom>
              <a:rect b="b" l="l" r="r" t="t"/>
              <a:pathLst>
                <a:path extrusionOk="0" h="10860" w="10871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9" name="Google Shape;13569;p71"/>
            <p:cNvSpPr/>
            <p:nvPr/>
          </p:nvSpPr>
          <p:spPr>
            <a:xfrm>
              <a:off x="4701305" y="3867386"/>
              <a:ext cx="244486" cy="242958"/>
            </a:xfrm>
            <a:custGeom>
              <a:rect b="b" l="l" r="r" t="t"/>
              <a:pathLst>
                <a:path extrusionOk="0" h="7633" w="7681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0" name="Google Shape;13570;p71"/>
            <p:cNvSpPr/>
            <p:nvPr/>
          </p:nvSpPr>
          <p:spPr>
            <a:xfrm>
              <a:off x="4749464" y="3911534"/>
              <a:ext cx="153134" cy="151065"/>
            </a:xfrm>
            <a:custGeom>
              <a:rect b="b" l="l" r="r" t="t"/>
              <a:pathLst>
                <a:path extrusionOk="0" h="4746" w="4811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1" name="Google Shape;13571;p71"/>
          <p:cNvGrpSpPr/>
          <p:nvPr/>
        </p:nvGrpSpPr>
        <p:grpSpPr>
          <a:xfrm>
            <a:off x="5549861" y="3817349"/>
            <a:ext cx="345642" cy="345674"/>
            <a:chOff x="5549861" y="3817349"/>
            <a:chExt cx="345642" cy="345674"/>
          </a:xfrm>
        </p:grpSpPr>
        <p:sp>
          <p:nvSpPr>
            <p:cNvPr id="13572" name="Google Shape;13572;p71"/>
            <p:cNvSpPr/>
            <p:nvPr/>
          </p:nvSpPr>
          <p:spPr>
            <a:xfrm>
              <a:off x="5549861" y="3817349"/>
              <a:ext cx="345642" cy="345674"/>
            </a:xfrm>
            <a:custGeom>
              <a:rect b="b" l="l" r="r" t="t"/>
              <a:pathLst>
                <a:path extrusionOk="0" h="10860" w="10859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3" name="Google Shape;13573;p71"/>
            <p:cNvSpPr/>
            <p:nvPr/>
          </p:nvSpPr>
          <p:spPr>
            <a:xfrm>
              <a:off x="5590763" y="3890208"/>
              <a:ext cx="262661" cy="200052"/>
            </a:xfrm>
            <a:custGeom>
              <a:rect b="b" l="l" r="r" t="t"/>
              <a:pathLst>
                <a:path extrusionOk="0" h="6285" w="8252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4" name="Google Shape;13574;p71"/>
            <p:cNvSpPr/>
            <p:nvPr/>
          </p:nvSpPr>
          <p:spPr>
            <a:xfrm>
              <a:off x="5680587" y="3935024"/>
              <a:ext cx="105389" cy="110514"/>
            </a:xfrm>
            <a:custGeom>
              <a:rect b="b" l="l" r="r" t="t"/>
              <a:pathLst>
                <a:path extrusionOk="0" h="3472" w="3311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75" name="Google Shape;13575;p71"/>
          <p:cNvGrpSpPr/>
          <p:nvPr/>
        </p:nvGrpSpPr>
        <p:grpSpPr>
          <a:xfrm>
            <a:off x="1306445" y="3397829"/>
            <a:ext cx="367255" cy="269855"/>
            <a:chOff x="1306445" y="3397829"/>
            <a:chExt cx="367255" cy="269855"/>
          </a:xfrm>
        </p:grpSpPr>
        <p:sp>
          <p:nvSpPr>
            <p:cNvPr id="13576" name="Google Shape;13576;p71"/>
            <p:cNvSpPr/>
            <p:nvPr/>
          </p:nvSpPr>
          <p:spPr>
            <a:xfrm>
              <a:off x="1588395" y="3513054"/>
              <a:ext cx="45517" cy="16297"/>
            </a:xfrm>
            <a:custGeom>
              <a:rect b="b" l="l" r="r" t="t"/>
              <a:pathLst>
                <a:path extrusionOk="0" h="512" w="143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7" name="Google Shape;13577;p71"/>
            <p:cNvSpPr/>
            <p:nvPr/>
          </p:nvSpPr>
          <p:spPr>
            <a:xfrm>
              <a:off x="1306445" y="3397829"/>
              <a:ext cx="367255" cy="269091"/>
            </a:xfrm>
            <a:custGeom>
              <a:rect b="b" l="l" r="r" t="t"/>
              <a:pathLst>
                <a:path extrusionOk="0" h="8454" w="11538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8" name="Google Shape;13578;p71"/>
            <p:cNvSpPr/>
            <p:nvPr/>
          </p:nvSpPr>
          <p:spPr>
            <a:xfrm>
              <a:off x="1639960" y="3622549"/>
              <a:ext cx="10631" cy="45135"/>
            </a:xfrm>
            <a:custGeom>
              <a:rect b="b" l="l" r="r" t="t"/>
              <a:pathLst>
                <a:path extrusionOk="0" h="1418" w="334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9" name="Google Shape;13579;p71"/>
            <p:cNvSpPr/>
            <p:nvPr/>
          </p:nvSpPr>
          <p:spPr>
            <a:xfrm>
              <a:off x="1444014" y="3446466"/>
              <a:ext cx="91734" cy="30589"/>
            </a:xfrm>
            <a:custGeom>
              <a:rect b="b" l="l" r="r" t="t"/>
              <a:pathLst>
                <a:path extrusionOk="0" h="961" w="2882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0" name="Google Shape;13580;p71"/>
            <p:cNvSpPr/>
            <p:nvPr/>
          </p:nvSpPr>
          <p:spPr>
            <a:xfrm>
              <a:off x="142052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1" name="Google Shape;13581;p71"/>
            <p:cNvSpPr/>
            <p:nvPr/>
          </p:nvSpPr>
          <p:spPr>
            <a:xfrm>
              <a:off x="1547494" y="3633944"/>
              <a:ext cx="11013" cy="33740"/>
            </a:xfrm>
            <a:custGeom>
              <a:rect b="b" l="l" r="r" t="t"/>
              <a:pathLst>
                <a:path extrusionOk="0" h="1060" w="346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2" name="Google Shape;13582;p71"/>
          <p:cNvGrpSpPr/>
          <p:nvPr/>
        </p:nvGrpSpPr>
        <p:grpSpPr>
          <a:xfrm>
            <a:off x="1781317" y="3391400"/>
            <a:ext cx="367255" cy="282364"/>
            <a:chOff x="1781317" y="3391400"/>
            <a:chExt cx="367255" cy="282364"/>
          </a:xfrm>
        </p:grpSpPr>
        <p:sp>
          <p:nvSpPr>
            <p:cNvPr id="13583" name="Google Shape;13583;p71"/>
            <p:cNvSpPr/>
            <p:nvPr/>
          </p:nvSpPr>
          <p:spPr>
            <a:xfrm>
              <a:off x="1901061" y="3639610"/>
              <a:ext cx="11013" cy="33772"/>
            </a:xfrm>
            <a:custGeom>
              <a:rect b="b" l="l" r="r" t="t"/>
              <a:pathLst>
                <a:path extrusionOk="0" h="1061" w="346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4" name="Google Shape;13584;p71"/>
            <p:cNvSpPr/>
            <p:nvPr/>
          </p:nvSpPr>
          <p:spPr>
            <a:xfrm>
              <a:off x="2016668" y="3639610"/>
              <a:ext cx="10631" cy="33772"/>
            </a:xfrm>
            <a:custGeom>
              <a:rect b="b" l="l" r="r" t="t"/>
              <a:pathLst>
                <a:path extrusionOk="0" h="1061" w="334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5" name="Google Shape;13585;p71"/>
            <p:cNvSpPr/>
            <p:nvPr/>
          </p:nvSpPr>
          <p:spPr>
            <a:xfrm>
              <a:off x="1820340" y="3518720"/>
              <a:ext cx="46281" cy="16329"/>
            </a:xfrm>
            <a:custGeom>
              <a:rect b="b" l="l" r="r" t="t"/>
              <a:pathLst>
                <a:path extrusionOk="0" h="513" w="1454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6" name="Google Shape;13586;p71"/>
            <p:cNvSpPr/>
            <p:nvPr/>
          </p:nvSpPr>
          <p:spPr>
            <a:xfrm>
              <a:off x="1802898" y="3628247"/>
              <a:ext cx="11045" cy="45135"/>
            </a:xfrm>
            <a:custGeom>
              <a:rect b="b" l="l" r="r" t="t"/>
              <a:pathLst>
                <a:path extrusionOk="0" h="1418" w="347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7" name="Google Shape;13587;p71"/>
            <p:cNvSpPr/>
            <p:nvPr/>
          </p:nvSpPr>
          <p:spPr>
            <a:xfrm>
              <a:off x="1781317" y="3391400"/>
              <a:ext cx="367255" cy="282364"/>
            </a:xfrm>
            <a:custGeom>
              <a:rect b="b" l="l" r="r" t="t"/>
              <a:pathLst>
                <a:path extrusionOk="0" h="8871" w="11538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8" name="Google Shape;13588;p71"/>
            <p:cNvSpPr/>
            <p:nvPr/>
          </p:nvSpPr>
          <p:spPr>
            <a:xfrm>
              <a:off x="2114800" y="3635440"/>
              <a:ext cx="11045" cy="37941"/>
            </a:xfrm>
            <a:custGeom>
              <a:rect b="b" l="l" r="r" t="t"/>
              <a:pathLst>
                <a:path extrusionOk="0" h="1192" w="347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89" name="Google Shape;13589;p71"/>
          <p:cNvGrpSpPr/>
          <p:nvPr/>
        </p:nvGrpSpPr>
        <p:grpSpPr>
          <a:xfrm>
            <a:off x="3678830" y="3370933"/>
            <a:ext cx="369164" cy="323297"/>
            <a:chOff x="3678830" y="3370933"/>
            <a:chExt cx="369164" cy="323297"/>
          </a:xfrm>
        </p:grpSpPr>
        <p:sp>
          <p:nvSpPr>
            <p:cNvPr id="13590" name="Google Shape;13590;p71"/>
            <p:cNvSpPr/>
            <p:nvPr/>
          </p:nvSpPr>
          <p:spPr>
            <a:xfrm>
              <a:off x="3678830" y="3370933"/>
              <a:ext cx="369164" cy="323297"/>
            </a:xfrm>
            <a:custGeom>
              <a:rect b="b" l="l" r="r" t="t"/>
              <a:pathLst>
                <a:path extrusionOk="0" h="10157" w="11598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1" name="Google Shape;13591;p71"/>
            <p:cNvSpPr/>
            <p:nvPr/>
          </p:nvSpPr>
          <p:spPr>
            <a:xfrm>
              <a:off x="3713716" y="3498253"/>
              <a:ext cx="126206" cy="161092"/>
            </a:xfrm>
            <a:custGeom>
              <a:rect b="b" l="l" r="r" t="t"/>
              <a:pathLst>
                <a:path extrusionOk="0" h="5061" w="3965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2" name="Google Shape;13592;p71"/>
            <p:cNvSpPr/>
            <p:nvPr/>
          </p:nvSpPr>
          <p:spPr>
            <a:xfrm>
              <a:off x="3863795" y="3498253"/>
              <a:ext cx="149728" cy="34154"/>
            </a:xfrm>
            <a:custGeom>
              <a:rect b="b" l="l" r="r" t="t"/>
              <a:pathLst>
                <a:path extrusionOk="0" h="1073" w="4704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3" name="Google Shape;13593;p71"/>
            <p:cNvSpPr/>
            <p:nvPr/>
          </p:nvSpPr>
          <p:spPr>
            <a:xfrm>
              <a:off x="3863413" y="3544502"/>
              <a:ext cx="114843" cy="33740"/>
            </a:xfrm>
            <a:custGeom>
              <a:rect b="b" l="l" r="r" t="t"/>
              <a:pathLst>
                <a:path extrusionOk="0" h="1060" w="3608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4" name="Google Shape;13594;p71"/>
            <p:cNvSpPr/>
            <p:nvPr/>
          </p:nvSpPr>
          <p:spPr>
            <a:xfrm>
              <a:off x="3863795" y="3590719"/>
              <a:ext cx="68625" cy="10663"/>
            </a:xfrm>
            <a:custGeom>
              <a:rect b="b" l="l" r="r" t="t"/>
              <a:pathLst>
                <a:path extrusionOk="0" h="335" w="2156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5" name="Google Shape;13595;p71"/>
            <p:cNvSpPr/>
            <p:nvPr/>
          </p:nvSpPr>
          <p:spPr>
            <a:xfrm>
              <a:off x="3944897" y="3590719"/>
              <a:ext cx="33358" cy="10663"/>
            </a:xfrm>
            <a:custGeom>
              <a:rect b="b" l="l" r="r" t="t"/>
              <a:pathLst>
                <a:path extrusionOk="0" h="335" w="1048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6" name="Google Shape;13596;p71"/>
            <p:cNvSpPr/>
            <p:nvPr/>
          </p:nvSpPr>
          <p:spPr>
            <a:xfrm>
              <a:off x="3864176" y="3625223"/>
              <a:ext cx="21995" cy="10631"/>
            </a:xfrm>
            <a:custGeom>
              <a:rect b="b" l="l" r="r" t="t"/>
              <a:pathLst>
                <a:path extrusionOk="0" h="334" w="691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7" name="Google Shape;13597;p71"/>
            <p:cNvSpPr/>
            <p:nvPr/>
          </p:nvSpPr>
          <p:spPr>
            <a:xfrm>
              <a:off x="3898648" y="3625223"/>
              <a:ext cx="56498" cy="10631"/>
            </a:xfrm>
            <a:custGeom>
              <a:rect b="b" l="l" r="r" t="t"/>
              <a:pathLst>
                <a:path extrusionOk="0" h="334" w="1775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8" name="Google Shape;13598;p71"/>
            <p:cNvSpPr/>
            <p:nvPr/>
          </p:nvSpPr>
          <p:spPr>
            <a:xfrm>
              <a:off x="3864176" y="3648713"/>
              <a:ext cx="21995" cy="10249"/>
            </a:xfrm>
            <a:custGeom>
              <a:rect b="b" l="l" r="r" t="t"/>
              <a:pathLst>
                <a:path extrusionOk="0" h="322" w="691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9" name="Google Shape;13599;p71"/>
            <p:cNvSpPr/>
            <p:nvPr/>
          </p:nvSpPr>
          <p:spPr>
            <a:xfrm>
              <a:off x="3898648" y="3648713"/>
              <a:ext cx="56498" cy="10249"/>
            </a:xfrm>
            <a:custGeom>
              <a:rect b="b" l="l" r="r" t="t"/>
              <a:pathLst>
                <a:path extrusionOk="0" h="322" w="1775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0" name="Google Shape;13600;p71"/>
            <p:cNvSpPr/>
            <p:nvPr/>
          </p:nvSpPr>
          <p:spPr>
            <a:xfrm>
              <a:off x="3858097" y="3452036"/>
              <a:ext cx="11013" cy="10249"/>
            </a:xfrm>
            <a:custGeom>
              <a:rect b="b" l="l" r="r" t="t"/>
              <a:pathLst>
                <a:path extrusionOk="0" h="322" w="346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01" name="Google Shape;13601;p71"/>
          <p:cNvGrpSpPr/>
          <p:nvPr/>
        </p:nvGrpSpPr>
        <p:grpSpPr>
          <a:xfrm>
            <a:off x="859265" y="3348175"/>
            <a:ext cx="312316" cy="368400"/>
            <a:chOff x="859265" y="3348175"/>
            <a:chExt cx="312316" cy="368400"/>
          </a:xfrm>
        </p:grpSpPr>
        <p:sp>
          <p:nvSpPr>
            <p:cNvPr id="13602" name="Google Shape;13602;p71"/>
            <p:cNvSpPr/>
            <p:nvPr/>
          </p:nvSpPr>
          <p:spPr>
            <a:xfrm>
              <a:off x="968792" y="3507102"/>
              <a:ext cx="92498" cy="30589"/>
            </a:xfrm>
            <a:custGeom>
              <a:rect b="b" l="l" r="r" t="t"/>
              <a:pathLst>
                <a:path extrusionOk="0" h="961" w="2906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3" name="Google Shape;13603;p71"/>
            <p:cNvSpPr/>
            <p:nvPr/>
          </p:nvSpPr>
          <p:spPr>
            <a:xfrm>
              <a:off x="911562" y="3458466"/>
              <a:ext cx="206577" cy="258109"/>
            </a:xfrm>
            <a:custGeom>
              <a:rect b="b" l="l" r="r" t="t"/>
              <a:pathLst>
                <a:path extrusionOk="0" h="8109" w="649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4" name="Google Shape;13604;p71"/>
            <p:cNvSpPr/>
            <p:nvPr/>
          </p:nvSpPr>
          <p:spPr>
            <a:xfrm>
              <a:off x="946034" y="3694580"/>
              <a:ext cx="10663" cy="21613"/>
            </a:xfrm>
            <a:custGeom>
              <a:rect b="b" l="l" r="r" t="t"/>
              <a:pathLst>
                <a:path extrusionOk="0" h="679" w="335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5" name="Google Shape;13605;p71"/>
            <p:cNvSpPr/>
            <p:nvPr/>
          </p:nvSpPr>
          <p:spPr>
            <a:xfrm>
              <a:off x="1073004" y="3694580"/>
              <a:ext cx="10631" cy="21613"/>
            </a:xfrm>
            <a:custGeom>
              <a:rect b="b" l="l" r="r" t="t"/>
              <a:pathLst>
                <a:path extrusionOk="0" h="679" w="334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6" name="Google Shape;13606;p71"/>
            <p:cNvSpPr/>
            <p:nvPr/>
          </p:nvSpPr>
          <p:spPr>
            <a:xfrm>
              <a:off x="859265" y="3348175"/>
              <a:ext cx="312316" cy="293759"/>
            </a:xfrm>
            <a:custGeom>
              <a:rect b="b" l="l" r="r" t="t"/>
              <a:pathLst>
                <a:path extrusionOk="0" h="9229" w="9812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07" name="Google Shape;13607;p71"/>
          <p:cNvSpPr/>
          <p:nvPr/>
        </p:nvSpPr>
        <p:spPr>
          <a:xfrm>
            <a:off x="2256921" y="3378127"/>
            <a:ext cx="372188" cy="309260"/>
          </a:xfrm>
          <a:custGeom>
            <a:rect b="b" l="l" r="r" t="t"/>
            <a:pathLst>
              <a:path extrusionOk="0" h="9716" w="11693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08" name="Google Shape;13608;p71"/>
          <p:cNvGrpSpPr/>
          <p:nvPr/>
        </p:nvGrpSpPr>
        <p:grpSpPr>
          <a:xfrm>
            <a:off x="2766374" y="3361013"/>
            <a:ext cx="330110" cy="308908"/>
            <a:chOff x="2766264" y="3394042"/>
            <a:chExt cx="294873" cy="275934"/>
          </a:xfrm>
        </p:grpSpPr>
        <p:sp>
          <p:nvSpPr>
            <p:cNvPr id="13609" name="Google Shape;13609;p71"/>
            <p:cNvSpPr/>
            <p:nvPr/>
          </p:nvSpPr>
          <p:spPr>
            <a:xfrm>
              <a:off x="2766264" y="3394042"/>
              <a:ext cx="253176" cy="275934"/>
            </a:xfrm>
            <a:custGeom>
              <a:rect b="b" l="l" r="r" t="t"/>
              <a:pathLst>
                <a:path extrusionOk="0" h="8669" w="7954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0" name="Google Shape;13610;p71"/>
            <p:cNvSpPr/>
            <p:nvPr/>
          </p:nvSpPr>
          <p:spPr>
            <a:xfrm>
              <a:off x="3039143" y="3528205"/>
              <a:ext cx="21995" cy="8753"/>
            </a:xfrm>
            <a:custGeom>
              <a:rect b="b" l="l" r="r" t="t"/>
              <a:pathLst>
                <a:path extrusionOk="0" h="275" w="691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1" name="Google Shape;13611;p71"/>
            <p:cNvSpPr/>
            <p:nvPr/>
          </p:nvSpPr>
          <p:spPr>
            <a:xfrm>
              <a:off x="3019408" y="3475622"/>
              <a:ext cx="20499" cy="18875"/>
            </a:xfrm>
            <a:custGeom>
              <a:rect b="b" l="l" r="r" t="t"/>
              <a:pathLst>
                <a:path extrusionOk="0" h="593" w="644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2" name="Google Shape;13612;p71"/>
            <p:cNvSpPr/>
            <p:nvPr/>
          </p:nvSpPr>
          <p:spPr>
            <a:xfrm>
              <a:off x="3020554" y="3570348"/>
              <a:ext cx="19353" cy="18621"/>
            </a:xfrm>
            <a:custGeom>
              <a:rect b="b" l="l" r="r" t="t"/>
              <a:pathLst>
                <a:path extrusionOk="0" h="585" w="608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13" name="Google Shape;13613;p71"/>
          <p:cNvGrpSpPr/>
          <p:nvPr/>
        </p:nvGrpSpPr>
        <p:grpSpPr>
          <a:xfrm>
            <a:off x="3214972" y="3359188"/>
            <a:ext cx="346406" cy="347552"/>
            <a:chOff x="3214972" y="3359188"/>
            <a:chExt cx="346406" cy="347552"/>
          </a:xfrm>
        </p:grpSpPr>
        <p:sp>
          <p:nvSpPr>
            <p:cNvPr id="13614" name="Google Shape;13614;p71"/>
            <p:cNvSpPr/>
            <p:nvPr/>
          </p:nvSpPr>
          <p:spPr>
            <a:xfrm>
              <a:off x="3301772" y="3386084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5" name="Google Shape;13615;p71"/>
            <p:cNvSpPr/>
            <p:nvPr/>
          </p:nvSpPr>
          <p:spPr>
            <a:xfrm>
              <a:off x="3301772" y="3410339"/>
              <a:ext cx="131904" cy="11395"/>
            </a:xfrm>
            <a:custGeom>
              <a:rect b="b" l="l" r="r" t="t"/>
              <a:pathLst>
                <a:path extrusionOk="0" h="358" w="414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6" name="Google Shape;13616;p71"/>
            <p:cNvSpPr/>
            <p:nvPr/>
          </p:nvSpPr>
          <p:spPr>
            <a:xfrm>
              <a:off x="3301772" y="3484980"/>
              <a:ext cx="71649" cy="11427"/>
            </a:xfrm>
            <a:custGeom>
              <a:rect b="b" l="l" r="r" t="t"/>
              <a:pathLst>
                <a:path extrusionOk="0" h="359" w="2251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7" name="Google Shape;13617;p71"/>
            <p:cNvSpPr/>
            <p:nvPr/>
          </p:nvSpPr>
          <p:spPr>
            <a:xfrm>
              <a:off x="3301772" y="3509234"/>
              <a:ext cx="130758" cy="11427"/>
            </a:xfrm>
            <a:custGeom>
              <a:rect b="b" l="l" r="r" t="t"/>
              <a:pathLst>
                <a:path extrusionOk="0" h="359" w="410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8" name="Google Shape;13618;p71"/>
            <p:cNvSpPr/>
            <p:nvPr/>
          </p:nvSpPr>
          <p:spPr>
            <a:xfrm>
              <a:off x="3301772" y="3584671"/>
              <a:ext cx="71649" cy="11395"/>
            </a:xfrm>
            <a:custGeom>
              <a:rect b="b" l="l" r="r" t="t"/>
              <a:pathLst>
                <a:path extrusionOk="0" h="358" w="2251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9" name="Google Shape;13619;p71"/>
            <p:cNvSpPr/>
            <p:nvPr/>
          </p:nvSpPr>
          <p:spPr>
            <a:xfrm>
              <a:off x="3301772" y="3609308"/>
              <a:ext cx="129994" cy="11395"/>
            </a:xfrm>
            <a:custGeom>
              <a:rect b="b" l="l" r="r" t="t"/>
              <a:pathLst>
                <a:path extrusionOk="0" h="358" w="4084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0" name="Google Shape;13620;p71"/>
            <p:cNvSpPr/>
            <p:nvPr/>
          </p:nvSpPr>
          <p:spPr>
            <a:xfrm>
              <a:off x="3214972" y="3458466"/>
              <a:ext cx="346406" cy="248274"/>
            </a:xfrm>
            <a:custGeom>
              <a:rect b="b" l="l" r="r" t="t"/>
              <a:pathLst>
                <a:path extrusionOk="0" h="7800" w="10883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1" name="Google Shape;13621;p71"/>
            <p:cNvSpPr/>
            <p:nvPr/>
          </p:nvSpPr>
          <p:spPr>
            <a:xfrm>
              <a:off x="3238462" y="3380005"/>
              <a:ext cx="49305" cy="47427"/>
            </a:xfrm>
            <a:custGeom>
              <a:rect b="b" l="l" r="r" t="t"/>
              <a:pathLst>
                <a:path extrusionOk="0" h="1490" w="1549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2" name="Google Shape;13622;p71"/>
            <p:cNvSpPr/>
            <p:nvPr/>
          </p:nvSpPr>
          <p:spPr>
            <a:xfrm>
              <a:off x="3251353" y="3380482"/>
              <a:ext cx="43607" cy="34058"/>
            </a:xfrm>
            <a:custGeom>
              <a:rect b="b" l="l" r="r" t="t"/>
              <a:pathLst>
                <a:path extrusionOk="0" h="1070" w="137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3" name="Google Shape;13623;p71"/>
            <p:cNvSpPr/>
            <p:nvPr/>
          </p:nvSpPr>
          <p:spPr>
            <a:xfrm>
              <a:off x="3238462" y="3479314"/>
              <a:ext cx="49305" cy="47395"/>
            </a:xfrm>
            <a:custGeom>
              <a:rect b="b" l="l" r="r" t="t"/>
              <a:pathLst>
                <a:path extrusionOk="0" h="1489" w="1549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4" name="Google Shape;13624;p71"/>
            <p:cNvSpPr/>
            <p:nvPr/>
          </p:nvSpPr>
          <p:spPr>
            <a:xfrm>
              <a:off x="3251353" y="3479792"/>
              <a:ext cx="43607" cy="34408"/>
            </a:xfrm>
            <a:custGeom>
              <a:rect b="b" l="l" r="r" t="t"/>
              <a:pathLst>
                <a:path extrusionOk="0" h="1081" w="137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5" name="Google Shape;13625;p71"/>
            <p:cNvSpPr/>
            <p:nvPr/>
          </p:nvSpPr>
          <p:spPr>
            <a:xfrm>
              <a:off x="3238462" y="3578210"/>
              <a:ext cx="49305" cy="47809"/>
            </a:xfrm>
            <a:custGeom>
              <a:rect b="b" l="l" r="r" t="t"/>
              <a:pathLst>
                <a:path extrusionOk="0" h="1502" w="1549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6" name="Google Shape;13626;p71"/>
            <p:cNvSpPr/>
            <p:nvPr/>
          </p:nvSpPr>
          <p:spPr>
            <a:xfrm>
              <a:off x="3251353" y="3579133"/>
              <a:ext cx="42843" cy="34376"/>
            </a:xfrm>
            <a:custGeom>
              <a:rect b="b" l="l" r="r" t="t"/>
              <a:pathLst>
                <a:path extrusionOk="0" h="1080" w="1346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7" name="Google Shape;13627;p71"/>
            <p:cNvSpPr/>
            <p:nvPr/>
          </p:nvSpPr>
          <p:spPr>
            <a:xfrm>
              <a:off x="3215736" y="3359188"/>
              <a:ext cx="253558" cy="89442"/>
            </a:xfrm>
            <a:custGeom>
              <a:rect b="b" l="l" r="r" t="t"/>
              <a:pathLst>
                <a:path extrusionOk="0" h="2810" w="7966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28" name="Google Shape;13628;p71"/>
          <p:cNvGrpSpPr/>
          <p:nvPr/>
        </p:nvGrpSpPr>
        <p:grpSpPr>
          <a:xfrm>
            <a:off x="4629306" y="3409193"/>
            <a:ext cx="367255" cy="244486"/>
            <a:chOff x="4629306" y="3409193"/>
            <a:chExt cx="367255" cy="244486"/>
          </a:xfrm>
        </p:grpSpPr>
        <p:sp>
          <p:nvSpPr>
            <p:cNvPr id="13629" name="Google Shape;13629;p71"/>
            <p:cNvSpPr/>
            <p:nvPr/>
          </p:nvSpPr>
          <p:spPr>
            <a:xfrm>
              <a:off x="4629306" y="3409193"/>
              <a:ext cx="367255" cy="244486"/>
            </a:xfrm>
            <a:custGeom>
              <a:rect b="b" l="l" r="r" t="t"/>
              <a:pathLst>
                <a:path extrusionOk="0" h="7681" w="11538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0" name="Google Shape;13630;p71"/>
            <p:cNvSpPr/>
            <p:nvPr/>
          </p:nvSpPr>
          <p:spPr>
            <a:xfrm>
              <a:off x="4665688" y="3433447"/>
              <a:ext cx="294109" cy="195595"/>
            </a:xfrm>
            <a:custGeom>
              <a:rect b="b" l="l" r="r" t="t"/>
              <a:pathLst>
                <a:path extrusionOk="0" h="6145" w="924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1" name="Google Shape;13631;p71"/>
            <p:cNvSpPr/>
            <p:nvPr/>
          </p:nvSpPr>
          <p:spPr>
            <a:xfrm>
              <a:off x="4647895" y="3519866"/>
              <a:ext cx="11395" cy="23522"/>
            </a:xfrm>
            <a:custGeom>
              <a:rect b="b" l="l" r="r" t="t"/>
              <a:pathLst>
                <a:path extrusionOk="0" h="73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2" name="Google Shape;13632;p71"/>
            <p:cNvSpPr/>
            <p:nvPr/>
          </p:nvSpPr>
          <p:spPr>
            <a:xfrm>
              <a:off x="4966609" y="3513404"/>
              <a:ext cx="11395" cy="36063"/>
            </a:xfrm>
            <a:custGeom>
              <a:rect b="b" l="l" r="r" t="t"/>
              <a:pathLst>
                <a:path extrusionOk="0" h="1133" w="358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3" name="Google Shape;13633;p71"/>
            <p:cNvSpPr/>
            <p:nvPr/>
          </p:nvSpPr>
          <p:spPr>
            <a:xfrm>
              <a:off x="4966609" y="3433447"/>
              <a:ext cx="11777" cy="11395"/>
            </a:xfrm>
            <a:custGeom>
              <a:rect b="b" l="l" r="r" t="t"/>
              <a:pathLst>
                <a:path extrusionOk="0" h="358" w="37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4" name="Google Shape;13634;p71"/>
            <p:cNvSpPr/>
            <p:nvPr/>
          </p:nvSpPr>
          <p:spPr>
            <a:xfrm>
              <a:off x="4647895" y="3488799"/>
              <a:ext cx="11395" cy="17825"/>
            </a:xfrm>
            <a:custGeom>
              <a:rect b="b" l="l" r="r" t="t"/>
              <a:pathLst>
                <a:path extrusionOk="0" h="560" w="358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5" name="Google Shape;13635;p71"/>
            <p:cNvSpPr/>
            <p:nvPr/>
          </p:nvSpPr>
          <p:spPr>
            <a:xfrm>
              <a:off x="4647895" y="3556247"/>
              <a:ext cx="11395" cy="17475"/>
            </a:xfrm>
            <a:custGeom>
              <a:rect b="b" l="l" r="r" t="t"/>
              <a:pathLst>
                <a:path extrusionOk="0" h="549" w="358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6" name="Google Shape;13636;p71"/>
            <p:cNvSpPr/>
            <p:nvPr/>
          </p:nvSpPr>
          <p:spPr>
            <a:xfrm>
              <a:off x="4690324" y="3574804"/>
              <a:ext cx="244486" cy="36032"/>
            </a:xfrm>
            <a:custGeom>
              <a:rect b="b" l="l" r="r" t="t"/>
              <a:pathLst>
                <a:path extrusionOk="0" h="1132" w="7681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7" name="Google Shape;13637;p71"/>
            <p:cNvSpPr/>
            <p:nvPr/>
          </p:nvSpPr>
          <p:spPr>
            <a:xfrm>
              <a:off x="4788870" y="3486635"/>
              <a:ext cx="53092" cy="52965"/>
            </a:xfrm>
            <a:custGeom>
              <a:rect b="b" l="l" r="r" t="t"/>
              <a:pathLst>
                <a:path extrusionOk="0" h="1664" w="1668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8" name="Google Shape;13638;p71"/>
            <p:cNvSpPr/>
            <p:nvPr/>
          </p:nvSpPr>
          <p:spPr>
            <a:xfrm>
              <a:off x="4745645" y="3458084"/>
              <a:ext cx="134195" cy="109941"/>
            </a:xfrm>
            <a:custGeom>
              <a:rect b="b" l="l" r="r" t="t"/>
              <a:pathLst>
                <a:path extrusionOk="0" h="3454" w="4216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39" name="Google Shape;13639;p71"/>
          <p:cNvGrpSpPr/>
          <p:nvPr/>
        </p:nvGrpSpPr>
        <p:grpSpPr>
          <a:xfrm>
            <a:off x="4193490" y="3350084"/>
            <a:ext cx="289939" cy="334661"/>
            <a:chOff x="4193490" y="3350084"/>
            <a:chExt cx="289939" cy="334661"/>
          </a:xfrm>
        </p:grpSpPr>
        <p:sp>
          <p:nvSpPr>
            <p:cNvPr id="13640" name="Google Shape;13640;p71"/>
            <p:cNvSpPr/>
            <p:nvPr/>
          </p:nvSpPr>
          <p:spPr>
            <a:xfrm>
              <a:off x="4193490" y="3350084"/>
              <a:ext cx="246364" cy="150110"/>
            </a:xfrm>
            <a:custGeom>
              <a:rect b="b" l="l" r="r" t="t"/>
              <a:pathLst>
                <a:path extrusionOk="0" h="4716" w="774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1" name="Google Shape;13641;p71"/>
            <p:cNvSpPr/>
            <p:nvPr/>
          </p:nvSpPr>
          <p:spPr>
            <a:xfrm>
              <a:off x="4193872" y="3405023"/>
              <a:ext cx="9517" cy="44753"/>
            </a:xfrm>
            <a:custGeom>
              <a:rect b="b" l="l" r="r" t="t"/>
              <a:pathLst>
                <a:path extrusionOk="0" h="1406" w="299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2" name="Google Shape;13642;p71"/>
            <p:cNvSpPr/>
            <p:nvPr/>
          </p:nvSpPr>
          <p:spPr>
            <a:xfrm>
              <a:off x="4275356" y="3444460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3" name="Google Shape;13643;p71"/>
            <p:cNvSpPr/>
            <p:nvPr/>
          </p:nvSpPr>
          <p:spPr>
            <a:xfrm>
              <a:off x="4275356" y="3463781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4" name="Google Shape;13644;p71"/>
            <p:cNvSpPr/>
            <p:nvPr/>
          </p:nvSpPr>
          <p:spPr>
            <a:xfrm>
              <a:off x="4223442" y="3439527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5" name="Google Shape;13645;p71"/>
            <p:cNvSpPr/>
            <p:nvPr/>
          </p:nvSpPr>
          <p:spPr>
            <a:xfrm>
              <a:off x="4275356" y="3525913"/>
              <a:ext cx="128116" cy="9517"/>
            </a:xfrm>
            <a:custGeom>
              <a:rect b="b" l="l" r="r" t="t"/>
              <a:pathLst>
                <a:path extrusionOk="0" h="299" w="4025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6" name="Google Shape;13646;p71"/>
            <p:cNvSpPr/>
            <p:nvPr/>
          </p:nvSpPr>
          <p:spPr>
            <a:xfrm>
              <a:off x="4275356" y="3544884"/>
              <a:ext cx="128116" cy="9485"/>
            </a:xfrm>
            <a:custGeom>
              <a:rect b="b" l="l" r="r" t="t"/>
              <a:pathLst>
                <a:path extrusionOk="0" h="298" w="402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7" name="Google Shape;13647;p71"/>
            <p:cNvSpPr/>
            <p:nvPr/>
          </p:nvSpPr>
          <p:spPr>
            <a:xfrm>
              <a:off x="4223442" y="3521011"/>
              <a:ext cx="38673" cy="38673"/>
            </a:xfrm>
            <a:custGeom>
              <a:rect b="b" l="l" r="r" t="t"/>
              <a:pathLst>
                <a:path extrusionOk="0" h="1215" w="1215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8" name="Google Shape;13648;p71"/>
            <p:cNvSpPr/>
            <p:nvPr/>
          </p:nvSpPr>
          <p:spPr>
            <a:xfrm>
              <a:off x="4223442" y="3602464"/>
              <a:ext cx="38673" cy="38705"/>
            </a:xfrm>
            <a:custGeom>
              <a:rect b="b" l="l" r="r" t="t"/>
              <a:pathLst>
                <a:path extrusionOk="0" h="1216" w="1215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9" name="Google Shape;13649;p71"/>
            <p:cNvSpPr/>
            <p:nvPr/>
          </p:nvSpPr>
          <p:spPr>
            <a:xfrm>
              <a:off x="4193872" y="3460375"/>
              <a:ext cx="289558" cy="224370"/>
            </a:xfrm>
            <a:custGeom>
              <a:rect b="b" l="l" r="r" t="t"/>
              <a:pathLst>
                <a:path extrusionOk="0" h="7049" w="9097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0" name="Google Shape;13650;p71"/>
          <p:cNvGrpSpPr/>
          <p:nvPr/>
        </p:nvGrpSpPr>
        <p:grpSpPr>
          <a:xfrm>
            <a:off x="6533281" y="3351230"/>
            <a:ext cx="357037" cy="357005"/>
            <a:chOff x="6533281" y="3351230"/>
            <a:chExt cx="357037" cy="357005"/>
          </a:xfrm>
        </p:grpSpPr>
        <p:sp>
          <p:nvSpPr>
            <p:cNvPr id="13651" name="Google Shape;13651;p71"/>
            <p:cNvSpPr/>
            <p:nvPr/>
          </p:nvSpPr>
          <p:spPr>
            <a:xfrm>
              <a:off x="6533281" y="3351230"/>
              <a:ext cx="357037" cy="357005"/>
            </a:xfrm>
            <a:custGeom>
              <a:rect b="b" l="l" r="r" t="t"/>
              <a:pathLst>
                <a:path extrusionOk="0" h="11216" w="11217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2" name="Google Shape;13652;p71"/>
            <p:cNvSpPr/>
            <p:nvPr/>
          </p:nvSpPr>
          <p:spPr>
            <a:xfrm>
              <a:off x="6570427" y="3388344"/>
              <a:ext cx="282364" cy="282396"/>
            </a:xfrm>
            <a:custGeom>
              <a:rect b="b" l="l" r="r" t="t"/>
              <a:pathLst>
                <a:path extrusionOk="0" h="8872" w="8871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3" name="Google Shape;13653;p71"/>
            <p:cNvSpPr/>
            <p:nvPr/>
          </p:nvSpPr>
          <p:spPr>
            <a:xfrm>
              <a:off x="6676166" y="3494083"/>
              <a:ext cx="71267" cy="71299"/>
            </a:xfrm>
            <a:custGeom>
              <a:rect b="b" l="l" r="r" t="t"/>
              <a:pathLst>
                <a:path extrusionOk="0" h="2240" w="2239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4" name="Google Shape;13654;p71"/>
          <p:cNvGrpSpPr/>
          <p:nvPr/>
        </p:nvGrpSpPr>
        <p:grpSpPr>
          <a:xfrm>
            <a:off x="6058441" y="3351230"/>
            <a:ext cx="357387" cy="357005"/>
            <a:chOff x="6058441" y="3351230"/>
            <a:chExt cx="357387" cy="357005"/>
          </a:xfrm>
        </p:grpSpPr>
        <p:sp>
          <p:nvSpPr>
            <p:cNvPr id="13655" name="Google Shape;13655;p71"/>
            <p:cNvSpPr/>
            <p:nvPr/>
          </p:nvSpPr>
          <p:spPr>
            <a:xfrm>
              <a:off x="605844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6" name="Google Shape;13656;p71"/>
            <p:cNvSpPr/>
            <p:nvPr/>
          </p:nvSpPr>
          <p:spPr>
            <a:xfrm>
              <a:off x="6111120" y="3403527"/>
              <a:ext cx="252030" cy="252030"/>
            </a:xfrm>
            <a:custGeom>
              <a:rect b="b" l="l" r="r" t="t"/>
              <a:pathLst>
                <a:path extrusionOk="0" h="7918" w="7918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57" name="Google Shape;13657;p71"/>
          <p:cNvGrpSpPr/>
          <p:nvPr/>
        </p:nvGrpSpPr>
        <p:grpSpPr>
          <a:xfrm>
            <a:off x="7957483" y="3350848"/>
            <a:ext cx="357387" cy="357387"/>
            <a:chOff x="7957483" y="3350848"/>
            <a:chExt cx="357387" cy="357387"/>
          </a:xfrm>
        </p:grpSpPr>
        <p:sp>
          <p:nvSpPr>
            <p:cNvPr id="13658" name="Google Shape;13658;p71"/>
            <p:cNvSpPr/>
            <p:nvPr/>
          </p:nvSpPr>
          <p:spPr>
            <a:xfrm>
              <a:off x="8025312" y="3410721"/>
              <a:ext cx="71649" cy="71267"/>
            </a:xfrm>
            <a:custGeom>
              <a:rect b="b" l="l" r="r" t="t"/>
              <a:pathLst>
                <a:path extrusionOk="0" h="2239" w="2251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9" name="Google Shape;13659;p71"/>
            <p:cNvSpPr/>
            <p:nvPr/>
          </p:nvSpPr>
          <p:spPr>
            <a:xfrm>
              <a:off x="8191306" y="3380768"/>
              <a:ext cx="70917" cy="71299"/>
            </a:xfrm>
            <a:custGeom>
              <a:rect b="b" l="l" r="r" t="t"/>
              <a:pathLst>
                <a:path extrusionOk="0" h="2240" w="2228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0" name="Google Shape;13660;p71"/>
            <p:cNvSpPr/>
            <p:nvPr/>
          </p:nvSpPr>
          <p:spPr>
            <a:xfrm>
              <a:off x="7957483" y="3350848"/>
              <a:ext cx="357387" cy="357387"/>
            </a:xfrm>
            <a:custGeom>
              <a:rect b="b" l="l" r="r" t="t"/>
              <a:pathLst>
                <a:path extrusionOk="0" h="11228" w="11228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1" name="Google Shape;13661;p71"/>
          <p:cNvGrpSpPr/>
          <p:nvPr/>
        </p:nvGrpSpPr>
        <p:grpSpPr>
          <a:xfrm>
            <a:off x="7007771" y="3351230"/>
            <a:ext cx="357387" cy="357005"/>
            <a:chOff x="7007771" y="3351230"/>
            <a:chExt cx="357387" cy="357005"/>
          </a:xfrm>
        </p:grpSpPr>
        <p:sp>
          <p:nvSpPr>
            <p:cNvPr id="13662" name="Google Shape;13662;p71"/>
            <p:cNvSpPr/>
            <p:nvPr/>
          </p:nvSpPr>
          <p:spPr>
            <a:xfrm>
              <a:off x="7007771" y="3351230"/>
              <a:ext cx="357387" cy="357005"/>
            </a:xfrm>
            <a:custGeom>
              <a:rect b="b" l="l" r="r" t="t"/>
              <a:pathLst>
                <a:path extrusionOk="0" h="11216" w="11228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3" name="Google Shape;13663;p71"/>
            <p:cNvSpPr/>
            <p:nvPr/>
          </p:nvSpPr>
          <p:spPr>
            <a:xfrm>
              <a:off x="7060450" y="3456206"/>
              <a:ext cx="80371" cy="124710"/>
            </a:xfrm>
            <a:custGeom>
              <a:rect b="b" l="l" r="r" t="t"/>
              <a:pathLst>
                <a:path extrusionOk="0" h="3918" w="2525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4" name="Google Shape;13664;p71"/>
            <p:cNvSpPr/>
            <p:nvPr/>
          </p:nvSpPr>
          <p:spPr>
            <a:xfrm>
              <a:off x="7203303" y="3456206"/>
              <a:ext cx="80753" cy="124710"/>
            </a:xfrm>
            <a:custGeom>
              <a:rect b="b" l="l" r="r" t="t"/>
              <a:pathLst>
                <a:path extrusionOk="0" h="3918" w="2537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5" name="Google Shape;13665;p71"/>
            <p:cNvSpPr/>
            <p:nvPr/>
          </p:nvSpPr>
          <p:spPr>
            <a:xfrm>
              <a:off x="7151388" y="3478518"/>
              <a:ext cx="33772" cy="102015"/>
            </a:xfrm>
            <a:custGeom>
              <a:rect b="b" l="l" r="r" t="t"/>
              <a:pathLst>
                <a:path extrusionOk="0" h="3205" w="1061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6" name="Google Shape;13666;p71"/>
            <p:cNvSpPr/>
            <p:nvPr/>
          </p:nvSpPr>
          <p:spPr>
            <a:xfrm>
              <a:off x="7293891" y="3508884"/>
              <a:ext cx="41729" cy="41697"/>
            </a:xfrm>
            <a:custGeom>
              <a:rect b="b" l="l" r="r" t="t"/>
              <a:pathLst>
                <a:path extrusionOk="0" h="1310" w="1311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67" name="Google Shape;13667;p71"/>
          <p:cNvGrpSpPr/>
          <p:nvPr/>
        </p:nvGrpSpPr>
        <p:grpSpPr>
          <a:xfrm>
            <a:off x="5108729" y="3351230"/>
            <a:ext cx="357005" cy="357005"/>
            <a:chOff x="5108729" y="3351230"/>
            <a:chExt cx="357005" cy="357005"/>
          </a:xfrm>
        </p:grpSpPr>
        <p:sp>
          <p:nvSpPr>
            <p:cNvPr id="13668" name="Google Shape;13668;p71"/>
            <p:cNvSpPr/>
            <p:nvPr/>
          </p:nvSpPr>
          <p:spPr>
            <a:xfrm>
              <a:off x="5108729" y="3351230"/>
              <a:ext cx="357005" cy="357005"/>
            </a:xfrm>
            <a:custGeom>
              <a:rect b="b" l="l" r="r" t="t"/>
              <a:pathLst>
                <a:path extrusionOk="0" h="11216" w="11216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9" name="Google Shape;13669;p71"/>
            <p:cNvSpPr/>
            <p:nvPr/>
          </p:nvSpPr>
          <p:spPr>
            <a:xfrm>
              <a:off x="5163668" y="3402381"/>
              <a:ext cx="244104" cy="233473"/>
            </a:xfrm>
            <a:custGeom>
              <a:rect b="b" l="l" r="r" t="t"/>
              <a:pathLst>
                <a:path extrusionOk="0" h="7335" w="7669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0" name="Google Shape;13670;p71"/>
          <p:cNvGrpSpPr/>
          <p:nvPr/>
        </p:nvGrpSpPr>
        <p:grpSpPr>
          <a:xfrm>
            <a:off x="5583569" y="3351230"/>
            <a:ext cx="357419" cy="357005"/>
            <a:chOff x="5583569" y="3351230"/>
            <a:chExt cx="357419" cy="357005"/>
          </a:xfrm>
        </p:grpSpPr>
        <p:sp>
          <p:nvSpPr>
            <p:cNvPr id="13671" name="Google Shape;13671;p71"/>
            <p:cNvSpPr/>
            <p:nvPr/>
          </p:nvSpPr>
          <p:spPr>
            <a:xfrm>
              <a:off x="558356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2" name="Google Shape;13672;p71"/>
            <p:cNvSpPr/>
            <p:nvPr/>
          </p:nvSpPr>
          <p:spPr>
            <a:xfrm>
              <a:off x="5658625" y="3403527"/>
              <a:ext cx="172073" cy="243690"/>
            </a:xfrm>
            <a:custGeom>
              <a:rect b="b" l="l" r="r" t="t"/>
              <a:pathLst>
                <a:path extrusionOk="0" h="7656" w="5406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3" name="Google Shape;13673;p71"/>
          <p:cNvGrpSpPr/>
          <p:nvPr/>
        </p:nvGrpSpPr>
        <p:grpSpPr>
          <a:xfrm>
            <a:off x="7482229" y="3351230"/>
            <a:ext cx="357419" cy="357005"/>
            <a:chOff x="7482229" y="3351230"/>
            <a:chExt cx="357419" cy="357005"/>
          </a:xfrm>
        </p:grpSpPr>
        <p:sp>
          <p:nvSpPr>
            <p:cNvPr id="13674" name="Google Shape;13674;p71"/>
            <p:cNvSpPr/>
            <p:nvPr/>
          </p:nvSpPr>
          <p:spPr>
            <a:xfrm>
              <a:off x="7482229" y="3351230"/>
              <a:ext cx="357419" cy="357005"/>
            </a:xfrm>
            <a:custGeom>
              <a:rect b="b" l="l" r="r" t="t"/>
              <a:pathLst>
                <a:path extrusionOk="0" h="11216" w="11229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5" name="Google Shape;13675;p71"/>
            <p:cNvSpPr/>
            <p:nvPr/>
          </p:nvSpPr>
          <p:spPr>
            <a:xfrm>
              <a:off x="7592138" y="3605616"/>
              <a:ext cx="137983" cy="32530"/>
            </a:xfrm>
            <a:custGeom>
              <a:rect b="b" l="l" r="r" t="t"/>
              <a:pathLst>
                <a:path extrusionOk="0" h="1022" w="4335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6" name="Google Shape;13676;p71"/>
            <p:cNvSpPr/>
            <p:nvPr/>
          </p:nvSpPr>
          <p:spPr>
            <a:xfrm>
              <a:off x="7513709" y="3387962"/>
              <a:ext cx="295987" cy="282014"/>
            </a:xfrm>
            <a:custGeom>
              <a:rect b="b" l="l" r="r" t="t"/>
              <a:pathLst>
                <a:path extrusionOk="0" h="8860" w="9299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7" name="Google Shape;13677;p71"/>
            <p:cNvSpPr/>
            <p:nvPr/>
          </p:nvSpPr>
          <p:spPr>
            <a:xfrm>
              <a:off x="7580393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8" name="Google Shape;13678;p71"/>
            <p:cNvSpPr/>
            <p:nvPr/>
          </p:nvSpPr>
          <p:spPr>
            <a:xfrm>
              <a:off x="7685750" y="3516460"/>
              <a:ext cx="56880" cy="56880"/>
            </a:xfrm>
            <a:custGeom>
              <a:rect b="b" l="l" r="r" t="t"/>
              <a:pathLst>
                <a:path extrusionOk="0" h="1787" w="1787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79" name="Google Shape;13679;p71"/>
          <p:cNvGrpSpPr/>
          <p:nvPr/>
        </p:nvGrpSpPr>
        <p:grpSpPr>
          <a:xfrm>
            <a:off x="3764485" y="2890682"/>
            <a:ext cx="222874" cy="345737"/>
            <a:chOff x="3764485" y="2890682"/>
            <a:chExt cx="222874" cy="345737"/>
          </a:xfrm>
        </p:grpSpPr>
        <p:sp>
          <p:nvSpPr>
            <p:cNvPr id="13680" name="Google Shape;13680;p71"/>
            <p:cNvSpPr/>
            <p:nvPr/>
          </p:nvSpPr>
          <p:spPr>
            <a:xfrm>
              <a:off x="3764485" y="2890682"/>
              <a:ext cx="222874" cy="345737"/>
            </a:xfrm>
            <a:custGeom>
              <a:rect b="b" l="l" r="r" t="t"/>
              <a:pathLst>
                <a:path extrusionOk="0" h="10862" w="7002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1" name="Google Shape;13681;p71"/>
            <p:cNvSpPr/>
            <p:nvPr/>
          </p:nvSpPr>
          <p:spPr>
            <a:xfrm>
              <a:off x="3913799" y="2948231"/>
              <a:ext cx="20499" cy="14960"/>
            </a:xfrm>
            <a:custGeom>
              <a:rect b="b" l="l" r="r" t="t"/>
              <a:pathLst>
                <a:path extrusionOk="0" h="470" w="644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2" name="Google Shape;13682;p71"/>
            <p:cNvSpPr/>
            <p:nvPr/>
          </p:nvSpPr>
          <p:spPr>
            <a:xfrm>
              <a:off x="3841418" y="2956315"/>
              <a:ext cx="10631" cy="15947"/>
            </a:xfrm>
            <a:custGeom>
              <a:rect b="b" l="l" r="r" t="t"/>
              <a:pathLst>
                <a:path extrusionOk="0" h="501" w="334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83" name="Google Shape;13683;p71"/>
          <p:cNvGrpSpPr/>
          <p:nvPr/>
        </p:nvGrpSpPr>
        <p:grpSpPr>
          <a:xfrm>
            <a:off x="2238616" y="2908131"/>
            <a:ext cx="422596" cy="310382"/>
            <a:chOff x="2278533" y="2937377"/>
            <a:chExt cx="346788" cy="254704"/>
          </a:xfrm>
        </p:grpSpPr>
        <p:sp>
          <p:nvSpPr>
            <p:cNvPr id="13684" name="Google Shape;13684;p71"/>
            <p:cNvSpPr/>
            <p:nvPr/>
          </p:nvSpPr>
          <p:spPr>
            <a:xfrm>
              <a:off x="2317557" y="2958607"/>
              <a:ext cx="270619" cy="184200"/>
            </a:xfrm>
            <a:custGeom>
              <a:rect b="b" l="l" r="r" t="t"/>
              <a:pathLst>
                <a:path extrusionOk="0" h="5787" w="8502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5" name="Google Shape;13685;p71"/>
            <p:cNvSpPr/>
            <p:nvPr/>
          </p:nvSpPr>
          <p:spPr>
            <a:xfrm>
              <a:off x="2278533" y="2937377"/>
              <a:ext cx="346788" cy="254704"/>
            </a:xfrm>
            <a:custGeom>
              <a:rect b="b" l="l" r="r" t="t"/>
              <a:pathLst>
                <a:path extrusionOk="0" h="8002" w="10895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686" name="Google Shape;13686;p71"/>
          <p:cNvSpPr/>
          <p:nvPr/>
        </p:nvSpPr>
        <p:spPr>
          <a:xfrm>
            <a:off x="3227863" y="2891128"/>
            <a:ext cx="347552" cy="346438"/>
          </a:xfrm>
          <a:custGeom>
            <a:rect b="b" l="l" r="r" t="t"/>
            <a:pathLst>
              <a:path extrusionOk="0" h="10884" w="10919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687" name="Google Shape;13687;p71"/>
          <p:cNvGrpSpPr/>
          <p:nvPr/>
        </p:nvGrpSpPr>
        <p:grpSpPr>
          <a:xfrm>
            <a:off x="1836637" y="2891510"/>
            <a:ext cx="286152" cy="346438"/>
            <a:chOff x="1836637" y="2891510"/>
            <a:chExt cx="286152" cy="346438"/>
          </a:xfrm>
        </p:grpSpPr>
        <p:sp>
          <p:nvSpPr>
            <p:cNvPr id="13688" name="Google Shape;13688;p71"/>
            <p:cNvSpPr/>
            <p:nvPr/>
          </p:nvSpPr>
          <p:spPr>
            <a:xfrm>
              <a:off x="1836637" y="3059413"/>
              <a:ext cx="286152" cy="178534"/>
            </a:xfrm>
            <a:custGeom>
              <a:rect b="b" l="l" r="r" t="t"/>
              <a:pathLst>
                <a:path extrusionOk="0" h="5609" w="899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9" name="Google Shape;13689;p71"/>
            <p:cNvSpPr/>
            <p:nvPr/>
          </p:nvSpPr>
          <p:spPr>
            <a:xfrm>
              <a:off x="1917740" y="2891510"/>
              <a:ext cx="119394" cy="161474"/>
            </a:xfrm>
            <a:custGeom>
              <a:rect b="b" l="l" r="r" t="t"/>
              <a:pathLst>
                <a:path extrusionOk="0" h="5073" w="3751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0" name="Google Shape;13690;p71"/>
            <p:cNvSpPr/>
            <p:nvPr/>
          </p:nvSpPr>
          <p:spPr>
            <a:xfrm>
              <a:off x="1960933" y="3027201"/>
              <a:ext cx="32244" cy="10249"/>
            </a:xfrm>
            <a:custGeom>
              <a:rect b="b" l="l" r="r" t="t"/>
              <a:pathLst>
                <a:path extrusionOk="0" h="322" w="101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1" name="Google Shape;13691;p71"/>
          <p:cNvGrpSpPr/>
          <p:nvPr/>
        </p:nvGrpSpPr>
        <p:grpSpPr>
          <a:xfrm>
            <a:off x="5585861" y="2905929"/>
            <a:ext cx="379764" cy="337684"/>
            <a:chOff x="5585861" y="2905929"/>
            <a:chExt cx="379764" cy="337684"/>
          </a:xfrm>
        </p:grpSpPr>
        <p:sp>
          <p:nvSpPr>
            <p:cNvPr id="13692" name="Google Shape;13692;p71"/>
            <p:cNvSpPr/>
            <p:nvPr/>
          </p:nvSpPr>
          <p:spPr>
            <a:xfrm>
              <a:off x="5609734" y="3198096"/>
              <a:ext cx="11395" cy="45517"/>
            </a:xfrm>
            <a:custGeom>
              <a:rect b="b" l="l" r="r" t="t"/>
              <a:pathLst>
                <a:path extrusionOk="0" h="1430" w="358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3" name="Google Shape;13693;p71"/>
            <p:cNvSpPr/>
            <p:nvPr/>
          </p:nvSpPr>
          <p:spPr>
            <a:xfrm>
              <a:off x="5585861" y="3048431"/>
              <a:ext cx="205431" cy="195182"/>
            </a:xfrm>
            <a:custGeom>
              <a:rect b="b" l="l" r="r" t="t"/>
              <a:pathLst>
                <a:path extrusionOk="0" h="6132" w="6454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4" name="Google Shape;13694;p71"/>
            <p:cNvSpPr/>
            <p:nvPr/>
          </p:nvSpPr>
          <p:spPr>
            <a:xfrm>
              <a:off x="5740078" y="2905929"/>
              <a:ext cx="225547" cy="189516"/>
            </a:xfrm>
            <a:custGeom>
              <a:rect b="b" l="l" r="r" t="t"/>
              <a:pathLst>
                <a:path extrusionOk="0" h="5954" w="7086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5" name="Google Shape;13695;p71"/>
            <p:cNvSpPr/>
            <p:nvPr/>
          </p:nvSpPr>
          <p:spPr>
            <a:xfrm>
              <a:off x="5793902" y="2928464"/>
              <a:ext cx="131553" cy="130598"/>
            </a:xfrm>
            <a:custGeom>
              <a:rect b="b" l="l" r="r" t="t"/>
              <a:pathLst>
                <a:path extrusionOk="0" h="4103" w="4133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696" name="Google Shape;13696;p71"/>
          <p:cNvGrpSpPr/>
          <p:nvPr/>
        </p:nvGrpSpPr>
        <p:grpSpPr>
          <a:xfrm>
            <a:off x="1327676" y="2910480"/>
            <a:ext cx="347934" cy="310024"/>
            <a:chOff x="1327676" y="2910480"/>
            <a:chExt cx="347934" cy="310024"/>
          </a:xfrm>
        </p:grpSpPr>
        <p:sp>
          <p:nvSpPr>
            <p:cNvPr id="13697" name="Google Shape;13697;p71"/>
            <p:cNvSpPr/>
            <p:nvPr/>
          </p:nvSpPr>
          <p:spPr>
            <a:xfrm>
              <a:off x="1367081" y="3067370"/>
              <a:ext cx="43257" cy="15565"/>
            </a:xfrm>
            <a:custGeom>
              <a:rect b="b" l="l" r="r" t="t"/>
              <a:pathLst>
                <a:path extrusionOk="0" h="489" w="1359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8" name="Google Shape;13698;p71"/>
            <p:cNvSpPr/>
            <p:nvPr/>
          </p:nvSpPr>
          <p:spPr>
            <a:xfrm>
              <a:off x="1350402" y="3170436"/>
              <a:ext cx="10663" cy="48541"/>
            </a:xfrm>
            <a:custGeom>
              <a:rect b="b" l="l" r="r" t="t"/>
              <a:pathLst>
                <a:path extrusionOk="0" h="1525" w="335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9" name="Google Shape;13699;p71"/>
            <p:cNvSpPr/>
            <p:nvPr/>
          </p:nvSpPr>
          <p:spPr>
            <a:xfrm>
              <a:off x="1327676" y="3040187"/>
              <a:ext cx="201643" cy="180317"/>
            </a:xfrm>
            <a:custGeom>
              <a:rect b="b" l="l" r="r" t="t"/>
              <a:pathLst>
                <a:path extrusionOk="0" h="5665" w="6335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0" name="Google Shape;13700;p71"/>
            <p:cNvSpPr/>
            <p:nvPr/>
          </p:nvSpPr>
          <p:spPr>
            <a:xfrm>
              <a:off x="1470179" y="2910480"/>
              <a:ext cx="205431" cy="173601"/>
            </a:xfrm>
            <a:custGeom>
              <a:rect b="b" l="l" r="r" t="t"/>
              <a:pathLst>
                <a:path extrusionOk="0" h="5454" w="6454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1" name="Google Shape;13701;p71"/>
            <p:cNvSpPr/>
            <p:nvPr/>
          </p:nvSpPr>
          <p:spPr>
            <a:xfrm>
              <a:off x="1497075" y="2942692"/>
              <a:ext cx="152370" cy="96668"/>
            </a:xfrm>
            <a:custGeom>
              <a:rect b="b" l="l" r="r" t="t"/>
              <a:pathLst>
                <a:path extrusionOk="0" h="3037" w="4787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702" name="Google Shape;13702;p71"/>
          <p:cNvSpPr/>
          <p:nvPr/>
        </p:nvSpPr>
        <p:spPr>
          <a:xfrm>
            <a:off x="2785967" y="3195072"/>
            <a:ext cx="10663" cy="32244"/>
          </a:xfrm>
          <a:custGeom>
            <a:rect b="b" l="l" r="r" t="t"/>
            <a:pathLst>
              <a:path extrusionOk="0" h="1013" w="335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703" name="Google Shape;13703;p71"/>
          <p:cNvGrpSpPr/>
          <p:nvPr/>
        </p:nvGrpSpPr>
        <p:grpSpPr>
          <a:xfrm>
            <a:off x="2753401" y="2869564"/>
            <a:ext cx="382828" cy="358601"/>
            <a:chOff x="2753373" y="2902523"/>
            <a:chExt cx="347552" cy="325557"/>
          </a:xfrm>
        </p:grpSpPr>
        <p:sp>
          <p:nvSpPr>
            <p:cNvPr id="13704" name="Google Shape;13704;p71"/>
            <p:cNvSpPr/>
            <p:nvPr/>
          </p:nvSpPr>
          <p:spPr>
            <a:xfrm>
              <a:off x="2807962" y="3018575"/>
              <a:ext cx="86418" cy="29506"/>
            </a:xfrm>
            <a:custGeom>
              <a:rect b="b" l="l" r="r" t="t"/>
              <a:pathLst>
                <a:path extrusionOk="0" h="927" w="2715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5" name="Google Shape;13705;p71"/>
            <p:cNvSpPr/>
            <p:nvPr/>
          </p:nvSpPr>
          <p:spPr>
            <a:xfrm>
              <a:off x="2753373" y="2973376"/>
              <a:ext cx="195213" cy="254704"/>
            </a:xfrm>
            <a:custGeom>
              <a:rect b="b" l="l" r="r" t="t"/>
              <a:pathLst>
                <a:path extrusionOk="0" h="8002" w="6133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6" name="Google Shape;13706;p71"/>
            <p:cNvSpPr/>
            <p:nvPr/>
          </p:nvSpPr>
          <p:spPr>
            <a:xfrm>
              <a:off x="2905361" y="3195072"/>
              <a:ext cx="10631" cy="32244"/>
            </a:xfrm>
            <a:custGeom>
              <a:rect b="b" l="l" r="r" t="t"/>
              <a:pathLst>
                <a:path extrusionOk="0" h="1013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7" name="Google Shape;13707;p71"/>
            <p:cNvSpPr/>
            <p:nvPr/>
          </p:nvSpPr>
          <p:spPr>
            <a:xfrm>
              <a:off x="2939069" y="2934735"/>
              <a:ext cx="161856" cy="169049"/>
            </a:xfrm>
            <a:custGeom>
              <a:rect b="b" l="l" r="r" t="t"/>
              <a:pathLst>
                <a:path extrusionOk="0" h="5311" w="5085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8" name="Google Shape;13708;p71"/>
            <p:cNvSpPr/>
            <p:nvPr/>
          </p:nvSpPr>
          <p:spPr>
            <a:xfrm>
              <a:off x="3002379" y="2902523"/>
              <a:ext cx="32244" cy="96668"/>
            </a:xfrm>
            <a:custGeom>
              <a:rect b="b" l="l" r="r" t="t"/>
              <a:pathLst>
                <a:path extrusionOk="0" h="3037" w="1013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9" name="Google Shape;13709;p71"/>
            <p:cNvSpPr/>
            <p:nvPr/>
          </p:nvSpPr>
          <p:spPr>
            <a:xfrm>
              <a:off x="3003143" y="3005206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10" name="Google Shape;13710;p71"/>
          <p:cNvGrpSpPr/>
          <p:nvPr/>
        </p:nvGrpSpPr>
        <p:grpSpPr>
          <a:xfrm>
            <a:off x="849016" y="2903255"/>
            <a:ext cx="356655" cy="335425"/>
            <a:chOff x="849016" y="2903255"/>
            <a:chExt cx="356655" cy="335425"/>
          </a:xfrm>
        </p:grpSpPr>
        <p:sp>
          <p:nvSpPr>
            <p:cNvPr id="13711" name="Google Shape;13711;p71"/>
            <p:cNvSpPr/>
            <p:nvPr/>
          </p:nvSpPr>
          <p:spPr>
            <a:xfrm>
              <a:off x="849016" y="2903255"/>
              <a:ext cx="356655" cy="335425"/>
            </a:xfrm>
            <a:custGeom>
              <a:rect b="b" l="l" r="r" t="t"/>
              <a:pathLst>
                <a:path extrusionOk="0" h="10538" w="11205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2" name="Google Shape;13712;p71"/>
            <p:cNvSpPr/>
            <p:nvPr/>
          </p:nvSpPr>
          <p:spPr>
            <a:xfrm>
              <a:off x="1137046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3" name="Google Shape;13713;p71"/>
            <p:cNvSpPr/>
            <p:nvPr/>
          </p:nvSpPr>
          <p:spPr>
            <a:xfrm>
              <a:off x="1080579" y="2932825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4" name="Google Shape;13714;p71"/>
            <p:cNvSpPr/>
            <p:nvPr/>
          </p:nvSpPr>
          <p:spPr>
            <a:xfrm>
              <a:off x="879350" y="2949122"/>
              <a:ext cx="187988" cy="10631"/>
            </a:xfrm>
            <a:custGeom>
              <a:rect b="b" l="l" r="r" t="t"/>
              <a:pathLst>
                <a:path extrusionOk="0" h="334" w="5906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5" name="Google Shape;13715;p71"/>
            <p:cNvSpPr/>
            <p:nvPr/>
          </p:nvSpPr>
          <p:spPr>
            <a:xfrm>
              <a:off x="1137046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6" name="Google Shape;13716;p71"/>
            <p:cNvSpPr/>
            <p:nvPr/>
          </p:nvSpPr>
          <p:spPr>
            <a:xfrm>
              <a:off x="1080579" y="3050309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7" name="Google Shape;13717;p71"/>
            <p:cNvSpPr/>
            <p:nvPr/>
          </p:nvSpPr>
          <p:spPr>
            <a:xfrm>
              <a:off x="879350" y="3066988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8" name="Google Shape;13718;p71"/>
            <p:cNvSpPr/>
            <p:nvPr/>
          </p:nvSpPr>
          <p:spPr>
            <a:xfrm>
              <a:off x="1137046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9" name="Google Shape;13719;p71"/>
            <p:cNvSpPr/>
            <p:nvPr/>
          </p:nvSpPr>
          <p:spPr>
            <a:xfrm>
              <a:off x="1080579" y="3167794"/>
              <a:ext cx="43607" cy="43607"/>
            </a:xfrm>
            <a:custGeom>
              <a:rect b="b" l="l" r="r" t="t"/>
              <a:pathLst>
                <a:path extrusionOk="0" h="1370" w="137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0" name="Google Shape;13720;p71"/>
            <p:cNvSpPr/>
            <p:nvPr/>
          </p:nvSpPr>
          <p:spPr>
            <a:xfrm>
              <a:off x="879350" y="3184473"/>
              <a:ext cx="187988" cy="10249"/>
            </a:xfrm>
            <a:custGeom>
              <a:rect b="b" l="l" r="r" t="t"/>
              <a:pathLst>
                <a:path extrusionOk="0" h="322" w="5906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1" name="Google Shape;13721;p71"/>
            <p:cNvSpPr/>
            <p:nvPr/>
          </p:nvSpPr>
          <p:spPr>
            <a:xfrm>
              <a:off x="879350" y="3083285"/>
              <a:ext cx="25432" cy="10631"/>
            </a:xfrm>
            <a:custGeom>
              <a:rect b="b" l="l" r="r" t="t"/>
              <a:pathLst>
                <a:path extrusionOk="0" h="334" w="799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22" name="Google Shape;13722;p71"/>
          <p:cNvGrpSpPr/>
          <p:nvPr/>
        </p:nvGrpSpPr>
        <p:grpSpPr>
          <a:xfrm>
            <a:off x="4210933" y="2926777"/>
            <a:ext cx="280072" cy="275520"/>
            <a:chOff x="4210933" y="2926777"/>
            <a:chExt cx="280072" cy="275520"/>
          </a:xfrm>
        </p:grpSpPr>
        <p:sp>
          <p:nvSpPr>
            <p:cNvPr id="13723" name="Google Shape;13723;p71"/>
            <p:cNvSpPr/>
            <p:nvPr/>
          </p:nvSpPr>
          <p:spPr>
            <a:xfrm>
              <a:off x="4490623" y="2970352"/>
              <a:ext cx="32" cy="414"/>
            </a:xfrm>
            <a:custGeom>
              <a:rect b="b" l="l" r="r" t="t"/>
              <a:pathLst>
                <a:path extrusionOk="0" h="13" w="1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4" name="Google Shape;13724;p71"/>
            <p:cNvSpPr/>
            <p:nvPr/>
          </p:nvSpPr>
          <p:spPr>
            <a:xfrm>
              <a:off x="4489859" y="2969589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5" name="Google Shape;13725;p71"/>
            <p:cNvSpPr/>
            <p:nvPr/>
          </p:nvSpPr>
          <p:spPr>
            <a:xfrm>
              <a:off x="4210933" y="2944952"/>
              <a:ext cx="280072" cy="257346"/>
            </a:xfrm>
            <a:custGeom>
              <a:rect b="b" l="l" r="r" t="t"/>
              <a:pathLst>
                <a:path extrusionOk="0" h="8085" w="8799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6" name="Google Shape;13726;p71"/>
            <p:cNvSpPr/>
            <p:nvPr/>
          </p:nvSpPr>
          <p:spPr>
            <a:xfrm>
              <a:off x="4212047" y="2926777"/>
              <a:ext cx="144826" cy="234619"/>
            </a:xfrm>
            <a:custGeom>
              <a:rect b="b" l="l" r="r" t="t"/>
              <a:pathLst>
                <a:path extrusionOk="0" h="7371" w="455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7" name="Google Shape;13727;p71"/>
            <p:cNvSpPr/>
            <p:nvPr/>
          </p:nvSpPr>
          <p:spPr>
            <a:xfrm>
              <a:off x="4246550" y="2996103"/>
              <a:ext cx="28074" cy="28106"/>
            </a:xfrm>
            <a:custGeom>
              <a:rect b="b" l="l" r="r" t="t"/>
              <a:pathLst>
                <a:path extrusionOk="0" h="883" w="882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8" name="Google Shape;13728;p71"/>
            <p:cNvSpPr/>
            <p:nvPr/>
          </p:nvSpPr>
          <p:spPr>
            <a:xfrm>
              <a:off x="4285956" y="3015456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9" name="Google Shape;13729;p71"/>
            <p:cNvSpPr/>
            <p:nvPr/>
          </p:nvSpPr>
          <p:spPr>
            <a:xfrm>
              <a:off x="4285956" y="3001800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0" name="Google Shape;13730;p71"/>
            <p:cNvSpPr/>
            <p:nvPr/>
          </p:nvSpPr>
          <p:spPr>
            <a:xfrm>
              <a:off x="4246550" y="3060177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1" name="Google Shape;13731;p71"/>
            <p:cNvSpPr/>
            <p:nvPr/>
          </p:nvSpPr>
          <p:spPr>
            <a:xfrm>
              <a:off x="4285956" y="3080261"/>
              <a:ext cx="97814" cy="8371"/>
            </a:xfrm>
            <a:custGeom>
              <a:rect b="b" l="l" r="r" t="t"/>
              <a:pathLst>
                <a:path extrusionOk="0" h="263" w="3073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2" name="Google Shape;13732;p71"/>
            <p:cNvSpPr/>
            <p:nvPr/>
          </p:nvSpPr>
          <p:spPr>
            <a:xfrm>
              <a:off x="4285956" y="3066224"/>
              <a:ext cx="30366" cy="8753"/>
            </a:xfrm>
            <a:custGeom>
              <a:rect b="b" l="l" r="r" t="t"/>
              <a:pathLst>
                <a:path extrusionOk="0" h="275" w="954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3" name="Google Shape;13733;p71"/>
            <p:cNvSpPr/>
            <p:nvPr/>
          </p:nvSpPr>
          <p:spPr>
            <a:xfrm>
              <a:off x="4246550" y="3124601"/>
              <a:ext cx="28074" cy="28074"/>
            </a:xfrm>
            <a:custGeom>
              <a:rect b="b" l="l" r="r" t="t"/>
              <a:pathLst>
                <a:path extrusionOk="0" h="882" w="882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4" name="Google Shape;13734;p71"/>
            <p:cNvSpPr/>
            <p:nvPr/>
          </p:nvSpPr>
          <p:spPr>
            <a:xfrm>
              <a:off x="4285956" y="3143921"/>
              <a:ext cx="97814" cy="8753"/>
            </a:xfrm>
            <a:custGeom>
              <a:rect b="b" l="l" r="r" t="t"/>
              <a:pathLst>
                <a:path extrusionOk="0" h="275" w="307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5" name="Google Shape;13735;p71"/>
            <p:cNvSpPr/>
            <p:nvPr/>
          </p:nvSpPr>
          <p:spPr>
            <a:xfrm>
              <a:off x="4285956" y="3130266"/>
              <a:ext cx="30366" cy="8371"/>
            </a:xfrm>
            <a:custGeom>
              <a:rect b="b" l="l" r="r" t="t"/>
              <a:pathLst>
                <a:path extrusionOk="0" h="263" w="954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36" name="Google Shape;13736;p71"/>
          <p:cNvGrpSpPr/>
          <p:nvPr/>
        </p:nvGrpSpPr>
        <p:grpSpPr>
          <a:xfrm>
            <a:off x="4667216" y="2915382"/>
            <a:ext cx="320273" cy="318395"/>
            <a:chOff x="4667216" y="2915382"/>
            <a:chExt cx="320273" cy="318395"/>
          </a:xfrm>
        </p:grpSpPr>
        <p:sp>
          <p:nvSpPr>
            <p:cNvPr id="13737" name="Google Shape;13737;p71"/>
            <p:cNvSpPr/>
            <p:nvPr/>
          </p:nvSpPr>
          <p:spPr>
            <a:xfrm>
              <a:off x="4686154" y="2938140"/>
              <a:ext cx="166789" cy="163734"/>
            </a:xfrm>
            <a:custGeom>
              <a:rect b="b" l="l" r="r" t="t"/>
              <a:pathLst>
                <a:path extrusionOk="0" h="5144" w="524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8" name="Google Shape;13738;p71"/>
            <p:cNvSpPr/>
            <p:nvPr/>
          </p:nvSpPr>
          <p:spPr>
            <a:xfrm>
              <a:off x="4667216" y="2915382"/>
              <a:ext cx="320273" cy="318395"/>
            </a:xfrm>
            <a:custGeom>
              <a:rect b="b" l="l" r="r" t="t"/>
              <a:pathLst>
                <a:path extrusionOk="0" h="10003" w="10062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9" name="Google Shape;13739;p71"/>
            <p:cNvSpPr/>
            <p:nvPr/>
          </p:nvSpPr>
          <p:spPr>
            <a:xfrm>
              <a:off x="4733899" y="2960772"/>
              <a:ext cx="75469" cy="86546"/>
            </a:xfrm>
            <a:custGeom>
              <a:rect b="b" l="l" r="r" t="t"/>
              <a:pathLst>
                <a:path extrusionOk="0" h="2719" w="2371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0" name="Google Shape;13740;p71"/>
            <p:cNvSpPr/>
            <p:nvPr/>
          </p:nvSpPr>
          <p:spPr>
            <a:xfrm>
              <a:off x="4755894" y="3048431"/>
              <a:ext cx="31098" cy="32244"/>
            </a:xfrm>
            <a:custGeom>
              <a:rect b="b" l="l" r="r" t="t"/>
              <a:pathLst>
                <a:path extrusionOk="0" h="1013" w="977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1" name="Google Shape;13741;p71"/>
          <p:cNvGrpSpPr/>
          <p:nvPr/>
        </p:nvGrpSpPr>
        <p:grpSpPr>
          <a:xfrm>
            <a:off x="5170480" y="2934639"/>
            <a:ext cx="261929" cy="280550"/>
            <a:chOff x="5170480" y="2934639"/>
            <a:chExt cx="261929" cy="280550"/>
          </a:xfrm>
        </p:grpSpPr>
        <p:sp>
          <p:nvSpPr>
            <p:cNvPr id="13742" name="Google Shape;13742;p71"/>
            <p:cNvSpPr/>
            <p:nvPr/>
          </p:nvSpPr>
          <p:spPr>
            <a:xfrm>
              <a:off x="5170480" y="2934639"/>
              <a:ext cx="243340" cy="280550"/>
            </a:xfrm>
            <a:custGeom>
              <a:rect b="b" l="l" r="r" t="t"/>
              <a:pathLst>
                <a:path extrusionOk="0" h="8814" w="7645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3" name="Google Shape;13743;p71"/>
            <p:cNvSpPr/>
            <p:nvPr/>
          </p:nvSpPr>
          <p:spPr>
            <a:xfrm>
              <a:off x="5217493" y="3007116"/>
              <a:ext cx="34122" cy="34122"/>
            </a:xfrm>
            <a:custGeom>
              <a:rect b="b" l="l" r="r" t="t"/>
              <a:pathLst>
                <a:path extrusionOk="0" h="1072" w="1072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4" name="Google Shape;13744;p71"/>
            <p:cNvSpPr/>
            <p:nvPr/>
          </p:nvSpPr>
          <p:spPr>
            <a:xfrm>
              <a:off x="5264474" y="3007116"/>
              <a:ext cx="26196" cy="8371"/>
            </a:xfrm>
            <a:custGeom>
              <a:rect b="b" l="l" r="r" t="t"/>
              <a:pathLst>
                <a:path extrusionOk="0" h="263" w="823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5" name="Google Shape;13745;p71"/>
            <p:cNvSpPr/>
            <p:nvPr/>
          </p:nvSpPr>
          <p:spPr>
            <a:xfrm>
              <a:off x="5264856" y="3029079"/>
              <a:ext cx="86068" cy="8371"/>
            </a:xfrm>
            <a:custGeom>
              <a:rect b="b" l="l" r="r" t="t"/>
              <a:pathLst>
                <a:path extrusionOk="0" h="263" w="2704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6" name="Google Shape;13746;p71"/>
            <p:cNvSpPr/>
            <p:nvPr/>
          </p:nvSpPr>
          <p:spPr>
            <a:xfrm>
              <a:off x="5227710" y="3062819"/>
              <a:ext cx="51565" cy="8753"/>
            </a:xfrm>
            <a:custGeom>
              <a:rect b="b" l="l" r="r" t="t"/>
              <a:pathLst>
                <a:path extrusionOk="0" h="275" w="162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7" name="Google Shape;13747;p71"/>
            <p:cNvSpPr/>
            <p:nvPr/>
          </p:nvSpPr>
          <p:spPr>
            <a:xfrm>
              <a:off x="5196644" y="3182945"/>
              <a:ext cx="42461" cy="8371"/>
            </a:xfrm>
            <a:custGeom>
              <a:rect b="b" l="l" r="r" t="t"/>
              <a:pathLst>
                <a:path extrusionOk="0" h="263" w="1334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8" name="Google Shape;13748;p71"/>
            <p:cNvSpPr/>
            <p:nvPr/>
          </p:nvSpPr>
          <p:spPr>
            <a:xfrm>
              <a:off x="5210299" y="3013928"/>
              <a:ext cx="222110" cy="201261"/>
            </a:xfrm>
            <a:custGeom>
              <a:rect b="b" l="l" r="r" t="t"/>
              <a:pathLst>
                <a:path extrusionOk="0" h="6323" w="6978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49" name="Google Shape;13749;p71"/>
          <p:cNvGrpSpPr/>
          <p:nvPr/>
        </p:nvGrpSpPr>
        <p:grpSpPr>
          <a:xfrm>
            <a:off x="6069423" y="2891892"/>
            <a:ext cx="362321" cy="364231"/>
            <a:chOff x="6069423" y="2891892"/>
            <a:chExt cx="362321" cy="364231"/>
          </a:xfrm>
        </p:grpSpPr>
        <p:sp>
          <p:nvSpPr>
            <p:cNvPr id="13750" name="Google Shape;13750;p71"/>
            <p:cNvSpPr/>
            <p:nvPr/>
          </p:nvSpPr>
          <p:spPr>
            <a:xfrm>
              <a:off x="6069423" y="2891892"/>
              <a:ext cx="278958" cy="278958"/>
            </a:xfrm>
            <a:custGeom>
              <a:rect b="b" l="l" r="r" t="t"/>
              <a:pathLst>
                <a:path extrusionOk="0" h="8764" w="8764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1" name="Google Shape;13751;p71"/>
            <p:cNvSpPr/>
            <p:nvPr/>
          </p:nvSpPr>
          <p:spPr>
            <a:xfrm>
              <a:off x="6161507" y="2967679"/>
              <a:ext cx="111851" cy="97432"/>
            </a:xfrm>
            <a:custGeom>
              <a:rect b="b" l="l" r="r" t="t"/>
              <a:pathLst>
                <a:path extrusionOk="0" h="3061" w="3514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2" name="Google Shape;13752;p71"/>
            <p:cNvSpPr/>
            <p:nvPr/>
          </p:nvSpPr>
          <p:spPr>
            <a:xfrm>
              <a:off x="6144828" y="3007848"/>
              <a:ext cx="105389" cy="88742"/>
            </a:xfrm>
            <a:custGeom>
              <a:rect b="b" l="l" r="r" t="t"/>
              <a:pathLst>
                <a:path extrusionOk="0" h="2788" w="3311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3" name="Google Shape;13753;p71"/>
            <p:cNvSpPr/>
            <p:nvPr/>
          </p:nvSpPr>
          <p:spPr>
            <a:xfrm>
              <a:off x="6245633" y="3069248"/>
              <a:ext cx="186110" cy="186874"/>
            </a:xfrm>
            <a:custGeom>
              <a:rect b="b" l="l" r="r" t="t"/>
              <a:pathLst>
                <a:path extrusionOk="0" h="5871" w="5847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4" name="Google Shape;13754;p71"/>
            <p:cNvSpPr/>
            <p:nvPr/>
          </p:nvSpPr>
          <p:spPr>
            <a:xfrm>
              <a:off x="6305888" y="3129884"/>
              <a:ext cx="64488" cy="64456"/>
            </a:xfrm>
            <a:custGeom>
              <a:rect b="b" l="l" r="r" t="t"/>
              <a:pathLst>
                <a:path extrusionOk="0" h="2025" w="2026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5" name="Google Shape;13755;p71"/>
            <p:cNvSpPr/>
            <p:nvPr/>
          </p:nvSpPr>
          <p:spPr>
            <a:xfrm>
              <a:off x="6173634" y="2997631"/>
              <a:ext cx="70153" cy="70153"/>
            </a:xfrm>
            <a:custGeom>
              <a:rect b="b" l="l" r="r" t="t"/>
              <a:pathLst>
                <a:path extrusionOk="0" h="2204" w="2204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56" name="Google Shape;13756;p71"/>
          <p:cNvGrpSpPr/>
          <p:nvPr/>
        </p:nvGrpSpPr>
        <p:grpSpPr>
          <a:xfrm>
            <a:off x="6571955" y="2919170"/>
            <a:ext cx="308878" cy="311170"/>
            <a:chOff x="6571955" y="2919170"/>
            <a:chExt cx="308878" cy="311170"/>
          </a:xfrm>
        </p:grpSpPr>
        <p:sp>
          <p:nvSpPr>
            <p:cNvPr id="13757" name="Google Shape;13757;p71"/>
            <p:cNvSpPr/>
            <p:nvPr/>
          </p:nvSpPr>
          <p:spPr>
            <a:xfrm>
              <a:off x="6571955" y="2919170"/>
              <a:ext cx="245982" cy="237675"/>
            </a:xfrm>
            <a:custGeom>
              <a:rect b="b" l="l" r="r" t="t"/>
              <a:pathLst>
                <a:path extrusionOk="0" h="7467" w="7728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8" name="Google Shape;13758;p71"/>
            <p:cNvSpPr/>
            <p:nvPr/>
          </p:nvSpPr>
          <p:spPr>
            <a:xfrm>
              <a:off x="6708760" y="3206436"/>
              <a:ext cx="33740" cy="9517"/>
            </a:xfrm>
            <a:custGeom>
              <a:rect b="b" l="l" r="r" t="t"/>
              <a:pathLst>
                <a:path extrusionOk="0" h="299" w="106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9" name="Google Shape;13759;p71"/>
            <p:cNvSpPr/>
            <p:nvPr/>
          </p:nvSpPr>
          <p:spPr>
            <a:xfrm>
              <a:off x="6604549" y="2993079"/>
              <a:ext cx="59904" cy="51565"/>
            </a:xfrm>
            <a:custGeom>
              <a:rect b="b" l="l" r="r" t="t"/>
              <a:pathLst>
                <a:path extrusionOk="0" h="1620" w="1882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0" name="Google Shape;13760;p71"/>
            <p:cNvSpPr/>
            <p:nvPr/>
          </p:nvSpPr>
          <p:spPr>
            <a:xfrm>
              <a:off x="6634469" y="2991933"/>
              <a:ext cx="246364" cy="238407"/>
            </a:xfrm>
            <a:custGeom>
              <a:rect b="b" l="l" r="r" t="t"/>
              <a:pathLst>
                <a:path extrusionOk="0" h="7490" w="774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1" name="Google Shape;13761;p71"/>
            <p:cNvSpPr/>
            <p:nvPr/>
          </p:nvSpPr>
          <p:spPr>
            <a:xfrm>
              <a:off x="6790627" y="3057885"/>
              <a:ext cx="52329" cy="60668"/>
            </a:xfrm>
            <a:custGeom>
              <a:rect b="b" l="l" r="r" t="t"/>
              <a:pathLst>
                <a:path extrusionOk="0" h="1906" w="1644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2" name="Google Shape;13762;p71"/>
            <p:cNvSpPr/>
            <p:nvPr/>
          </p:nvSpPr>
          <p:spPr>
            <a:xfrm>
              <a:off x="6712166" y="2975286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3" name="Google Shape;13763;p71"/>
            <p:cNvSpPr/>
            <p:nvPr/>
          </p:nvSpPr>
          <p:spPr>
            <a:xfrm>
              <a:off x="6712166" y="2993461"/>
              <a:ext cx="73941" cy="9517"/>
            </a:xfrm>
            <a:custGeom>
              <a:rect b="b" l="l" r="r" t="t"/>
              <a:pathLst>
                <a:path extrusionOk="0" h="299" w="2323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4" name="Google Shape;13764;p71"/>
            <p:cNvSpPr/>
            <p:nvPr/>
          </p:nvSpPr>
          <p:spPr>
            <a:xfrm>
              <a:off x="6712166" y="3012050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5" name="Google Shape;13765;p71"/>
            <p:cNvSpPr/>
            <p:nvPr/>
          </p:nvSpPr>
          <p:spPr>
            <a:xfrm>
              <a:off x="6662511" y="3103752"/>
              <a:ext cx="73941" cy="27310"/>
            </a:xfrm>
            <a:custGeom>
              <a:rect b="b" l="l" r="r" t="t"/>
              <a:pathLst>
                <a:path extrusionOk="0" h="858" w="2323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6" name="Google Shape;13766;p71"/>
            <p:cNvSpPr/>
            <p:nvPr/>
          </p:nvSpPr>
          <p:spPr>
            <a:xfrm>
              <a:off x="6662893" y="3140134"/>
              <a:ext cx="73941" cy="9485"/>
            </a:xfrm>
            <a:custGeom>
              <a:rect b="b" l="l" r="r" t="t"/>
              <a:pathLst>
                <a:path extrusionOk="0" h="298" w="2323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67" name="Google Shape;13767;p71"/>
          <p:cNvGrpSpPr/>
          <p:nvPr/>
        </p:nvGrpSpPr>
        <p:grpSpPr>
          <a:xfrm>
            <a:off x="7500054" y="2934735"/>
            <a:ext cx="350576" cy="280454"/>
            <a:chOff x="7500054" y="2934735"/>
            <a:chExt cx="350576" cy="280454"/>
          </a:xfrm>
        </p:grpSpPr>
        <p:sp>
          <p:nvSpPr>
            <p:cNvPr id="13768" name="Google Shape;13768;p71"/>
            <p:cNvSpPr/>
            <p:nvPr/>
          </p:nvSpPr>
          <p:spPr>
            <a:xfrm>
              <a:off x="7571671" y="2959371"/>
              <a:ext cx="191426" cy="10249"/>
            </a:xfrm>
            <a:custGeom>
              <a:rect b="b" l="l" r="r" t="t"/>
              <a:pathLst>
                <a:path extrusionOk="0" h="322" w="6014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9" name="Google Shape;13769;p71"/>
            <p:cNvSpPr/>
            <p:nvPr/>
          </p:nvSpPr>
          <p:spPr>
            <a:xfrm>
              <a:off x="7500054" y="2934735"/>
              <a:ext cx="350576" cy="280454"/>
            </a:xfrm>
            <a:custGeom>
              <a:rect b="b" l="l" r="r" t="t"/>
              <a:pathLst>
                <a:path extrusionOk="0" h="8811" w="11014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0" name="Google Shape;13770;p71"/>
            <p:cNvSpPr/>
            <p:nvPr/>
          </p:nvSpPr>
          <p:spPr>
            <a:xfrm>
              <a:off x="7539459" y="307456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1" name="Google Shape;13771;p71"/>
            <p:cNvSpPr/>
            <p:nvPr/>
          </p:nvSpPr>
          <p:spPr>
            <a:xfrm>
              <a:off x="7539459" y="3099582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2" name="Google Shape;13772;p71"/>
            <p:cNvSpPr/>
            <p:nvPr/>
          </p:nvSpPr>
          <p:spPr>
            <a:xfrm>
              <a:off x="7539459" y="3124601"/>
              <a:ext cx="82663" cy="10631"/>
            </a:xfrm>
            <a:custGeom>
              <a:rect b="b" l="l" r="r" t="t"/>
              <a:pathLst>
                <a:path extrusionOk="0" h="334" w="2597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3" name="Google Shape;13773;p71"/>
            <p:cNvSpPr/>
            <p:nvPr/>
          </p:nvSpPr>
          <p:spPr>
            <a:xfrm>
              <a:off x="7539459" y="3149587"/>
              <a:ext cx="82663" cy="10663"/>
            </a:xfrm>
            <a:custGeom>
              <a:rect b="b" l="l" r="r" t="t"/>
              <a:pathLst>
                <a:path extrusionOk="0" h="335" w="2597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4" name="Google Shape;13774;p71"/>
            <p:cNvSpPr/>
            <p:nvPr/>
          </p:nvSpPr>
          <p:spPr>
            <a:xfrm>
              <a:off x="7539459" y="3174988"/>
              <a:ext cx="82663" cy="10281"/>
            </a:xfrm>
            <a:custGeom>
              <a:rect b="b" l="l" r="r" t="t"/>
              <a:pathLst>
                <a:path extrusionOk="0" h="323" w="2597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5" name="Google Shape;13775;p71"/>
            <p:cNvSpPr/>
            <p:nvPr/>
          </p:nvSpPr>
          <p:spPr>
            <a:xfrm>
              <a:off x="7539459" y="3011286"/>
              <a:ext cx="220614" cy="47395"/>
            </a:xfrm>
            <a:custGeom>
              <a:rect b="b" l="l" r="r" t="t"/>
              <a:pathLst>
                <a:path extrusionOk="0" h="1489" w="6931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76" name="Google Shape;13776;p71"/>
          <p:cNvGrpSpPr/>
          <p:nvPr/>
        </p:nvGrpSpPr>
        <p:grpSpPr>
          <a:xfrm>
            <a:off x="7024430" y="2874662"/>
            <a:ext cx="332012" cy="355454"/>
            <a:chOff x="7055134" y="2919170"/>
            <a:chExt cx="290321" cy="310820"/>
          </a:xfrm>
        </p:grpSpPr>
        <p:sp>
          <p:nvSpPr>
            <p:cNvPr id="13777" name="Google Shape;13777;p71"/>
            <p:cNvSpPr/>
            <p:nvPr/>
          </p:nvSpPr>
          <p:spPr>
            <a:xfrm>
              <a:off x="7102497" y="2970989"/>
              <a:ext cx="191044" cy="259001"/>
            </a:xfrm>
            <a:custGeom>
              <a:rect b="b" l="l" r="r" t="t"/>
              <a:pathLst>
                <a:path extrusionOk="0" h="8137" w="6002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8" name="Google Shape;13778;p71"/>
            <p:cNvSpPr/>
            <p:nvPr/>
          </p:nvSpPr>
          <p:spPr>
            <a:xfrm>
              <a:off x="7304872" y="3059413"/>
              <a:ext cx="40583" cy="9485"/>
            </a:xfrm>
            <a:custGeom>
              <a:rect b="b" l="l" r="r" t="t"/>
              <a:pathLst>
                <a:path extrusionOk="0" h="298" w="1275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9" name="Google Shape;13779;p71"/>
            <p:cNvSpPr/>
            <p:nvPr/>
          </p:nvSpPr>
          <p:spPr>
            <a:xfrm>
              <a:off x="7055134" y="3059413"/>
              <a:ext cx="41347" cy="9485"/>
            </a:xfrm>
            <a:custGeom>
              <a:rect b="b" l="l" r="r" t="t"/>
              <a:pathLst>
                <a:path extrusionOk="0" h="298" w="1299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0" name="Google Shape;13780;p71"/>
            <p:cNvSpPr/>
            <p:nvPr/>
          </p:nvSpPr>
          <p:spPr>
            <a:xfrm>
              <a:off x="7195727" y="2919170"/>
              <a:ext cx="9517" cy="40583"/>
            </a:xfrm>
            <a:custGeom>
              <a:rect b="b" l="l" r="r" t="t"/>
              <a:pathLst>
                <a:path extrusionOk="0" h="127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1" name="Google Shape;13781;p71"/>
            <p:cNvSpPr/>
            <p:nvPr/>
          </p:nvSpPr>
          <p:spPr>
            <a:xfrm>
              <a:off x="7185128" y="3007116"/>
              <a:ext cx="30334" cy="92880"/>
            </a:xfrm>
            <a:custGeom>
              <a:rect b="b" l="l" r="r" t="t"/>
              <a:pathLst>
                <a:path extrusionOk="0" h="2918" w="953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2" name="Google Shape;13782;p71"/>
            <p:cNvSpPr/>
            <p:nvPr/>
          </p:nvSpPr>
          <p:spPr>
            <a:xfrm>
              <a:off x="7187770" y="3111328"/>
              <a:ext cx="25814" cy="25814"/>
            </a:xfrm>
            <a:custGeom>
              <a:rect b="b" l="l" r="r" t="t"/>
              <a:pathLst>
                <a:path extrusionOk="0" h="811" w="811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3" name="Google Shape;13783;p71"/>
            <p:cNvSpPr/>
            <p:nvPr/>
          </p:nvSpPr>
          <p:spPr>
            <a:xfrm>
              <a:off x="7249552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4" name="Google Shape;13784;p71"/>
            <p:cNvSpPr/>
            <p:nvPr/>
          </p:nvSpPr>
          <p:spPr>
            <a:xfrm>
              <a:off x="7132831" y="3153852"/>
              <a:ext cx="18589" cy="22695"/>
            </a:xfrm>
            <a:custGeom>
              <a:rect b="b" l="l" r="r" t="t"/>
              <a:pathLst>
                <a:path extrusionOk="0" h="713" w="584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5" name="Google Shape;13785;p71"/>
            <p:cNvSpPr/>
            <p:nvPr/>
          </p:nvSpPr>
          <p:spPr>
            <a:xfrm>
              <a:off x="7132449" y="2951477"/>
              <a:ext cx="18971" cy="23077"/>
            </a:xfrm>
            <a:custGeom>
              <a:rect b="b" l="l" r="r" t="t"/>
              <a:pathLst>
                <a:path extrusionOk="0" h="725" w="596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6" name="Google Shape;13786;p71"/>
            <p:cNvSpPr/>
            <p:nvPr/>
          </p:nvSpPr>
          <p:spPr>
            <a:xfrm>
              <a:off x="7249552" y="3153852"/>
              <a:ext cx="18971" cy="22695"/>
            </a:xfrm>
            <a:custGeom>
              <a:rect b="b" l="l" r="r" t="t"/>
              <a:pathLst>
                <a:path extrusionOk="0" h="713" w="596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7" name="Google Shape;13787;p71"/>
            <p:cNvSpPr/>
            <p:nvPr/>
          </p:nvSpPr>
          <p:spPr>
            <a:xfrm>
              <a:off x="7289721" y="3113969"/>
              <a:ext cx="24286" cy="17093"/>
            </a:xfrm>
            <a:custGeom>
              <a:rect b="b" l="l" r="r" t="t"/>
              <a:pathLst>
                <a:path extrusionOk="0" h="537" w="763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8" name="Google Shape;13788;p71"/>
            <p:cNvSpPr/>
            <p:nvPr/>
          </p:nvSpPr>
          <p:spPr>
            <a:xfrm>
              <a:off x="7086964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9" name="Google Shape;13789;p71"/>
            <p:cNvSpPr/>
            <p:nvPr/>
          </p:nvSpPr>
          <p:spPr>
            <a:xfrm>
              <a:off x="7289339" y="2996931"/>
              <a:ext cx="24668" cy="17411"/>
            </a:xfrm>
            <a:custGeom>
              <a:rect b="b" l="l" r="r" t="t"/>
              <a:pathLst>
                <a:path extrusionOk="0" h="547" w="775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0" name="Google Shape;13790;p71"/>
            <p:cNvSpPr/>
            <p:nvPr/>
          </p:nvSpPr>
          <p:spPr>
            <a:xfrm>
              <a:off x="7086964" y="3113587"/>
              <a:ext cx="24668" cy="17093"/>
            </a:xfrm>
            <a:custGeom>
              <a:rect b="b" l="l" r="r" t="t"/>
              <a:pathLst>
                <a:path extrusionOk="0" h="537" w="775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791" name="Google Shape;13791;p71"/>
          <p:cNvGrpSpPr/>
          <p:nvPr/>
        </p:nvGrpSpPr>
        <p:grpSpPr>
          <a:xfrm>
            <a:off x="7985143" y="2900613"/>
            <a:ext cx="330109" cy="347552"/>
            <a:chOff x="7985143" y="2900613"/>
            <a:chExt cx="330109" cy="347552"/>
          </a:xfrm>
        </p:grpSpPr>
        <p:sp>
          <p:nvSpPr>
            <p:cNvPr id="13792" name="Google Shape;13792;p71"/>
            <p:cNvSpPr/>
            <p:nvPr/>
          </p:nvSpPr>
          <p:spPr>
            <a:xfrm>
              <a:off x="8143943" y="3145449"/>
              <a:ext cx="13273" cy="10631"/>
            </a:xfrm>
            <a:custGeom>
              <a:rect b="b" l="l" r="r" t="t"/>
              <a:pathLst>
                <a:path extrusionOk="0" h="334" w="417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71"/>
            <p:cNvSpPr/>
            <p:nvPr/>
          </p:nvSpPr>
          <p:spPr>
            <a:xfrm>
              <a:off x="8163264" y="3005970"/>
              <a:ext cx="32" cy="32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71"/>
            <p:cNvSpPr/>
            <p:nvPr/>
          </p:nvSpPr>
          <p:spPr>
            <a:xfrm>
              <a:off x="8163264" y="3005970"/>
              <a:ext cx="5347" cy="11013"/>
            </a:xfrm>
            <a:custGeom>
              <a:rect b="b" l="l" r="r" t="t"/>
              <a:pathLst>
                <a:path extrusionOk="0" h="346" w="168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71"/>
            <p:cNvSpPr/>
            <p:nvPr/>
          </p:nvSpPr>
          <p:spPr>
            <a:xfrm>
              <a:off x="8163264" y="3005588"/>
              <a:ext cx="32" cy="414"/>
            </a:xfrm>
            <a:custGeom>
              <a:rect b="b" l="l" r="r" t="t"/>
              <a:pathLst>
                <a:path extrusionOk="0" h="13" w="1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71"/>
            <p:cNvSpPr/>
            <p:nvPr/>
          </p:nvSpPr>
          <p:spPr>
            <a:xfrm>
              <a:off x="8168579" y="3016952"/>
              <a:ext cx="32" cy="796"/>
            </a:xfrm>
            <a:custGeom>
              <a:rect b="b" l="l" r="r" t="t"/>
              <a:pathLst>
                <a:path extrusionOk="0" h="25" w="1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71"/>
            <p:cNvSpPr/>
            <p:nvPr/>
          </p:nvSpPr>
          <p:spPr>
            <a:xfrm>
              <a:off x="7985143" y="2900613"/>
              <a:ext cx="330109" cy="347552"/>
            </a:xfrm>
            <a:custGeom>
              <a:rect b="b" l="l" r="r" t="t"/>
              <a:pathLst>
                <a:path extrusionOk="0" h="10919" w="10371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71"/>
            <p:cNvSpPr/>
            <p:nvPr/>
          </p:nvSpPr>
          <p:spPr>
            <a:xfrm>
              <a:off x="8168579" y="3016952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71"/>
            <p:cNvSpPr/>
            <p:nvPr/>
          </p:nvSpPr>
          <p:spPr>
            <a:xfrm>
              <a:off x="8168579" y="3017715"/>
              <a:ext cx="32" cy="32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0" name="Google Shape;13800;p71"/>
          <p:cNvGrpSpPr/>
          <p:nvPr/>
        </p:nvGrpSpPr>
        <p:grpSpPr>
          <a:xfrm>
            <a:off x="7990840" y="2435226"/>
            <a:ext cx="354363" cy="353631"/>
            <a:chOff x="7990840" y="2435226"/>
            <a:chExt cx="354363" cy="353631"/>
          </a:xfrm>
        </p:grpSpPr>
        <p:sp>
          <p:nvSpPr>
            <p:cNvPr id="13801" name="Google Shape;13801;p71"/>
            <p:cNvSpPr/>
            <p:nvPr/>
          </p:nvSpPr>
          <p:spPr>
            <a:xfrm>
              <a:off x="7990840" y="2435226"/>
              <a:ext cx="354363" cy="353631"/>
            </a:xfrm>
            <a:custGeom>
              <a:rect b="b" l="l" r="r" t="t"/>
              <a:pathLst>
                <a:path extrusionOk="0" h="11110" w="11133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71"/>
            <p:cNvSpPr/>
            <p:nvPr/>
          </p:nvSpPr>
          <p:spPr>
            <a:xfrm>
              <a:off x="8190160" y="2704158"/>
              <a:ext cx="61814" cy="45644"/>
            </a:xfrm>
            <a:custGeom>
              <a:rect b="b" l="l" r="r" t="t"/>
              <a:pathLst>
                <a:path extrusionOk="0" h="1434" w="1942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71"/>
            <p:cNvSpPr/>
            <p:nvPr/>
          </p:nvSpPr>
          <p:spPr>
            <a:xfrm>
              <a:off x="8162882" y="2684201"/>
              <a:ext cx="22026" cy="18239"/>
            </a:xfrm>
            <a:custGeom>
              <a:rect b="b" l="l" r="r" t="t"/>
              <a:pathLst>
                <a:path extrusionOk="0" h="573" w="692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04" name="Google Shape;13804;p71"/>
          <p:cNvGrpSpPr/>
          <p:nvPr/>
        </p:nvGrpSpPr>
        <p:grpSpPr>
          <a:xfrm>
            <a:off x="1817317" y="2480330"/>
            <a:ext cx="350958" cy="263043"/>
            <a:chOff x="1817317" y="2480330"/>
            <a:chExt cx="350958" cy="263043"/>
          </a:xfrm>
        </p:grpSpPr>
        <p:sp>
          <p:nvSpPr>
            <p:cNvPr id="13805" name="Google Shape;13805;p71"/>
            <p:cNvSpPr/>
            <p:nvPr/>
          </p:nvSpPr>
          <p:spPr>
            <a:xfrm>
              <a:off x="1817317" y="2480330"/>
              <a:ext cx="350958" cy="191426"/>
            </a:xfrm>
            <a:custGeom>
              <a:rect b="b" l="l" r="r" t="t"/>
              <a:pathLst>
                <a:path extrusionOk="0" h="6014" w="11026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71"/>
            <p:cNvSpPr/>
            <p:nvPr/>
          </p:nvSpPr>
          <p:spPr>
            <a:xfrm>
              <a:off x="1926844" y="2568626"/>
              <a:ext cx="131140" cy="174747"/>
            </a:xfrm>
            <a:custGeom>
              <a:rect b="b" l="l" r="r" t="t"/>
              <a:pathLst>
                <a:path extrusionOk="0" h="5490" w="412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71"/>
            <p:cNvSpPr/>
            <p:nvPr/>
          </p:nvSpPr>
          <p:spPr>
            <a:xfrm>
              <a:off x="1965485" y="2639893"/>
              <a:ext cx="55002" cy="70885"/>
            </a:xfrm>
            <a:custGeom>
              <a:rect b="b" l="l" r="r" t="t"/>
              <a:pathLst>
                <a:path extrusionOk="0" h="2227" w="1728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71"/>
            <p:cNvSpPr/>
            <p:nvPr/>
          </p:nvSpPr>
          <p:spPr>
            <a:xfrm>
              <a:off x="1965103" y="2503406"/>
              <a:ext cx="43989" cy="31162"/>
            </a:xfrm>
            <a:custGeom>
              <a:rect b="b" l="l" r="r" t="t"/>
              <a:pathLst>
                <a:path extrusionOk="0" h="979" w="1382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71"/>
            <p:cNvSpPr/>
            <p:nvPr/>
          </p:nvSpPr>
          <p:spPr>
            <a:xfrm>
              <a:off x="2052668" y="2537369"/>
              <a:ext cx="34504" cy="30175"/>
            </a:xfrm>
            <a:custGeom>
              <a:rect b="b" l="l" r="r" t="t"/>
              <a:pathLst>
                <a:path extrusionOk="0" h="948" w="1084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0" name="Google Shape;13810;p71"/>
          <p:cNvGrpSpPr/>
          <p:nvPr/>
        </p:nvGrpSpPr>
        <p:grpSpPr>
          <a:xfrm>
            <a:off x="1341727" y="2483349"/>
            <a:ext cx="419913" cy="308109"/>
            <a:chOff x="1341727" y="2483349"/>
            <a:chExt cx="419913" cy="308109"/>
          </a:xfrm>
        </p:grpSpPr>
        <p:sp>
          <p:nvSpPr>
            <p:cNvPr id="13811" name="Google Shape;13811;p71"/>
            <p:cNvSpPr/>
            <p:nvPr/>
          </p:nvSpPr>
          <p:spPr>
            <a:xfrm>
              <a:off x="1623896" y="2522310"/>
              <a:ext cx="53488" cy="18605"/>
            </a:xfrm>
            <a:custGeom>
              <a:rect b="b" l="l" r="r" t="t"/>
              <a:pathLst>
                <a:path extrusionOk="0" h="489" w="1406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71"/>
            <p:cNvSpPr/>
            <p:nvPr/>
          </p:nvSpPr>
          <p:spPr>
            <a:xfrm>
              <a:off x="1341727" y="2483349"/>
              <a:ext cx="419913" cy="308109"/>
            </a:xfrm>
            <a:custGeom>
              <a:rect b="b" l="l" r="r" t="t"/>
              <a:pathLst>
                <a:path extrusionOk="0" h="8098" w="11038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71"/>
            <p:cNvSpPr/>
            <p:nvPr/>
          </p:nvSpPr>
          <p:spPr>
            <a:xfrm>
              <a:off x="1611228" y="2679979"/>
              <a:ext cx="12250" cy="12708"/>
            </a:xfrm>
            <a:custGeom>
              <a:rect b="b" l="l" r="r" t="t"/>
              <a:pathLst>
                <a:path extrusionOk="0" h="334" w="322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14" name="Google Shape;13814;p71"/>
          <p:cNvGrpSpPr/>
          <p:nvPr/>
        </p:nvGrpSpPr>
        <p:grpSpPr>
          <a:xfrm>
            <a:off x="854332" y="2447736"/>
            <a:ext cx="376358" cy="330109"/>
            <a:chOff x="854332" y="2447736"/>
            <a:chExt cx="376358" cy="330109"/>
          </a:xfrm>
        </p:grpSpPr>
        <p:sp>
          <p:nvSpPr>
            <p:cNvPr id="13815" name="Google Shape;13815;p71"/>
            <p:cNvSpPr/>
            <p:nvPr/>
          </p:nvSpPr>
          <p:spPr>
            <a:xfrm>
              <a:off x="854332" y="2483353"/>
              <a:ext cx="376358" cy="294491"/>
            </a:xfrm>
            <a:custGeom>
              <a:rect b="b" l="l" r="r" t="t"/>
              <a:pathLst>
                <a:path extrusionOk="0" h="9252" w="11824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71"/>
            <p:cNvSpPr/>
            <p:nvPr/>
          </p:nvSpPr>
          <p:spPr>
            <a:xfrm>
              <a:off x="983561" y="2677389"/>
              <a:ext cx="23140" cy="11395"/>
            </a:xfrm>
            <a:custGeom>
              <a:rect b="b" l="l" r="r" t="t"/>
              <a:pathLst>
                <a:path extrusionOk="0" h="358" w="727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71"/>
            <p:cNvSpPr/>
            <p:nvPr/>
          </p:nvSpPr>
          <p:spPr>
            <a:xfrm>
              <a:off x="1030925" y="2447736"/>
              <a:ext cx="187638" cy="183086"/>
            </a:xfrm>
            <a:custGeom>
              <a:rect b="b" l="l" r="r" t="t"/>
              <a:pathLst>
                <a:path extrusionOk="0" h="5752" w="5895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71"/>
            <p:cNvSpPr/>
            <p:nvPr/>
          </p:nvSpPr>
          <p:spPr>
            <a:xfrm>
              <a:off x="1066574" y="2483353"/>
              <a:ext cx="28806" cy="11045"/>
            </a:xfrm>
            <a:custGeom>
              <a:rect b="b" l="l" r="r" t="t"/>
              <a:pathLst>
                <a:path extrusionOk="0" h="347" w="905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71"/>
            <p:cNvSpPr/>
            <p:nvPr/>
          </p:nvSpPr>
          <p:spPr>
            <a:xfrm>
              <a:off x="1107126" y="2483353"/>
              <a:ext cx="76201" cy="11045"/>
            </a:xfrm>
            <a:custGeom>
              <a:rect b="b" l="l" r="r" t="t"/>
              <a:pathLst>
                <a:path extrusionOk="0" h="347" w="2394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71"/>
            <p:cNvSpPr/>
            <p:nvPr/>
          </p:nvSpPr>
          <p:spPr>
            <a:xfrm>
              <a:off x="1065810" y="2512542"/>
              <a:ext cx="117516" cy="11395"/>
            </a:xfrm>
            <a:custGeom>
              <a:rect b="b" l="l" r="r" t="t"/>
              <a:pathLst>
                <a:path extrusionOk="0" h="358" w="3692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71"/>
            <p:cNvSpPr/>
            <p:nvPr/>
          </p:nvSpPr>
          <p:spPr>
            <a:xfrm>
              <a:off x="1065810" y="2542112"/>
              <a:ext cx="76583" cy="11395"/>
            </a:xfrm>
            <a:custGeom>
              <a:rect b="b" l="l" r="r" t="t"/>
              <a:pathLst>
                <a:path extrusionOk="0" h="358" w="24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71"/>
            <p:cNvSpPr/>
            <p:nvPr/>
          </p:nvSpPr>
          <p:spPr>
            <a:xfrm>
              <a:off x="1154489" y="2542112"/>
              <a:ext cx="28838" cy="11395"/>
            </a:xfrm>
            <a:custGeom>
              <a:rect b="b" l="l" r="r" t="t"/>
              <a:pathLst>
                <a:path extrusionOk="0" h="358" w="906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3" name="Google Shape;13823;p71"/>
          <p:cNvGrpSpPr/>
          <p:nvPr/>
        </p:nvGrpSpPr>
        <p:grpSpPr>
          <a:xfrm>
            <a:off x="4206763" y="2450951"/>
            <a:ext cx="322151" cy="322374"/>
            <a:chOff x="4206763" y="2450951"/>
            <a:chExt cx="322151" cy="322374"/>
          </a:xfrm>
        </p:grpSpPr>
        <p:sp>
          <p:nvSpPr>
            <p:cNvPr id="13824" name="Google Shape;13824;p71"/>
            <p:cNvSpPr/>
            <p:nvPr/>
          </p:nvSpPr>
          <p:spPr>
            <a:xfrm>
              <a:off x="4206763" y="2571650"/>
              <a:ext cx="322151" cy="201675"/>
            </a:xfrm>
            <a:custGeom>
              <a:rect b="b" l="l" r="r" t="t"/>
              <a:pathLst>
                <a:path extrusionOk="0" h="6336" w="10121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71"/>
            <p:cNvSpPr/>
            <p:nvPr/>
          </p:nvSpPr>
          <p:spPr>
            <a:xfrm>
              <a:off x="4210933" y="2450951"/>
              <a:ext cx="308878" cy="185537"/>
            </a:xfrm>
            <a:custGeom>
              <a:rect b="b" l="l" r="r" t="t"/>
              <a:pathLst>
                <a:path extrusionOk="0" h="5829" w="9704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26" name="Google Shape;13826;p71"/>
          <p:cNvGrpSpPr/>
          <p:nvPr/>
        </p:nvGrpSpPr>
        <p:grpSpPr>
          <a:xfrm>
            <a:off x="7528096" y="2450059"/>
            <a:ext cx="327976" cy="324316"/>
            <a:chOff x="7528096" y="2450059"/>
            <a:chExt cx="327976" cy="324316"/>
          </a:xfrm>
        </p:grpSpPr>
        <p:sp>
          <p:nvSpPr>
            <p:cNvPr id="13827" name="Google Shape;13827;p71"/>
            <p:cNvSpPr/>
            <p:nvPr/>
          </p:nvSpPr>
          <p:spPr>
            <a:xfrm>
              <a:off x="7569411" y="2697187"/>
              <a:ext cx="26928" cy="25623"/>
            </a:xfrm>
            <a:custGeom>
              <a:rect b="b" l="l" r="r" t="t"/>
              <a:pathLst>
                <a:path extrusionOk="0" h="805" w="846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71"/>
            <p:cNvSpPr/>
            <p:nvPr/>
          </p:nvSpPr>
          <p:spPr>
            <a:xfrm>
              <a:off x="7600859" y="2728667"/>
              <a:ext cx="26578" cy="25591"/>
            </a:xfrm>
            <a:custGeom>
              <a:rect b="b" l="l" r="r" t="t"/>
              <a:pathLst>
                <a:path extrusionOk="0" h="804" w="835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71"/>
            <p:cNvSpPr/>
            <p:nvPr/>
          </p:nvSpPr>
          <p:spPr>
            <a:xfrm>
              <a:off x="7585326" y="2713102"/>
              <a:ext cx="26546" cy="25241"/>
            </a:xfrm>
            <a:custGeom>
              <a:rect b="b" l="l" r="r" t="t"/>
              <a:pathLst>
                <a:path extrusionOk="0" h="793" w="834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71"/>
            <p:cNvSpPr/>
            <p:nvPr/>
          </p:nvSpPr>
          <p:spPr>
            <a:xfrm>
              <a:off x="7528096" y="2450059"/>
              <a:ext cx="327976" cy="324316"/>
            </a:xfrm>
            <a:custGeom>
              <a:rect b="b" l="l" r="r" t="t"/>
              <a:pathLst>
                <a:path extrusionOk="0" h="10189" w="10304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71"/>
            <p:cNvSpPr/>
            <p:nvPr/>
          </p:nvSpPr>
          <p:spPr>
            <a:xfrm>
              <a:off x="7712296" y="2525528"/>
              <a:ext cx="79989" cy="60954"/>
            </a:xfrm>
            <a:custGeom>
              <a:rect b="b" l="l" r="r" t="t"/>
              <a:pathLst>
                <a:path extrusionOk="0" h="1915" w="2513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2" name="Google Shape;13832;p71"/>
          <p:cNvGrpSpPr/>
          <p:nvPr/>
        </p:nvGrpSpPr>
        <p:grpSpPr>
          <a:xfrm>
            <a:off x="7077129" y="2512542"/>
            <a:ext cx="282364" cy="198619"/>
            <a:chOff x="7077129" y="2512542"/>
            <a:chExt cx="282364" cy="198619"/>
          </a:xfrm>
        </p:grpSpPr>
        <p:sp>
          <p:nvSpPr>
            <p:cNvPr id="13833" name="Google Shape;13833;p71"/>
            <p:cNvSpPr/>
            <p:nvPr/>
          </p:nvSpPr>
          <p:spPr>
            <a:xfrm>
              <a:off x="7304872" y="2551533"/>
              <a:ext cx="25050" cy="19416"/>
            </a:xfrm>
            <a:custGeom>
              <a:rect b="b" l="l" r="r" t="t"/>
              <a:pathLst>
                <a:path extrusionOk="0" h="610" w="787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71"/>
            <p:cNvSpPr/>
            <p:nvPr/>
          </p:nvSpPr>
          <p:spPr>
            <a:xfrm>
              <a:off x="7129043" y="2512542"/>
              <a:ext cx="164879" cy="42875"/>
            </a:xfrm>
            <a:custGeom>
              <a:rect b="b" l="l" r="r" t="t"/>
              <a:pathLst>
                <a:path extrusionOk="0" h="1347" w="518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71"/>
            <p:cNvSpPr/>
            <p:nvPr/>
          </p:nvSpPr>
          <p:spPr>
            <a:xfrm>
              <a:off x="7077129" y="2536796"/>
              <a:ext cx="282364" cy="174365"/>
            </a:xfrm>
            <a:custGeom>
              <a:rect b="b" l="l" r="r" t="t"/>
              <a:pathLst>
                <a:path extrusionOk="0" h="5478" w="8871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71"/>
            <p:cNvSpPr/>
            <p:nvPr/>
          </p:nvSpPr>
          <p:spPr>
            <a:xfrm>
              <a:off x="7153680" y="2560255"/>
              <a:ext cx="129230" cy="127129"/>
            </a:xfrm>
            <a:custGeom>
              <a:rect b="b" l="l" r="r" t="t"/>
              <a:pathLst>
                <a:path extrusionOk="0" h="3994" w="406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71"/>
            <p:cNvSpPr/>
            <p:nvPr/>
          </p:nvSpPr>
          <p:spPr>
            <a:xfrm>
              <a:off x="7183982" y="2590239"/>
              <a:ext cx="68244" cy="68244"/>
            </a:xfrm>
            <a:custGeom>
              <a:rect b="b" l="l" r="r" t="t"/>
              <a:pathLst>
                <a:path extrusionOk="0" h="2144" w="2144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71"/>
            <p:cNvSpPr/>
            <p:nvPr/>
          </p:nvSpPr>
          <p:spPr>
            <a:xfrm>
              <a:off x="7225297" y="2595904"/>
              <a:ext cx="20880" cy="20880"/>
            </a:xfrm>
            <a:custGeom>
              <a:rect b="b" l="l" r="r" t="t"/>
              <a:pathLst>
                <a:path extrusionOk="0" h="656" w="656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39" name="Google Shape;13839;p71"/>
          <p:cNvGrpSpPr/>
          <p:nvPr/>
        </p:nvGrpSpPr>
        <p:grpSpPr>
          <a:xfrm>
            <a:off x="3725461" y="2444712"/>
            <a:ext cx="334279" cy="334661"/>
            <a:chOff x="3725461" y="2444712"/>
            <a:chExt cx="334279" cy="334661"/>
          </a:xfrm>
        </p:grpSpPr>
        <p:sp>
          <p:nvSpPr>
            <p:cNvPr id="13840" name="Google Shape;13840;p71"/>
            <p:cNvSpPr/>
            <p:nvPr/>
          </p:nvSpPr>
          <p:spPr>
            <a:xfrm>
              <a:off x="3939200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71"/>
            <p:cNvSpPr/>
            <p:nvPr/>
          </p:nvSpPr>
          <p:spPr>
            <a:xfrm>
              <a:off x="3941078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71"/>
            <p:cNvSpPr/>
            <p:nvPr/>
          </p:nvSpPr>
          <p:spPr>
            <a:xfrm>
              <a:off x="3775116" y="2618281"/>
              <a:ext cx="68625" cy="49305"/>
            </a:xfrm>
            <a:custGeom>
              <a:rect b="b" l="l" r="r" t="t"/>
              <a:pathLst>
                <a:path extrusionOk="0" h="1549" w="2156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71"/>
            <p:cNvSpPr/>
            <p:nvPr/>
          </p:nvSpPr>
          <p:spPr>
            <a:xfrm>
              <a:off x="3793291" y="2554239"/>
              <a:ext cx="53092" cy="53092"/>
            </a:xfrm>
            <a:custGeom>
              <a:rect b="b" l="l" r="r" t="t"/>
              <a:pathLst>
                <a:path extrusionOk="0" h="1668" w="1668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71"/>
            <p:cNvSpPr/>
            <p:nvPr/>
          </p:nvSpPr>
          <p:spPr>
            <a:xfrm>
              <a:off x="3858097" y="2540584"/>
              <a:ext cx="69007" cy="69007"/>
            </a:xfrm>
            <a:custGeom>
              <a:rect b="b" l="l" r="r" t="t"/>
              <a:pathLst>
                <a:path extrusionOk="0" h="2168" w="2168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71"/>
            <p:cNvSpPr/>
            <p:nvPr/>
          </p:nvSpPr>
          <p:spPr>
            <a:xfrm>
              <a:off x="3834224" y="2620159"/>
              <a:ext cx="116752" cy="63342"/>
            </a:xfrm>
            <a:custGeom>
              <a:rect b="b" l="l" r="r" t="t"/>
              <a:pathLst>
                <a:path extrusionOk="0" h="1990" w="3668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71"/>
            <p:cNvSpPr/>
            <p:nvPr/>
          </p:nvSpPr>
          <p:spPr>
            <a:xfrm>
              <a:off x="3725461" y="2444712"/>
              <a:ext cx="334279" cy="334661"/>
            </a:xfrm>
            <a:custGeom>
              <a:rect b="b" l="l" r="r" t="t"/>
              <a:pathLst>
                <a:path extrusionOk="0" h="10514" w="10502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47" name="Google Shape;13847;p71"/>
          <p:cNvGrpSpPr/>
          <p:nvPr/>
        </p:nvGrpSpPr>
        <p:grpSpPr>
          <a:xfrm>
            <a:off x="6577238" y="2457221"/>
            <a:ext cx="332019" cy="310788"/>
            <a:chOff x="6577238" y="2457221"/>
            <a:chExt cx="332019" cy="310788"/>
          </a:xfrm>
        </p:grpSpPr>
        <p:sp>
          <p:nvSpPr>
            <p:cNvPr id="13848" name="Google Shape;13848;p71"/>
            <p:cNvSpPr/>
            <p:nvPr/>
          </p:nvSpPr>
          <p:spPr>
            <a:xfrm>
              <a:off x="6577238" y="2457221"/>
              <a:ext cx="332019" cy="310788"/>
            </a:xfrm>
            <a:custGeom>
              <a:rect b="b" l="l" r="r" t="t"/>
              <a:pathLst>
                <a:path extrusionOk="0" h="9764" w="10431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71"/>
            <p:cNvSpPr/>
            <p:nvPr/>
          </p:nvSpPr>
          <p:spPr>
            <a:xfrm>
              <a:off x="6723529" y="2512542"/>
              <a:ext cx="38705" cy="39055"/>
            </a:xfrm>
            <a:custGeom>
              <a:rect b="b" l="l" r="r" t="t"/>
              <a:pathLst>
                <a:path extrusionOk="0" h="1227" w="1216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71"/>
            <p:cNvSpPr/>
            <p:nvPr/>
          </p:nvSpPr>
          <p:spPr>
            <a:xfrm>
              <a:off x="6662893" y="2597050"/>
              <a:ext cx="169813" cy="108031"/>
            </a:xfrm>
            <a:custGeom>
              <a:rect b="b" l="l" r="r" t="t"/>
              <a:pathLst>
                <a:path extrusionOk="0" h="3394" w="5335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71"/>
            <p:cNvSpPr/>
            <p:nvPr/>
          </p:nvSpPr>
          <p:spPr>
            <a:xfrm>
              <a:off x="6639402" y="2589188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71"/>
            <p:cNvSpPr/>
            <p:nvPr/>
          </p:nvSpPr>
          <p:spPr>
            <a:xfrm>
              <a:off x="6820547" y="2673315"/>
              <a:ext cx="32244" cy="31034"/>
            </a:xfrm>
            <a:custGeom>
              <a:rect b="b" l="l" r="r" t="t"/>
              <a:pathLst>
                <a:path extrusionOk="0" h="975" w="1013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71"/>
            <p:cNvSpPr/>
            <p:nvPr/>
          </p:nvSpPr>
          <p:spPr>
            <a:xfrm>
              <a:off x="6730341" y="2603607"/>
              <a:ext cx="32244" cy="31384"/>
            </a:xfrm>
            <a:custGeom>
              <a:rect b="b" l="l" r="r" t="t"/>
              <a:pathLst>
                <a:path extrusionOk="0" h="986" w="1013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54" name="Google Shape;13854;p71"/>
          <p:cNvGrpSpPr/>
          <p:nvPr/>
        </p:nvGrpSpPr>
        <p:grpSpPr>
          <a:xfrm>
            <a:off x="2818561" y="2439778"/>
            <a:ext cx="247892" cy="346024"/>
            <a:chOff x="2818561" y="2439778"/>
            <a:chExt cx="247892" cy="346024"/>
          </a:xfrm>
        </p:grpSpPr>
        <p:sp>
          <p:nvSpPr>
            <p:cNvPr id="13855" name="Google Shape;13855;p71"/>
            <p:cNvSpPr/>
            <p:nvPr/>
          </p:nvSpPr>
          <p:spPr>
            <a:xfrm>
              <a:off x="2818561" y="2439778"/>
              <a:ext cx="247892" cy="346024"/>
            </a:xfrm>
            <a:custGeom>
              <a:rect b="b" l="l" r="r" t="t"/>
              <a:pathLst>
                <a:path extrusionOk="0" h="10871" w="7788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71"/>
            <p:cNvSpPr/>
            <p:nvPr/>
          </p:nvSpPr>
          <p:spPr>
            <a:xfrm>
              <a:off x="2939833" y="2603066"/>
              <a:ext cx="11395" cy="18652"/>
            </a:xfrm>
            <a:custGeom>
              <a:rect b="b" l="l" r="r" t="t"/>
              <a:pathLst>
                <a:path extrusionOk="0" h="586" w="358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71"/>
            <p:cNvSpPr/>
            <p:nvPr/>
          </p:nvSpPr>
          <p:spPr>
            <a:xfrm>
              <a:off x="2963706" y="2653103"/>
              <a:ext cx="19735" cy="14101"/>
            </a:xfrm>
            <a:custGeom>
              <a:rect b="b" l="l" r="r" t="t"/>
              <a:pathLst>
                <a:path extrusionOk="0" h="443" w="62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71"/>
            <p:cNvSpPr/>
            <p:nvPr/>
          </p:nvSpPr>
          <p:spPr>
            <a:xfrm>
              <a:off x="2948555" y="2577443"/>
              <a:ext cx="17093" cy="16615"/>
            </a:xfrm>
            <a:custGeom>
              <a:rect b="b" l="l" r="r" t="t"/>
              <a:pathLst>
                <a:path extrusionOk="0" h="522" w="537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71"/>
            <p:cNvSpPr/>
            <p:nvPr/>
          </p:nvSpPr>
          <p:spPr>
            <a:xfrm>
              <a:off x="2943621" y="2631299"/>
              <a:ext cx="16329" cy="17697"/>
            </a:xfrm>
            <a:custGeom>
              <a:rect b="b" l="l" r="r" t="t"/>
              <a:pathLst>
                <a:path extrusionOk="0" h="556" w="513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71"/>
            <p:cNvSpPr/>
            <p:nvPr/>
          </p:nvSpPr>
          <p:spPr>
            <a:xfrm>
              <a:off x="3019408" y="2638907"/>
              <a:ext cx="16711" cy="16170"/>
            </a:xfrm>
            <a:custGeom>
              <a:rect b="b" l="l" r="r" t="t"/>
              <a:pathLst>
                <a:path extrusionOk="0" h="508" w="525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71"/>
            <p:cNvSpPr/>
            <p:nvPr/>
          </p:nvSpPr>
          <p:spPr>
            <a:xfrm>
              <a:off x="3033063" y="2611087"/>
              <a:ext cx="12159" cy="18971"/>
            </a:xfrm>
            <a:custGeom>
              <a:rect b="b" l="l" r="r" t="t"/>
              <a:pathLst>
                <a:path extrusionOk="0" h="596" w="382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71"/>
            <p:cNvSpPr/>
            <p:nvPr/>
          </p:nvSpPr>
          <p:spPr>
            <a:xfrm>
              <a:off x="3024342" y="2583363"/>
              <a:ext cx="15947" cy="17888"/>
            </a:xfrm>
            <a:custGeom>
              <a:rect b="b" l="l" r="r" t="t"/>
              <a:pathLst>
                <a:path extrusionOk="0" h="562" w="501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71"/>
            <p:cNvSpPr/>
            <p:nvPr/>
          </p:nvSpPr>
          <p:spPr>
            <a:xfrm>
              <a:off x="2992894" y="2655808"/>
              <a:ext cx="19735" cy="12159"/>
            </a:xfrm>
            <a:custGeom>
              <a:rect b="b" l="l" r="r" t="t"/>
              <a:pathLst>
                <a:path extrusionOk="0" h="382" w="62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71"/>
            <p:cNvSpPr/>
            <p:nvPr/>
          </p:nvSpPr>
          <p:spPr>
            <a:xfrm>
              <a:off x="3000469" y="2566366"/>
              <a:ext cx="20117" cy="13655"/>
            </a:xfrm>
            <a:custGeom>
              <a:rect b="b" l="l" r="r" t="t"/>
              <a:pathLst>
                <a:path extrusionOk="0" h="429" w="632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71"/>
            <p:cNvSpPr/>
            <p:nvPr/>
          </p:nvSpPr>
          <p:spPr>
            <a:xfrm>
              <a:off x="2972045" y="2565188"/>
              <a:ext cx="18971" cy="12191"/>
            </a:xfrm>
            <a:custGeom>
              <a:rect b="b" l="l" r="r" t="t"/>
              <a:pathLst>
                <a:path extrusionOk="0" h="383" w="596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71"/>
            <p:cNvSpPr/>
            <p:nvPr/>
          </p:nvSpPr>
          <p:spPr>
            <a:xfrm>
              <a:off x="2976597" y="2586451"/>
              <a:ext cx="32244" cy="61814"/>
            </a:xfrm>
            <a:custGeom>
              <a:rect b="b" l="l" r="r" t="t"/>
              <a:pathLst>
                <a:path extrusionOk="0" h="1942" w="1013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67" name="Google Shape;13867;p71"/>
          <p:cNvGrpSpPr/>
          <p:nvPr/>
        </p:nvGrpSpPr>
        <p:grpSpPr>
          <a:xfrm>
            <a:off x="3207778" y="2474632"/>
            <a:ext cx="419933" cy="275170"/>
            <a:chOff x="3207778" y="2474632"/>
            <a:chExt cx="419933" cy="275170"/>
          </a:xfrm>
        </p:grpSpPr>
        <p:sp>
          <p:nvSpPr>
            <p:cNvPr id="13868" name="Google Shape;13868;p71"/>
            <p:cNvSpPr/>
            <p:nvPr/>
          </p:nvSpPr>
          <p:spPr>
            <a:xfrm>
              <a:off x="3207778" y="2474632"/>
              <a:ext cx="419933" cy="275170"/>
            </a:xfrm>
            <a:custGeom>
              <a:rect b="b" l="l" r="r" t="t"/>
              <a:pathLst>
                <a:path extrusionOk="0" h="8645" w="13193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71"/>
            <p:cNvSpPr/>
            <p:nvPr/>
          </p:nvSpPr>
          <p:spPr>
            <a:xfrm>
              <a:off x="3449559" y="2493985"/>
              <a:ext cx="46663" cy="98546"/>
            </a:xfrm>
            <a:custGeom>
              <a:rect b="b" l="l" r="r" t="t"/>
              <a:pathLst>
                <a:path extrusionOk="0" h="3096" w="1466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71"/>
            <p:cNvSpPr/>
            <p:nvPr/>
          </p:nvSpPr>
          <p:spPr>
            <a:xfrm>
              <a:off x="3247566" y="2507226"/>
              <a:ext cx="51565" cy="71681"/>
            </a:xfrm>
            <a:custGeom>
              <a:rect b="b" l="l" r="r" t="t"/>
              <a:pathLst>
                <a:path extrusionOk="0" h="2252" w="162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71"/>
            <p:cNvSpPr/>
            <p:nvPr/>
          </p:nvSpPr>
          <p:spPr>
            <a:xfrm>
              <a:off x="3312754" y="2507990"/>
              <a:ext cx="45135" cy="71299"/>
            </a:xfrm>
            <a:custGeom>
              <a:rect b="b" l="l" r="r" t="t"/>
              <a:pathLst>
                <a:path extrusionOk="0" h="2240" w="1418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71"/>
            <p:cNvSpPr/>
            <p:nvPr/>
          </p:nvSpPr>
          <p:spPr>
            <a:xfrm>
              <a:off x="3372626" y="2507194"/>
              <a:ext cx="65602" cy="71395"/>
            </a:xfrm>
            <a:custGeom>
              <a:rect b="b" l="l" r="r" t="t"/>
              <a:pathLst>
                <a:path extrusionOk="0" h="2243" w="2061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71"/>
            <p:cNvSpPr/>
            <p:nvPr/>
          </p:nvSpPr>
          <p:spPr>
            <a:xfrm>
              <a:off x="3247566" y="2632286"/>
              <a:ext cx="97432" cy="12541"/>
            </a:xfrm>
            <a:custGeom>
              <a:rect b="b" l="l" r="r" t="t"/>
              <a:pathLst>
                <a:path extrusionOk="0" h="394" w="3061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71"/>
            <p:cNvSpPr/>
            <p:nvPr/>
          </p:nvSpPr>
          <p:spPr>
            <a:xfrm>
              <a:off x="3371862" y="2632286"/>
              <a:ext cx="124360" cy="12541"/>
            </a:xfrm>
            <a:custGeom>
              <a:rect b="b" l="l" r="r" t="t"/>
              <a:pathLst>
                <a:path extrusionOk="0" h="394" w="3907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71"/>
            <p:cNvSpPr/>
            <p:nvPr/>
          </p:nvSpPr>
          <p:spPr>
            <a:xfrm>
              <a:off x="3247566" y="2665262"/>
              <a:ext cx="51565" cy="12159"/>
            </a:xfrm>
            <a:custGeom>
              <a:rect b="b" l="l" r="r" t="t"/>
              <a:pathLst>
                <a:path extrusionOk="0" h="382" w="162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71"/>
            <p:cNvSpPr/>
            <p:nvPr/>
          </p:nvSpPr>
          <p:spPr>
            <a:xfrm>
              <a:off x="3247566" y="2697856"/>
              <a:ext cx="97432" cy="12159"/>
            </a:xfrm>
            <a:custGeom>
              <a:rect b="b" l="l" r="r" t="t"/>
              <a:pathLst>
                <a:path extrusionOk="0" h="382" w="306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71"/>
            <p:cNvSpPr/>
            <p:nvPr/>
          </p:nvSpPr>
          <p:spPr>
            <a:xfrm>
              <a:off x="3312754" y="2665262"/>
              <a:ext cx="32244" cy="12159"/>
            </a:xfrm>
            <a:custGeom>
              <a:rect b="b" l="l" r="r" t="t"/>
              <a:pathLst>
                <a:path extrusionOk="0" h="382" w="1013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71"/>
            <p:cNvSpPr/>
            <p:nvPr/>
          </p:nvSpPr>
          <p:spPr>
            <a:xfrm>
              <a:off x="3371862" y="2665262"/>
              <a:ext cx="58408" cy="12159"/>
            </a:xfrm>
            <a:custGeom>
              <a:rect b="b" l="l" r="r" t="t"/>
              <a:pathLst>
                <a:path extrusionOk="0" h="382" w="1835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71"/>
            <p:cNvSpPr/>
            <p:nvPr/>
          </p:nvSpPr>
          <p:spPr>
            <a:xfrm>
              <a:off x="3444625" y="2665262"/>
              <a:ext cx="51596" cy="12159"/>
            </a:xfrm>
            <a:custGeom>
              <a:rect b="b" l="l" r="r" t="t"/>
              <a:pathLst>
                <a:path extrusionOk="0" h="382" w="1621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71"/>
            <p:cNvSpPr/>
            <p:nvPr/>
          </p:nvSpPr>
          <p:spPr>
            <a:xfrm>
              <a:off x="3371862" y="2697856"/>
              <a:ext cx="84922" cy="12159"/>
            </a:xfrm>
            <a:custGeom>
              <a:rect b="b" l="l" r="r" t="t"/>
              <a:pathLst>
                <a:path extrusionOk="0" h="382" w="2668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71"/>
            <p:cNvSpPr/>
            <p:nvPr/>
          </p:nvSpPr>
          <p:spPr>
            <a:xfrm>
              <a:off x="3470408" y="2697856"/>
              <a:ext cx="25814" cy="12159"/>
            </a:xfrm>
            <a:custGeom>
              <a:rect b="b" l="l" r="r" t="t"/>
              <a:pathLst>
                <a:path extrusionOk="0" h="382" w="811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2" name="Google Shape;13882;p71"/>
          <p:cNvGrpSpPr/>
          <p:nvPr/>
        </p:nvGrpSpPr>
        <p:grpSpPr>
          <a:xfrm>
            <a:off x="6099375" y="2456075"/>
            <a:ext cx="337684" cy="314194"/>
            <a:chOff x="6099375" y="2456075"/>
            <a:chExt cx="337684" cy="314194"/>
          </a:xfrm>
        </p:grpSpPr>
        <p:sp>
          <p:nvSpPr>
            <p:cNvPr id="13883" name="Google Shape;13883;p71"/>
            <p:cNvSpPr/>
            <p:nvPr/>
          </p:nvSpPr>
          <p:spPr>
            <a:xfrm>
              <a:off x="6099375" y="2456075"/>
              <a:ext cx="337684" cy="314194"/>
            </a:xfrm>
            <a:custGeom>
              <a:rect b="b" l="l" r="r" t="t"/>
              <a:pathLst>
                <a:path extrusionOk="0" h="9871" w="10609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71"/>
            <p:cNvSpPr/>
            <p:nvPr/>
          </p:nvSpPr>
          <p:spPr>
            <a:xfrm>
              <a:off x="6306652" y="2638748"/>
              <a:ext cx="59904" cy="59522"/>
            </a:xfrm>
            <a:custGeom>
              <a:rect b="b" l="l" r="r" t="t"/>
              <a:pathLst>
                <a:path extrusionOk="0" h="1870" w="1882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5" name="Google Shape;13885;p71"/>
          <p:cNvGrpSpPr/>
          <p:nvPr/>
        </p:nvGrpSpPr>
        <p:grpSpPr>
          <a:xfrm>
            <a:off x="2312623" y="2468584"/>
            <a:ext cx="312698" cy="286534"/>
            <a:chOff x="2312623" y="2468584"/>
            <a:chExt cx="312698" cy="286534"/>
          </a:xfrm>
        </p:grpSpPr>
        <p:sp>
          <p:nvSpPr>
            <p:cNvPr id="13886" name="Google Shape;13886;p71"/>
            <p:cNvSpPr/>
            <p:nvPr/>
          </p:nvSpPr>
          <p:spPr>
            <a:xfrm>
              <a:off x="2416866" y="2706195"/>
              <a:ext cx="34122" cy="34154"/>
            </a:xfrm>
            <a:custGeom>
              <a:rect b="b" l="l" r="r" t="t"/>
              <a:pathLst>
                <a:path extrusionOk="0" h="1073" w="1072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71"/>
            <p:cNvSpPr/>
            <p:nvPr/>
          </p:nvSpPr>
          <p:spPr>
            <a:xfrm>
              <a:off x="2527126" y="2706195"/>
              <a:ext cx="34536" cy="34154"/>
            </a:xfrm>
            <a:custGeom>
              <a:rect b="b" l="l" r="r" t="t"/>
              <a:pathLst>
                <a:path extrusionOk="0" h="1073" w="1085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71"/>
            <p:cNvSpPr/>
            <p:nvPr/>
          </p:nvSpPr>
          <p:spPr>
            <a:xfrm>
              <a:off x="2312623" y="2468584"/>
              <a:ext cx="312698" cy="286534"/>
            </a:xfrm>
            <a:custGeom>
              <a:rect b="b" l="l" r="r" t="t"/>
              <a:pathLst>
                <a:path extrusionOk="0" h="9002" w="9824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89" name="Google Shape;13889;p71"/>
          <p:cNvGrpSpPr/>
          <p:nvPr/>
        </p:nvGrpSpPr>
        <p:grpSpPr>
          <a:xfrm>
            <a:off x="5618805" y="2440924"/>
            <a:ext cx="345292" cy="342618"/>
            <a:chOff x="5618805" y="2440924"/>
            <a:chExt cx="345292" cy="342618"/>
          </a:xfrm>
        </p:grpSpPr>
        <p:sp>
          <p:nvSpPr>
            <p:cNvPr id="13890" name="Google Shape;13890;p71"/>
            <p:cNvSpPr/>
            <p:nvPr/>
          </p:nvSpPr>
          <p:spPr>
            <a:xfrm>
              <a:off x="5742751" y="2440924"/>
              <a:ext cx="221346" cy="222110"/>
            </a:xfrm>
            <a:custGeom>
              <a:rect b="b" l="l" r="r" t="t"/>
              <a:pathLst>
                <a:path extrusionOk="0" h="6978" w="6954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1" name="Google Shape;13891;p71"/>
            <p:cNvSpPr/>
            <p:nvPr/>
          </p:nvSpPr>
          <p:spPr>
            <a:xfrm>
              <a:off x="5810581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2" name="Google Shape;13892;p71"/>
            <p:cNvSpPr/>
            <p:nvPr/>
          </p:nvSpPr>
          <p:spPr>
            <a:xfrm>
              <a:off x="5884490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3" name="Google Shape;13893;p71"/>
            <p:cNvSpPr/>
            <p:nvPr/>
          </p:nvSpPr>
          <p:spPr>
            <a:xfrm>
              <a:off x="5847727" y="2523905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4" name="Google Shape;13894;p71"/>
            <p:cNvSpPr/>
            <p:nvPr/>
          </p:nvSpPr>
          <p:spPr>
            <a:xfrm>
              <a:off x="5618805" y="2516616"/>
              <a:ext cx="270269" cy="266926"/>
            </a:xfrm>
            <a:custGeom>
              <a:rect b="b" l="l" r="r" t="t"/>
              <a:pathLst>
                <a:path extrusionOk="0" h="8386" w="8491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895" name="Google Shape;13895;p71"/>
          <p:cNvGrpSpPr/>
          <p:nvPr/>
        </p:nvGrpSpPr>
        <p:grpSpPr>
          <a:xfrm>
            <a:off x="4653179" y="2446590"/>
            <a:ext cx="377886" cy="331255"/>
            <a:chOff x="4653179" y="2446590"/>
            <a:chExt cx="377886" cy="331255"/>
          </a:xfrm>
        </p:grpSpPr>
        <p:sp>
          <p:nvSpPr>
            <p:cNvPr id="13896" name="Google Shape;13896;p71"/>
            <p:cNvSpPr/>
            <p:nvPr/>
          </p:nvSpPr>
          <p:spPr>
            <a:xfrm>
              <a:off x="4767639" y="2584541"/>
              <a:ext cx="145941" cy="109177"/>
            </a:xfrm>
            <a:custGeom>
              <a:rect b="b" l="l" r="r" t="t"/>
              <a:pathLst>
                <a:path extrusionOk="0" h="3430" w="4585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7" name="Google Shape;13897;p71"/>
            <p:cNvSpPr/>
            <p:nvPr/>
          </p:nvSpPr>
          <p:spPr>
            <a:xfrm>
              <a:off x="4794918" y="2446590"/>
              <a:ext cx="96286" cy="53856"/>
            </a:xfrm>
            <a:custGeom>
              <a:rect b="b" l="l" r="r" t="t"/>
              <a:pathLst>
                <a:path extrusionOk="0" h="1692" w="3025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8" name="Google Shape;13898;p71"/>
            <p:cNvSpPr/>
            <p:nvPr/>
          </p:nvSpPr>
          <p:spPr>
            <a:xfrm>
              <a:off x="4816530" y="2465179"/>
              <a:ext cx="53856" cy="32244"/>
            </a:xfrm>
            <a:custGeom>
              <a:rect b="b" l="l" r="r" t="t"/>
              <a:pathLst>
                <a:path extrusionOk="0" h="1013" w="1692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9" name="Google Shape;13899;p71"/>
            <p:cNvSpPr/>
            <p:nvPr/>
          </p:nvSpPr>
          <p:spPr>
            <a:xfrm>
              <a:off x="4653179" y="2522409"/>
              <a:ext cx="377886" cy="255436"/>
            </a:xfrm>
            <a:custGeom>
              <a:rect b="b" l="l" r="r" t="t"/>
              <a:pathLst>
                <a:path extrusionOk="0" h="8025" w="11872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00" name="Google Shape;13900;p71"/>
          <p:cNvGrpSpPr/>
          <p:nvPr/>
        </p:nvGrpSpPr>
        <p:grpSpPr>
          <a:xfrm>
            <a:off x="5184517" y="2459481"/>
            <a:ext cx="252062" cy="305122"/>
            <a:chOff x="5184517" y="2459481"/>
            <a:chExt cx="252062" cy="305122"/>
          </a:xfrm>
        </p:grpSpPr>
        <p:sp>
          <p:nvSpPr>
            <p:cNvPr id="13901" name="Google Shape;13901;p71"/>
            <p:cNvSpPr/>
            <p:nvPr/>
          </p:nvSpPr>
          <p:spPr>
            <a:xfrm>
              <a:off x="5383486" y="2674747"/>
              <a:ext cx="13273" cy="13305"/>
            </a:xfrm>
            <a:custGeom>
              <a:rect b="b" l="l" r="r" t="t"/>
              <a:pathLst>
                <a:path extrusionOk="0" h="418" w="417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2" name="Google Shape;13902;p71"/>
            <p:cNvSpPr/>
            <p:nvPr/>
          </p:nvSpPr>
          <p:spPr>
            <a:xfrm>
              <a:off x="5350128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3" name="Google Shape;13903;p71"/>
            <p:cNvSpPr/>
            <p:nvPr/>
          </p:nvSpPr>
          <p:spPr>
            <a:xfrm>
              <a:off x="5254638" y="2666376"/>
              <a:ext cx="11395" cy="11427"/>
            </a:xfrm>
            <a:custGeom>
              <a:rect b="b" l="l" r="r" t="t"/>
              <a:pathLst>
                <a:path extrusionOk="0" h="359" w="358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4" name="Google Shape;13904;p71"/>
            <p:cNvSpPr/>
            <p:nvPr/>
          </p:nvSpPr>
          <p:spPr>
            <a:xfrm>
              <a:off x="5273959" y="2724402"/>
              <a:ext cx="11395" cy="11395"/>
            </a:xfrm>
            <a:custGeom>
              <a:rect b="b" l="l" r="r" t="t"/>
              <a:pathLst>
                <a:path extrusionOk="0" h="358" w="358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5" name="Google Shape;13905;p71"/>
            <p:cNvSpPr/>
            <p:nvPr/>
          </p:nvSpPr>
          <p:spPr>
            <a:xfrm>
              <a:off x="5308049" y="2678917"/>
              <a:ext cx="14451" cy="14037"/>
            </a:xfrm>
            <a:custGeom>
              <a:rect b="b" l="l" r="r" t="t"/>
              <a:pathLst>
                <a:path extrusionOk="0" h="441" w="454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6" name="Google Shape;13906;p71"/>
            <p:cNvSpPr/>
            <p:nvPr/>
          </p:nvSpPr>
          <p:spPr>
            <a:xfrm>
              <a:off x="5184517" y="2459481"/>
              <a:ext cx="252062" cy="305122"/>
            </a:xfrm>
            <a:custGeom>
              <a:rect b="b" l="l" r="r" t="t"/>
              <a:pathLst>
                <a:path extrusionOk="0" h="9586" w="7919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07" name="Google Shape;13907;p71"/>
          <p:cNvSpPr/>
          <p:nvPr/>
        </p:nvSpPr>
        <p:spPr>
          <a:xfrm>
            <a:off x="1801020" y="1970604"/>
            <a:ext cx="354363" cy="354395"/>
          </a:xfrm>
          <a:custGeom>
            <a:rect b="b" l="l" r="r" t="t"/>
            <a:pathLst>
              <a:path extrusionOk="0" h="11134" w="11133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08" name="Google Shape;13908;p71"/>
          <p:cNvGrpSpPr/>
          <p:nvPr/>
        </p:nvGrpSpPr>
        <p:grpSpPr>
          <a:xfrm>
            <a:off x="6155459" y="1969108"/>
            <a:ext cx="249770" cy="363849"/>
            <a:chOff x="6155459" y="1969108"/>
            <a:chExt cx="249770" cy="363849"/>
          </a:xfrm>
        </p:grpSpPr>
        <p:sp>
          <p:nvSpPr>
            <p:cNvPr id="13909" name="Google Shape;13909;p71"/>
            <p:cNvSpPr/>
            <p:nvPr/>
          </p:nvSpPr>
          <p:spPr>
            <a:xfrm>
              <a:off x="6195628" y="1969108"/>
              <a:ext cx="169813" cy="227012"/>
            </a:xfrm>
            <a:custGeom>
              <a:rect b="b" l="l" r="r" t="t"/>
              <a:pathLst>
                <a:path extrusionOk="0" h="7132" w="5335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0" name="Google Shape;13910;p71"/>
            <p:cNvSpPr/>
            <p:nvPr/>
          </p:nvSpPr>
          <p:spPr>
            <a:xfrm>
              <a:off x="6275585" y="2146083"/>
              <a:ext cx="10249" cy="50037"/>
            </a:xfrm>
            <a:custGeom>
              <a:rect b="b" l="l" r="r" t="t"/>
              <a:pathLst>
                <a:path extrusionOk="0" h="1572" w="322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1" name="Google Shape;13911;p71"/>
            <p:cNvSpPr/>
            <p:nvPr/>
          </p:nvSpPr>
          <p:spPr>
            <a:xfrm>
              <a:off x="6223671" y="2157446"/>
              <a:ext cx="10631" cy="38673"/>
            </a:xfrm>
            <a:custGeom>
              <a:rect b="b" l="l" r="r" t="t"/>
              <a:pathLst>
                <a:path extrusionOk="0" h="1215" w="334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2" name="Google Shape;13912;p71"/>
            <p:cNvSpPr/>
            <p:nvPr/>
          </p:nvSpPr>
          <p:spPr>
            <a:xfrm>
              <a:off x="6326736" y="2157446"/>
              <a:ext cx="10281" cy="38673"/>
            </a:xfrm>
            <a:custGeom>
              <a:rect b="b" l="l" r="r" t="t"/>
              <a:pathLst>
                <a:path extrusionOk="0" h="1215" w="323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3" name="Google Shape;13913;p71"/>
            <p:cNvSpPr/>
            <p:nvPr/>
          </p:nvSpPr>
          <p:spPr>
            <a:xfrm>
              <a:off x="6264222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4" name="Google Shape;13914;p71"/>
            <p:cNvSpPr/>
            <p:nvPr/>
          </p:nvSpPr>
          <p:spPr>
            <a:xfrm>
              <a:off x="6155459" y="2299949"/>
              <a:ext cx="33358" cy="33008"/>
            </a:xfrm>
            <a:custGeom>
              <a:rect b="b" l="l" r="r" t="t"/>
              <a:pathLst>
                <a:path extrusionOk="0" h="1037" w="1048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5" name="Google Shape;13915;p71"/>
            <p:cNvSpPr/>
            <p:nvPr/>
          </p:nvSpPr>
          <p:spPr>
            <a:xfrm>
              <a:off x="6372221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6" name="Google Shape;13916;p71"/>
            <p:cNvSpPr/>
            <p:nvPr/>
          </p:nvSpPr>
          <p:spPr>
            <a:xfrm>
              <a:off x="6185379" y="2208597"/>
              <a:ext cx="189134" cy="84763"/>
            </a:xfrm>
            <a:custGeom>
              <a:rect b="b" l="l" r="r" t="t"/>
              <a:pathLst>
                <a:path extrusionOk="0" h="2663" w="5942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7" name="Google Shape;13917;p71"/>
            <p:cNvSpPr/>
            <p:nvPr/>
          </p:nvSpPr>
          <p:spPr>
            <a:xfrm>
              <a:off x="6246397" y="2010773"/>
              <a:ext cx="69007" cy="25814"/>
            </a:xfrm>
            <a:custGeom>
              <a:rect b="b" l="l" r="r" t="t"/>
              <a:pathLst>
                <a:path extrusionOk="0" h="811" w="2168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8" name="Google Shape;13918;p71"/>
          <p:cNvGrpSpPr/>
          <p:nvPr/>
        </p:nvGrpSpPr>
        <p:grpSpPr>
          <a:xfrm>
            <a:off x="2280029" y="1970604"/>
            <a:ext cx="353631" cy="354395"/>
            <a:chOff x="2280029" y="1970604"/>
            <a:chExt cx="353631" cy="354395"/>
          </a:xfrm>
        </p:grpSpPr>
        <p:sp>
          <p:nvSpPr>
            <p:cNvPr id="13919" name="Google Shape;13919;p71"/>
            <p:cNvSpPr/>
            <p:nvPr/>
          </p:nvSpPr>
          <p:spPr>
            <a:xfrm>
              <a:off x="2309981" y="2069086"/>
              <a:ext cx="323679" cy="255913"/>
            </a:xfrm>
            <a:custGeom>
              <a:rect b="b" l="l" r="r" t="t"/>
              <a:pathLst>
                <a:path extrusionOk="0" h="8040" w="10169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71"/>
            <p:cNvSpPr/>
            <p:nvPr/>
          </p:nvSpPr>
          <p:spPr>
            <a:xfrm>
              <a:off x="2280029" y="1970604"/>
              <a:ext cx="322565" cy="255468"/>
            </a:xfrm>
            <a:custGeom>
              <a:rect b="b" l="l" r="r" t="t"/>
              <a:pathLst>
                <a:path extrusionOk="0" h="8026" w="10134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71"/>
            <p:cNvSpPr/>
            <p:nvPr/>
          </p:nvSpPr>
          <p:spPr>
            <a:xfrm>
              <a:off x="2411169" y="2064598"/>
              <a:ext cx="17093" cy="26928"/>
            </a:xfrm>
            <a:custGeom>
              <a:rect b="b" l="l" r="r" t="t"/>
              <a:pathLst>
                <a:path extrusionOk="0" h="846" w="537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71"/>
            <p:cNvSpPr/>
            <p:nvPr/>
          </p:nvSpPr>
          <p:spPr>
            <a:xfrm>
              <a:off x="2323254" y="2017458"/>
              <a:ext cx="267213" cy="264316"/>
            </a:xfrm>
            <a:custGeom>
              <a:rect b="b" l="l" r="r" t="t"/>
              <a:pathLst>
                <a:path extrusionOk="0" h="8304" w="8395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3" name="Google Shape;13923;p71"/>
          <p:cNvGrpSpPr/>
          <p:nvPr/>
        </p:nvGrpSpPr>
        <p:grpSpPr>
          <a:xfrm>
            <a:off x="8065100" y="2000174"/>
            <a:ext cx="255086" cy="301685"/>
            <a:chOff x="8065100" y="2000174"/>
            <a:chExt cx="255086" cy="301685"/>
          </a:xfrm>
        </p:grpSpPr>
        <p:sp>
          <p:nvSpPr>
            <p:cNvPr id="13924" name="Google Shape;13924;p71"/>
            <p:cNvSpPr/>
            <p:nvPr/>
          </p:nvSpPr>
          <p:spPr>
            <a:xfrm>
              <a:off x="8085185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5" name="Google Shape;13925;p71"/>
            <p:cNvSpPr/>
            <p:nvPr/>
          </p:nvSpPr>
          <p:spPr>
            <a:xfrm>
              <a:off x="8161004" y="2151016"/>
              <a:ext cx="65188" cy="150842"/>
            </a:xfrm>
            <a:custGeom>
              <a:rect b="b" l="l" r="r" t="t"/>
              <a:pathLst>
                <a:path extrusionOk="0" h="4739" w="2048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6" name="Google Shape;13926;p71"/>
            <p:cNvSpPr/>
            <p:nvPr/>
          </p:nvSpPr>
          <p:spPr>
            <a:xfrm>
              <a:off x="8236791" y="2151016"/>
              <a:ext cx="65220" cy="150842"/>
            </a:xfrm>
            <a:custGeom>
              <a:rect b="b" l="l" r="r" t="t"/>
              <a:pathLst>
                <a:path extrusionOk="0" h="4739" w="2049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7" name="Google Shape;13927;p71"/>
            <p:cNvSpPr/>
            <p:nvPr/>
          </p:nvSpPr>
          <p:spPr>
            <a:xfrm>
              <a:off x="8065100" y="2000174"/>
              <a:ext cx="255086" cy="178916"/>
            </a:xfrm>
            <a:custGeom>
              <a:rect b="b" l="l" r="r" t="t"/>
              <a:pathLst>
                <a:path extrusionOk="0" h="5621" w="8014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28" name="Google Shape;13928;p71"/>
          <p:cNvGrpSpPr/>
          <p:nvPr/>
        </p:nvGrpSpPr>
        <p:grpSpPr>
          <a:xfrm>
            <a:off x="6633705" y="1969108"/>
            <a:ext cx="249420" cy="363849"/>
            <a:chOff x="6633705" y="1969108"/>
            <a:chExt cx="249420" cy="363849"/>
          </a:xfrm>
        </p:grpSpPr>
        <p:sp>
          <p:nvSpPr>
            <p:cNvPr id="13929" name="Google Shape;13929;p71"/>
            <p:cNvSpPr/>
            <p:nvPr/>
          </p:nvSpPr>
          <p:spPr>
            <a:xfrm>
              <a:off x="6678426" y="1969108"/>
              <a:ext cx="159214" cy="238407"/>
            </a:xfrm>
            <a:custGeom>
              <a:rect b="b" l="l" r="r" t="t"/>
              <a:pathLst>
                <a:path extrusionOk="0" h="7490" w="5002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0" name="Google Shape;13930;p71"/>
            <p:cNvSpPr/>
            <p:nvPr/>
          </p:nvSpPr>
          <p:spPr>
            <a:xfrm>
              <a:off x="6753481" y="2168809"/>
              <a:ext cx="10249" cy="38705"/>
            </a:xfrm>
            <a:custGeom>
              <a:rect b="b" l="l" r="r" t="t"/>
              <a:pathLst>
                <a:path extrusionOk="0" h="1216" w="322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1" name="Google Shape;13931;p71"/>
            <p:cNvSpPr/>
            <p:nvPr/>
          </p:nvSpPr>
          <p:spPr>
            <a:xfrm>
              <a:off x="6707614" y="2180173"/>
              <a:ext cx="10631" cy="27342"/>
            </a:xfrm>
            <a:custGeom>
              <a:rect b="b" l="l" r="r" t="t"/>
              <a:pathLst>
                <a:path extrusionOk="0" h="859" w="334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2" name="Google Shape;13932;p71"/>
            <p:cNvSpPr/>
            <p:nvPr/>
          </p:nvSpPr>
          <p:spPr>
            <a:xfrm>
              <a:off x="6798966" y="2180173"/>
              <a:ext cx="10249" cy="27342"/>
            </a:xfrm>
            <a:custGeom>
              <a:rect b="b" l="l" r="r" t="t"/>
              <a:pathLst>
                <a:path extrusionOk="0" h="859" w="322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3" name="Google Shape;13933;p71"/>
            <p:cNvSpPr/>
            <p:nvPr/>
          </p:nvSpPr>
          <p:spPr>
            <a:xfrm>
              <a:off x="6742118" y="2299949"/>
              <a:ext cx="32976" cy="33008"/>
            </a:xfrm>
            <a:custGeom>
              <a:rect b="b" l="l" r="r" t="t"/>
              <a:pathLst>
                <a:path extrusionOk="0" h="1037" w="1036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4" name="Google Shape;13934;p71"/>
            <p:cNvSpPr/>
            <p:nvPr/>
          </p:nvSpPr>
          <p:spPr>
            <a:xfrm>
              <a:off x="6633705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5" name="Google Shape;13935;p71"/>
            <p:cNvSpPr/>
            <p:nvPr/>
          </p:nvSpPr>
          <p:spPr>
            <a:xfrm>
              <a:off x="6850117" y="2299949"/>
              <a:ext cx="33008" cy="33008"/>
            </a:xfrm>
            <a:custGeom>
              <a:rect b="b" l="l" r="r" t="t"/>
              <a:pathLst>
                <a:path extrusionOk="0" h="1037" w="1037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6" name="Google Shape;13936;p71"/>
            <p:cNvSpPr/>
            <p:nvPr/>
          </p:nvSpPr>
          <p:spPr>
            <a:xfrm>
              <a:off x="6664039" y="2219610"/>
              <a:ext cx="188370" cy="73750"/>
            </a:xfrm>
            <a:custGeom>
              <a:rect b="b" l="l" r="r" t="t"/>
              <a:pathLst>
                <a:path extrusionOk="0" h="2317" w="5918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37" name="Google Shape;13937;p71"/>
          <p:cNvGrpSpPr/>
          <p:nvPr/>
        </p:nvGrpSpPr>
        <p:grpSpPr>
          <a:xfrm>
            <a:off x="5211031" y="1969108"/>
            <a:ext cx="226661" cy="363467"/>
            <a:chOff x="5211031" y="1969108"/>
            <a:chExt cx="226661" cy="363467"/>
          </a:xfrm>
        </p:grpSpPr>
        <p:sp>
          <p:nvSpPr>
            <p:cNvPr id="13938" name="Google Shape;13938;p71"/>
            <p:cNvSpPr/>
            <p:nvPr/>
          </p:nvSpPr>
          <p:spPr>
            <a:xfrm>
              <a:off x="5211031" y="1969108"/>
              <a:ext cx="226661" cy="363467"/>
            </a:xfrm>
            <a:custGeom>
              <a:rect b="b" l="l" r="r" t="t"/>
              <a:pathLst>
                <a:path extrusionOk="0" h="11419" w="7121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9" name="Google Shape;13939;p71"/>
            <p:cNvSpPr/>
            <p:nvPr/>
          </p:nvSpPr>
          <p:spPr>
            <a:xfrm>
              <a:off x="5250468" y="2060046"/>
              <a:ext cx="147819" cy="107649"/>
            </a:xfrm>
            <a:custGeom>
              <a:rect b="b" l="l" r="r" t="t"/>
              <a:pathLst>
                <a:path extrusionOk="0" h="3382" w="4644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0" name="Google Shape;13940;p71"/>
          <p:cNvGrpSpPr/>
          <p:nvPr/>
        </p:nvGrpSpPr>
        <p:grpSpPr>
          <a:xfrm>
            <a:off x="3712952" y="1970604"/>
            <a:ext cx="354363" cy="354395"/>
            <a:chOff x="3712952" y="1970604"/>
            <a:chExt cx="354363" cy="354395"/>
          </a:xfrm>
        </p:grpSpPr>
        <p:sp>
          <p:nvSpPr>
            <p:cNvPr id="13941" name="Google Shape;13941;p71"/>
            <p:cNvSpPr/>
            <p:nvPr/>
          </p:nvSpPr>
          <p:spPr>
            <a:xfrm>
              <a:off x="3868314" y="2281360"/>
              <a:ext cx="43639" cy="43639"/>
            </a:xfrm>
            <a:custGeom>
              <a:rect b="b" l="l" r="r" t="t"/>
              <a:pathLst>
                <a:path extrusionOk="0" h="1371" w="1371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2" name="Google Shape;13942;p71"/>
            <p:cNvSpPr/>
            <p:nvPr/>
          </p:nvSpPr>
          <p:spPr>
            <a:xfrm>
              <a:off x="3940346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3" name="Google Shape;13943;p71"/>
            <p:cNvSpPr/>
            <p:nvPr/>
          </p:nvSpPr>
          <p:spPr>
            <a:xfrm>
              <a:off x="3784952" y="2120300"/>
              <a:ext cx="54970" cy="55002"/>
            </a:xfrm>
            <a:custGeom>
              <a:rect b="b" l="l" r="r" t="t"/>
              <a:pathLst>
                <a:path extrusionOk="0" h="1728" w="1727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4" name="Google Shape;13944;p71"/>
            <p:cNvSpPr/>
            <p:nvPr/>
          </p:nvSpPr>
          <p:spPr>
            <a:xfrm>
              <a:off x="3712952" y="2281360"/>
              <a:ext cx="44371" cy="43639"/>
            </a:xfrm>
            <a:custGeom>
              <a:rect b="b" l="l" r="r" t="t"/>
              <a:pathLst>
                <a:path extrusionOk="0" h="1371" w="1394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5" name="Google Shape;13945;p71"/>
            <p:cNvSpPr/>
            <p:nvPr/>
          </p:nvSpPr>
          <p:spPr>
            <a:xfrm>
              <a:off x="4023708" y="2281360"/>
              <a:ext cx="43607" cy="43639"/>
            </a:xfrm>
            <a:custGeom>
              <a:rect b="b" l="l" r="r" t="t"/>
              <a:pathLst>
                <a:path extrusionOk="0" h="1371" w="137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6" name="Google Shape;13946;p71"/>
            <p:cNvSpPr/>
            <p:nvPr/>
          </p:nvSpPr>
          <p:spPr>
            <a:xfrm>
              <a:off x="3852049" y="1970604"/>
              <a:ext cx="76583" cy="76965"/>
            </a:xfrm>
            <a:custGeom>
              <a:rect b="b" l="l" r="r" t="t"/>
              <a:pathLst>
                <a:path extrusionOk="0" h="2418" w="2406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7" name="Google Shape;13947;p71"/>
            <p:cNvSpPr/>
            <p:nvPr/>
          </p:nvSpPr>
          <p:spPr>
            <a:xfrm>
              <a:off x="3746310" y="2187016"/>
              <a:ext cx="132667" cy="88710"/>
            </a:xfrm>
            <a:custGeom>
              <a:rect b="b" l="l" r="r" t="t"/>
              <a:pathLst>
                <a:path extrusionOk="0" h="2787" w="4168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8" name="Google Shape;13948;p71"/>
            <p:cNvSpPr/>
            <p:nvPr/>
          </p:nvSpPr>
          <p:spPr>
            <a:xfrm>
              <a:off x="3831583" y="2059664"/>
              <a:ext cx="117485" cy="54748"/>
            </a:xfrm>
            <a:custGeom>
              <a:rect b="b" l="l" r="r" t="t"/>
              <a:pathLst>
                <a:path extrusionOk="0" h="1720" w="3691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9" name="Google Shape;13949;p71"/>
            <p:cNvSpPr/>
            <p:nvPr/>
          </p:nvSpPr>
          <p:spPr>
            <a:xfrm>
              <a:off x="3901672" y="2187016"/>
              <a:ext cx="132285" cy="88997"/>
            </a:xfrm>
            <a:custGeom>
              <a:rect b="b" l="l" r="r" t="t"/>
              <a:pathLst>
                <a:path extrusionOk="0" h="2796" w="4156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50" name="Google Shape;13950;p71"/>
          <p:cNvGrpSpPr/>
          <p:nvPr/>
        </p:nvGrpSpPr>
        <p:grpSpPr>
          <a:xfrm>
            <a:off x="3235438" y="1970604"/>
            <a:ext cx="354363" cy="354745"/>
            <a:chOff x="3235438" y="1970604"/>
            <a:chExt cx="354363" cy="354745"/>
          </a:xfrm>
        </p:grpSpPr>
        <p:sp>
          <p:nvSpPr>
            <p:cNvPr id="13951" name="Google Shape;13951;p71"/>
            <p:cNvSpPr/>
            <p:nvPr/>
          </p:nvSpPr>
          <p:spPr>
            <a:xfrm>
              <a:off x="3235438" y="2125712"/>
              <a:ext cx="132667" cy="199288"/>
            </a:xfrm>
            <a:custGeom>
              <a:rect b="b" l="l" r="r" t="t"/>
              <a:pathLst>
                <a:path extrusionOk="0" h="6261" w="4168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2" name="Google Shape;13952;p71"/>
            <p:cNvSpPr/>
            <p:nvPr/>
          </p:nvSpPr>
          <p:spPr>
            <a:xfrm>
              <a:off x="3257433" y="2292373"/>
              <a:ext cx="10249" cy="32626"/>
            </a:xfrm>
            <a:custGeom>
              <a:rect b="b" l="l" r="r" t="t"/>
              <a:pathLst>
                <a:path extrusionOk="0" h="1025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3" name="Google Shape;13953;p71"/>
            <p:cNvSpPr/>
            <p:nvPr/>
          </p:nvSpPr>
          <p:spPr>
            <a:xfrm>
              <a:off x="3335098" y="2292373"/>
              <a:ext cx="10281" cy="32626"/>
            </a:xfrm>
            <a:custGeom>
              <a:rect b="b" l="l" r="r" t="t"/>
              <a:pathLst>
                <a:path extrusionOk="0" h="1025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4" name="Google Shape;13954;p71"/>
            <p:cNvSpPr/>
            <p:nvPr/>
          </p:nvSpPr>
          <p:spPr>
            <a:xfrm>
              <a:off x="3490110" y="2163685"/>
              <a:ext cx="55734" cy="18430"/>
            </a:xfrm>
            <a:custGeom>
              <a:rect b="b" l="l" r="r" t="t"/>
              <a:pathLst>
                <a:path extrusionOk="0" h="579" w="1751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5" name="Google Shape;13955;p71"/>
            <p:cNvSpPr/>
            <p:nvPr/>
          </p:nvSpPr>
          <p:spPr>
            <a:xfrm>
              <a:off x="3445771" y="2131664"/>
              <a:ext cx="144031" cy="192953"/>
            </a:xfrm>
            <a:custGeom>
              <a:rect b="b" l="l" r="r" t="t"/>
              <a:pathLst>
                <a:path extrusionOk="0" h="6062" w="4525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6" name="Google Shape;13956;p71"/>
            <p:cNvSpPr/>
            <p:nvPr/>
          </p:nvSpPr>
          <p:spPr>
            <a:xfrm>
              <a:off x="3473813" y="2287058"/>
              <a:ext cx="10631" cy="38291"/>
            </a:xfrm>
            <a:custGeom>
              <a:rect b="b" l="l" r="r" t="t"/>
              <a:pathLst>
                <a:path extrusionOk="0" h="1203" w="33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7" name="Google Shape;13957;p71"/>
            <p:cNvSpPr/>
            <p:nvPr/>
          </p:nvSpPr>
          <p:spPr>
            <a:xfrm>
              <a:off x="3551128" y="2287058"/>
              <a:ext cx="10249" cy="38291"/>
            </a:xfrm>
            <a:custGeom>
              <a:rect b="b" l="l" r="r" t="t"/>
              <a:pathLst>
                <a:path extrusionOk="0" h="1203" w="322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8" name="Google Shape;13958;p71"/>
            <p:cNvSpPr/>
            <p:nvPr/>
          </p:nvSpPr>
          <p:spPr>
            <a:xfrm>
              <a:off x="3290377" y="1970604"/>
              <a:ext cx="221378" cy="185346"/>
            </a:xfrm>
            <a:custGeom>
              <a:rect b="b" l="l" r="r" t="t"/>
              <a:pathLst>
                <a:path extrusionOk="0" h="5823" w="6955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9" name="Google Shape;13959;p71"/>
            <p:cNvSpPr/>
            <p:nvPr/>
          </p:nvSpPr>
          <p:spPr>
            <a:xfrm>
              <a:off x="3329432" y="2004344"/>
              <a:ext cx="26928" cy="10249"/>
            </a:xfrm>
            <a:custGeom>
              <a:rect b="b" l="l" r="r" t="t"/>
              <a:pathLst>
                <a:path extrusionOk="0" h="322" w="846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0" name="Google Shape;13960;p71"/>
            <p:cNvSpPr/>
            <p:nvPr/>
          </p:nvSpPr>
          <p:spPr>
            <a:xfrm>
              <a:off x="3368074" y="2004344"/>
              <a:ext cx="82663" cy="10249"/>
            </a:xfrm>
            <a:custGeom>
              <a:rect b="b" l="l" r="r" t="t"/>
              <a:pathLst>
                <a:path extrusionOk="0" h="322" w="2597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1" name="Google Shape;13961;p71"/>
            <p:cNvSpPr/>
            <p:nvPr/>
          </p:nvSpPr>
          <p:spPr>
            <a:xfrm>
              <a:off x="3329432" y="2031622"/>
              <a:ext cx="121304" cy="10631"/>
            </a:xfrm>
            <a:custGeom>
              <a:rect b="b" l="l" r="r" t="t"/>
              <a:pathLst>
                <a:path extrusionOk="0" h="334" w="3811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2" name="Google Shape;13962;p71"/>
            <p:cNvSpPr/>
            <p:nvPr/>
          </p:nvSpPr>
          <p:spPr>
            <a:xfrm>
              <a:off x="3329432" y="2059664"/>
              <a:ext cx="82249" cy="10663"/>
            </a:xfrm>
            <a:custGeom>
              <a:rect b="b" l="l" r="r" t="t"/>
              <a:pathLst>
                <a:path extrusionOk="0" h="335" w="2584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3" name="Google Shape;13963;p71"/>
            <p:cNvSpPr/>
            <p:nvPr/>
          </p:nvSpPr>
          <p:spPr>
            <a:xfrm>
              <a:off x="3423777" y="2059664"/>
              <a:ext cx="26960" cy="10663"/>
            </a:xfrm>
            <a:custGeom>
              <a:rect b="b" l="l" r="r" t="t"/>
              <a:pathLst>
                <a:path extrusionOk="0" h="335" w="847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4" name="Google Shape;13964;p71"/>
          <p:cNvGrpSpPr/>
          <p:nvPr/>
        </p:nvGrpSpPr>
        <p:grpSpPr>
          <a:xfrm>
            <a:off x="1329585" y="1989925"/>
            <a:ext cx="341472" cy="335074"/>
            <a:chOff x="1329585" y="1989925"/>
            <a:chExt cx="341472" cy="335074"/>
          </a:xfrm>
        </p:grpSpPr>
        <p:sp>
          <p:nvSpPr>
            <p:cNvPr id="13965" name="Google Shape;13965;p71"/>
            <p:cNvSpPr/>
            <p:nvPr/>
          </p:nvSpPr>
          <p:spPr>
            <a:xfrm>
              <a:off x="1562263" y="2097956"/>
              <a:ext cx="108795" cy="226661"/>
            </a:xfrm>
            <a:custGeom>
              <a:rect b="b" l="l" r="r" t="t"/>
              <a:pathLst>
                <a:path extrusionOk="0" h="7121" w="3418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6" name="Google Shape;13966;p71"/>
            <p:cNvSpPr/>
            <p:nvPr/>
          </p:nvSpPr>
          <p:spPr>
            <a:xfrm>
              <a:off x="1406137" y="1989925"/>
              <a:ext cx="198587" cy="335074"/>
            </a:xfrm>
            <a:custGeom>
              <a:rect b="b" l="l" r="r" t="t"/>
              <a:pathLst>
                <a:path extrusionOk="0" h="10527" w="6239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7" name="Google Shape;13967;p71"/>
            <p:cNvSpPr/>
            <p:nvPr/>
          </p:nvSpPr>
          <p:spPr>
            <a:xfrm>
              <a:off x="1329585" y="2127494"/>
              <a:ext cx="108795" cy="197123"/>
            </a:xfrm>
            <a:custGeom>
              <a:rect b="b" l="l" r="r" t="t"/>
              <a:pathLst>
                <a:path extrusionOk="0" h="6193" w="3418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68" name="Google Shape;13968;p71"/>
          <p:cNvGrpSpPr/>
          <p:nvPr/>
        </p:nvGrpSpPr>
        <p:grpSpPr>
          <a:xfrm>
            <a:off x="5591871" y="1989906"/>
            <a:ext cx="416649" cy="325597"/>
            <a:chOff x="5626763" y="2013829"/>
            <a:chExt cx="351722" cy="274788"/>
          </a:xfrm>
        </p:grpSpPr>
        <p:sp>
          <p:nvSpPr>
            <p:cNvPr id="13969" name="Google Shape;13969;p71"/>
            <p:cNvSpPr/>
            <p:nvPr/>
          </p:nvSpPr>
          <p:spPr>
            <a:xfrm>
              <a:off x="5626763" y="2013829"/>
              <a:ext cx="351722" cy="274788"/>
            </a:xfrm>
            <a:custGeom>
              <a:rect b="b" l="l" r="r" t="t"/>
              <a:pathLst>
                <a:path extrusionOk="0" h="8633" w="1105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0" name="Google Shape;13970;p71"/>
            <p:cNvSpPr/>
            <p:nvPr/>
          </p:nvSpPr>
          <p:spPr>
            <a:xfrm>
              <a:off x="5784799" y="2125234"/>
              <a:ext cx="33390" cy="70503"/>
            </a:xfrm>
            <a:custGeom>
              <a:rect b="b" l="l" r="r" t="t"/>
              <a:pathLst>
                <a:path extrusionOk="0" h="2215" w="1049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1" name="Google Shape;13971;p71"/>
            <p:cNvSpPr/>
            <p:nvPr/>
          </p:nvSpPr>
          <p:spPr>
            <a:xfrm>
              <a:off x="5824236" y="2097956"/>
              <a:ext cx="33740" cy="97782"/>
            </a:xfrm>
            <a:custGeom>
              <a:rect b="b" l="l" r="r" t="t"/>
              <a:pathLst>
                <a:path extrusionOk="0" h="3072" w="106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2" name="Google Shape;13972;p71"/>
            <p:cNvSpPr/>
            <p:nvPr/>
          </p:nvSpPr>
          <p:spPr>
            <a:xfrm>
              <a:off x="5864024" y="2111961"/>
              <a:ext cx="33740" cy="83426"/>
            </a:xfrm>
            <a:custGeom>
              <a:rect b="b" l="l" r="r" t="t"/>
              <a:pathLst>
                <a:path extrusionOk="0" h="2621" w="106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3" name="Google Shape;13973;p71"/>
            <p:cNvSpPr/>
            <p:nvPr/>
          </p:nvSpPr>
          <p:spPr>
            <a:xfrm>
              <a:off x="5904193" y="2065744"/>
              <a:ext cx="33390" cy="129644"/>
            </a:xfrm>
            <a:custGeom>
              <a:rect b="b" l="l" r="r" t="t"/>
              <a:pathLst>
                <a:path extrusionOk="0" h="4073" w="1049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4" name="Google Shape;13974;p71"/>
            <p:cNvSpPr/>
            <p:nvPr/>
          </p:nvSpPr>
          <p:spPr>
            <a:xfrm>
              <a:off x="5713563" y="2080131"/>
              <a:ext cx="40965" cy="11395"/>
            </a:xfrm>
            <a:custGeom>
              <a:rect b="b" l="l" r="r" t="t"/>
              <a:pathLst>
                <a:path extrusionOk="0" h="358" w="1287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5" name="Google Shape;13975;p71"/>
            <p:cNvSpPr/>
            <p:nvPr/>
          </p:nvSpPr>
          <p:spPr>
            <a:xfrm>
              <a:off x="5713945" y="2097574"/>
              <a:ext cx="56880" cy="11395"/>
            </a:xfrm>
            <a:custGeom>
              <a:rect b="b" l="l" r="r" t="t"/>
              <a:pathLst>
                <a:path extrusionOk="0" h="358" w="1787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6" name="Google Shape;13976;p71"/>
            <p:cNvSpPr/>
            <p:nvPr/>
          </p:nvSpPr>
          <p:spPr>
            <a:xfrm>
              <a:off x="5713945" y="2114985"/>
              <a:ext cx="56880" cy="11427"/>
            </a:xfrm>
            <a:custGeom>
              <a:rect b="b" l="l" r="r" t="t"/>
              <a:pathLst>
                <a:path extrusionOk="0" h="359" w="1787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7" name="Google Shape;13977;p71"/>
            <p:cNvSpPr/>
            <p:nvPr/>
          </p:nvSpPr>
          <p:spPr>
            <a:xfrm>
              <a:off x="5713945" y="2132810"/>
              <a:ext cx="56880" cy="11013"/>
            </a:xfrm>
            <a:custGeom>
              <a:rect b="b" l="l" r="r" t="t"/>
              <a:pathLst>
                <a:path extrusionOk="0" h="346" w="1787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8" name="Google Shape;13978;p71"/>
            <p:cNvSpPr/>
            <p:nvPr/>
          </p:nvSpPr>
          <p:spPr>
            <a:xfrm>
              <a:off x="5663526" y="2182464"/>
              <a:ext cx="69389" cy="68625"/>
            </a:xfrm>
            <a:custGeom>
              <a:rect b="b" l="l" r="r" t="t"/>
              <a:pathLst>
                <a:path extrusionOk="0" h="2156" w="218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79" name="Google Shape;13979;p71"/>
          <p:cNvGrpSpPr/>
          <p:nvPr/>
        </p:nvGrpSpPr>
        <p:grpSpPr>
          <a:xfrm>
            <a:off x="7576605" y="1983877"/>
            <a:ext cx="276698" cy="333133"/>
            <a:chOff x="7576605" y="1983877"/>
            <a:chExt cx="276698" cy="333133"/>
          </a:xfrm>
        </p:grpSpPr>
        <p:sp>
          <p:nvSpPr>
            <p:cNvPr id="13980" name="Google Shape;13980;p71"/>
            <p:cNvSpPr/>
            <p:nvPr/>
          </p:nvSpPr>
          <p:spPr>
            <a:xfrm>
              <a:off x="7576605" y="1983877"/>
              <a:ext cx="276698" cy="333133"/>
            </a:xfrm>
            <a:custGeom>
              <a:rect b="b" l="l" r="r" t="t"/>
              <a:pathLst>
                <a:path extrusionOk="0" h="10466" w="8693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1" name="Google Shape;13981;p71"/>
            <p:cNvSpPr/>
            <p:nvPr/>
          </p:nvSpPr>
          <p:spPr>
            <a:xfrm>
              <a:off x="7670981" y="2041871"/>
              <a:ext cx="87182" cy="83076"/>
            </a:xfrm>
            <a:custGeom>
              <a:rect b="b" l="l" r="r" t="t"/>
              <a:pathLst>
                <a:path extrusionOk="0" h="2610" w="2739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2" name="Google Shape;13982;p71"/>
          <p:cNvGrpSpPr/>
          <p:nvPr/>
        </p:nvGrpSpPr>
        <p:grpSpPr>
          <a:xfrm>
            <a:off x="853568" y="1975538"/>
            <a:ext cx="337334" cy="353599"/>
            <a:chOff x="853568" y="1975538"/>
            <a:chExt cx="337334" cy="353599"/>
          </a:xfrm>
        </p:grpSpPr>
        <p:sp>
          <p:nvSpPr>
            <p:cNvPr id="13983" name="Google Shape;13983;p71"/>
            <p:cNvSpPr/>
            <p:nvPr/>
          </p:nvSpPr>
          <p:spPr>
            <a:xfrm>
              <a:off x="853568" y="1975538"/>
              <a:ext cx="337334" cy="353599"/>
            </a:xfrm>
            <a:custGeom>
              <a:rect b="b" l="l" r="r" t="t"/>
              <a:pathLst>
                <a:path extrusionOk="0" h="11109" w="10598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4" name="Google Shape;13984;p71"/>
            <p:cNvSpPr/>
            <p:nvPr/>
          </p:nvSpPr>
          <p:spPr>
            <a:xfrm>
              <a:off x="938458" y="2136979"/>
              <a:ext cx="166789" cy="76742"/>
            </a:xfrm>
            <a:custGeom>
              <a:rect b="b" l="l" r="r" t="t"/>
              <a:pathLst>
                <a:path extrusionOk="0" h="2411" w="524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5" name="Google Shape;13985;p71"/>
            <p:cNvSpPr/>
            <p:nvPr/>
          </p:nvSpPr>
          <p:spPr>
            <a:xfrm>
              <a:off x="938840" y="2227377"/>
              <a:ext cx="166407" cy="76774"/>
            </a:xfrm>
            <a:custGeom>
              <a:rect b="b" l="l" r="r" t="t"/>
              <a:pathLst>
                <a:path extrusionOk="0" h="2412" w="5228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6" name="Google Shape;13986;p71"/>
            <p:cNvSpPr/>
            <p:nvPr/>
          </p:nvSpPr>
          <p:spPr>
            <a:xfrm>
              <a:off x="1007052" y="2185106"/>
              <a:ext cx="19003" cy="70153"/>
            </a:xfrm>
            <a:custGeom>
              <a:rect b="b" l="l" r="r" t="t"/>
              <a:pathLst>
                <a:path extrusionOk="0" h="2204" w="597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87" name="Google Shape;13987;p71"/>
          <p:cNvGrpSpPr/>
          <p:nvPr/>
        </p:nvGrpSpPr>
        <p:grpSpPr>
          <a:xfrm>
            <a:off x="2770052" y="2009628"/>
            <a:ext cx="327085" cy="277080"/>
            <a:chOff x="2770052" y="2009628"/>
            <a:chExt cx="327085" cy="277080"/>
          </a:xfrm>
        </p:grpSpPr>
        <p:sp>
          <p:nvSpPr>
            <p:cNvPr id="13988" name="Google Shape;13988;p71"/>
            <p:cNvSpPr/>
            <p:nvPr/>
          </p:nvSpPr>
          <p:spPr>
            <a:xfrm>
              <a:off x="2770052" y="2023537"/>
              <a:ext cx="327085" cy="263170"/>
            </a:xfrm>
            <a:custGeom>
              <a:rect b="b" l="l" r="r" t="t"/>
              <a:pathLst>
                <a:path extrusionOk="0" h="8268" w="10276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9" name="Google Shape;13989;p71"/>
            <p:cNvSpPr/>
            <p:nvPr/>
          </p:nvSpPr>
          <p:spPr>
            <a:xfrm>
              <a:off x="3059960" y="2009628"/>
              <a:ext cx="37177" cy="26960"/>
            </a:xfrm>
            <a:custGeom>
              <a:rect b="b" l="l" r="r" t="t"/>
              <a:pathLst>
                <a:path extrusionOk="0" h="847" w="1168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990" name="Google Shape;13990;p71"/>
          <p:cNvSpPr/>
          <p:nvPr/>
        </p:nvSpPr>
        <p:spPr>
          <a:xfrm>
            <a:off x="7060068" y="1989129"/>
            <a:ext cx="354363" cy="324093"/>
          </a:xfrm>
          <a:custGeom>
            <a:rect b="b" l="l" r="r" t="t"/>
            <a:pathLst>
              <a:path extrusionOk="0" h="10182" w="11133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3991" name="Google Shape;13991;p71"/>
          <p:cNvGrpSpPr/>
          <p:nvPr/>
        </p:nvGrpSpPr>
        <p:grpSpPr>
          <a:xfrm>
            <a:off x="4195399" y="1970604"/>
            <a:ext cx="344878" cy="343573"/>
            <a:chOff x="4195399" y="1970604"/>
            <a:chExt cx="344878" cy="343573"/>
          </a:xfrm>
        </p:grpSpPr>
        <p:sp>
          <p:nvSpPr>
            <p:cNvPr id="13992" name="Google Shape;13992;p71"/>
            <p:cNvSpPr/>
            <p:nvPr/>
          </p:nvSpPr>
          <p:spPr>
            <a:xfrm>
              <a:off x="4195399" y="1970604"/>
              <a:ext cx="344878" cy="343573"/>
            </a:xfrm>
            <a:custGeom>
              <a:rect b="b" l="l" r="r" t="t"/>
              <a:pathLst>
                <a:path extrusionOk="0" h="10794" w="10835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3" name="Google Shape;13993;p71"/>
            <p:cNvSpPr/>
            <p:nvPr/>
          </p:nvSpPr>
          <p:spPr>
            <a:xfrm>
              <a:off x="4311356" y="1993458"/>
              <a:ext cx="206959" cy="197378"/>
            </a:xfrm>
            <a:custGeom>
              <a:rect b="b" l="l" r="r" t="t"/>
              <a:pathLst>
                <a:path extrusionOk="0" h="6201" w="6502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4" name="Google Shape;13994;p71"/>
            <p:cNvSpPr/>
            <p:nvPr/>
          </p:nvSpPr>
          <p:spPr>
            <a:xfrm>
              <a:off x="4372374" y="2030476"/>
              <a:ext cx="94026" cy="114493"/>
            </a:xfrm>
            <a:custGeom>
              <a:rect b="b" l="l" r="r" t="t"/>
              <a:pathLst>
                <a:path extrusionOk="0" h="3597" w="2954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5" name="Google Shape;13995;p71"/>
            <p:cNvSpPr/>
            <p:nvPr/>
          </p:nvSpPr>
          <p:spPr>
            <a:xfrm>
              <a:off x="4426167" y="2098561"/>
              <a:ext cx="114111" cy="113474"/>
            </a:xfrm>
            <a:custGeom>
              <a:rect b="b" l="l" r="r" t="t"/>
              <a:pathLst>
                <a:path extrusionOk="0" h="3565" w="3585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6" name="Google Shape;13996;p71"/>
          <p:cNvGrpSpPr/>
          <p:nvPr/>
        </p:nvGrpSpPr>
        <p:grpSpPr>
          <a:xfrm>
            <a:off x="4674791" y="1977447"/>
            <a:ext cx="344528" cy="344114"/>
            <a:chOff x="4674791" y="1977447"/>
            <a:chExt cx="344528" cy="344114"/>
          </a:xfrm>
        </p:grpSpPr>
        <p:sp>
          <p:nvSpPr>
            <p:cNvPr id="13997" name="Google Shape;13997;p71"/>
            <p:cNvSpPr/>
            <p:nvPr/>
          </p:nvSpPr>
          <p:spPr>
            <a:xfrm>
              <a:off x="4696022" y="1996768"/>
              <a:ext cx="29570" cy="29220"/>
            </a:xfrm>
            <a:custGeom>
              <a:rect b="b" l="l" r="r" t="t"/>
              <a:pathLst>
                <a:path extrusionOk="0" h="918" w="929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8" name="Google Shape;13998;p71"/>
            <p:cNvSpPr/>
            <p:nvPr/>
          </p:nvSpPr>
          <p:spPr>
            <a:xfrm>
              <a:off x="473389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9" name="Google Shape;13999;p71"/>
            <p:cNvSpPr/>
            <p:nvPr/>
          </p:nvSpPr>
          <p:spPr>
            <a:xfrm>
              <a:off x="4771809" y="1996768"/>
              <a:ext cx="29602" cy="29220"/>
            </a:xfrm>
            <a:custGeom>
              <a:rect b="b" l="l" r="r" t="t"/>
              <a:pathLst>
                <a:path extrusionOk="0" h="918" w="93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0" name="Google Shape;14000;p71"/>
            <p:cNvSpPr/>
            <p:nvPr/>
          </p:nvSpPr>
          <p:spPr>
            <a:xfrm>
              <a:off x="4674791" y="1977447"/>
              <a:ext cx="344528" cy="344114"/>
            </a:xfrm>
            <a:custGeom>
              <a:rect b="b" l="l" r="r" t="t"/>
              <a:pathLst>
                <a:path extrusionOk="0" h="10811" w="10824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1" name="Google Shape;14001;p71"/>
            <p:cNvSpPr/>
            <p:nvPr/>
          </p:nvSpPr>
          <p:spPr>
            <a:xfrm>
              <a:off x="4696022" y="2073160"/>
              <a:ext cx="13655" cy="27469"/>
            </a:xfrm>
            <a:custGeom>
              <a:rect b="b" l="l" r="r" t="t"/>
              <a:pathLst>
                <a:path extrusionOk="0" h="863" w="429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2" name="Google Shape;14002;p71"/>
            <p:cNvSpPr/>
            <p:nvPr/>
          </p:nvSpPr>
          <p:spPr>
            <a:xfrm>
              <a:off x="4711173" y="2279419"/>
              <a:ext cx="28456" cy="10695"/>
            </a:xfrm>
            <a:custGeom>
              <a:rect b="b" l="l" r="r" t="t"/>
              <a:pathLst>
                <a:path extrusionOk="0" h="336" w="894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3" name="Google Shape;14003;p71"/>
            <p:cNvSpPr/>
            <p:nvPr/>
          </p:nvSpPr>
          <p:spPr>
            <a:xfrm>
              <a:off x="4714197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4" name="Google Shape;14004;p71"/>
            <p:cNvSpPr/>
            <p:nvPr/>
          </p:nvSpPr>
          <p:spPr>
            <a:xfrm>
              <a:off x="4747173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5" name="Google Shape;14005;p71"/>
            <p:cNvSpPr/>
            <p:nvPr/>
          </p:nvSpPr>
          <p:spPr>
            <a:xfrm>
              <a:off x="4750196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6" name="Google Shape;14006;p71"/>
            <p:cNvSpPr/>
            <p:nvPr/>
          </p:nvSpPr>
          <p:spPr>
            <a:xfrm>
              <a:off x="4696022" y="2107791"/>
              <a:ext cx="10631" cy="28838"/>
            </a:xfrm>
            <a:custGeom>
              <a:rect b="b" l="l" r="r" t="t"/>
              <a:pathLst>
                <a:path extrusionOk="0" h="906" w="334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7" name="Google Shape;14007;p71"/>
            <p:cNvSpPr/>
            <p:nvPr/>
          </p:nvSpPr>
          <p:spPr>
            <a:xfrm>
              <a:off x="4695640" y="2251058"/>
              <a:ext cx="12541" cy="28074"/>
            </a:xfrm>
            <a:custGeom>
              <a:rect b="b" l="l" r="r" t="t"/>
              <a:pathLst>
                <a:path extrusionOk="0" h="882" w="394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8" name="Google Shape;14008;p71"/>
            <p:cNvSpPr/>
            <p:nvPr/>
          </p:nvSpPr>
          <p:spPr>
            <a:xfrm>
              <a:off x="4782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9" name="Google Shape;14009;p71"/>
            <p:cNvSpPr/>
            <p:nvPr/>
          </p:nvSpPr>
          <p:spPr>
            <a:xfrm>
              <a:off x="4696022" y="2143409"/>
              <a:ext cx="10631" cy="28456"/>
            </a:xfrm>
            <a:custGeom>
              <a:rect b="b" l="l" r="r" t="t"/>
              <a:pathLst>
                <a:path extrusionOk="0" h="894" w="334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0" name="Google Shape;14010;p71"/>
            <p:cNvSpPr/>
            <p:nvPr/>
          </p:nvSpPr>
          <p:spPr>
            <a:xfrm>
              <a:off x="4696022" y="2215440"/>
              <a:ext cx="10631" cy="28074"/>
            </a:xfrm>
            <a:custGeom>
              <a:rect b="b" l="l" r="r" t="t"/>
              <a:pathLst>
                <a:path extrusionOk="0" h="882" w="334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1" name="Google Shape;14011;p71"/>
            <p:cNvSpPr/>
            <p:nvPr/>
          </p:nvSpPr>
          <p:spPr>
            <a:xfrm>
              <a:off x="4696022" y="2179441"/>
              <a:ext cx="10631" cy="28424"/>
            </a:xfrm>
            <a:custGeom>
              <a:rect b="b" l="l" r="r" t="t"/>
              <a:pathLst>
                <a:path extrusionOk="0" h="893" w="334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2" name="Google Shape;14012;p71"/>
            <p:cNvSpPr/>
            <p:nvPr/>
          </p:nvSpPr>
          <p:spPr>
            <a:xfrm>
              <a:off x="4854790" y="2146847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3" name="Google Shape;14013;p71"/>
            <p:cNvSpPr/>
            <p:nvPr/>
          </p:nvSpPr>
          <p:spPr>
            <a:xfrm>
              <a:off x="4854790" y="2110847"/>
              <a:ext cx="10281" cy="28424"/>
            </a:xfrm>
            <a:custGeom>
              <a:rect b="b" l="l" r="r" t="t"/>
              <a:pathLst>
                <a:path extrusionOk="0" h="893" w="323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4" name="Google Shape;14014;p71"/>
            <p:cNvSpPr/>
            <p:nvPr/>
          </p:nvSpPr>
          <p:spPr>
            <a:xfrm>
              <a:off x="4854790" y="2182846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5" name="Google Shape;14015;p71"/>
            <p:cNvSpPr/>
            <p:nvPr/>
          </p:nvSpPr>
          <p:spPr>
            <a:xfrm>
              <a:off x="4852912" y="2075738"/>
              <a:ext cx="12159" cy="27915"/>
            </a:xfrm>
            <a:custGeom>
              <a:rect b="b" l="l" r="r" t="t"/>
              <a:pathLst>
                <a:path extrusionOk="0" h="877" w="382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6" name="Google Shape;14016;p71"/>
            <p:cNvSpPr/>
            <p:nvPr/>
          </p:nvSpPr>
          <p:spPr>
            <a:xfrm>
              <a:off x="4854790" y="2218464"/>
              <a:ext cx="10281" cy="28456"/>
            </a:xfrm>
            <a:custGeom>
              <a:rect b="b" l="l" r="r" t="t"/>
              <a:pathLst>
                <a:path extrusionOk="0" h="894" w="323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7" name="Google Shape;14017;p71"/>
            <p:cNvSpPr/>
            <p:nvPr/>
          </p:nvSpPr>
          <p:spPr>
            <a:xfrm>
              <a:off x="4821464" y="2064598"/>
              <a:ext cx="29188" cy="10249"/>
            </a:xfrm>
            <a:custGeom>
              <a:rect b="b" l="l" r="r" t="t"/>
              <a:pathLst>
                <a:path extrusionOk="0" h="322" w="917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8" name="Google Shape;14018;p71"/>
            <p:cNvSpPr/>
            <p:nvPr/>
          </p:nvSpPr>
          <p:spPr>
            <a:xfrm>
              <a:off x="4785464" y="2064216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9" name="Google Shape;14019;p71"/>
            <p:cNvSpPr/>
            <p:nvPr/>
          </p:nvSpPr>
          <p:spPr>
            <a:xfrm>
              <a:off x="4818790" y="2279482"/>
              <a:ext cx="28456" cy="10631"/>
            </a:xfrm>
            <a:custGeom>
              <a:rect b="b" l="l" r="r" t="t"/>
              <a:pathLst>
                <a:path extrusionOk="0" h="334" w="894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0" name="Google Shape;14020;p71"/>
            <p:cNvSpPr/>
            <p:nvPr/>
          </p:nvSpPr>
          <p:spPr>
            <a:xfrm>
              <a:off x="4851002" y="2253700"/>
              <a:ext cx="14069" cy="28074"/>
            </a:xfrm>
            <a:custGeom>
              <a:rect b="b" l="l" r="r" t="t"/>
              <a:pathLst>
                <a:path extrusionOk="0" h="882" w="442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1" name="Google Shape;14021;p71"/>
            <p:cNvSpPr/>
            <p:nvPr/>
          </p:nvSpPr>
          <p:spPr>
            <a:xfrm>
              <a:off x="4883596" y="2064980"/>
              <a:ext cx="107299" cy="99310"/>
            </a:xfrm>
            <a:custGeom>
              <a:rect b="b" l="l" r="r" t="t"/>
              <a:pathLst>
                <a:path extrusionOk="0" h="3120" w="3371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2" name="Google Shape;14022;p71"/>
            <p:cNvSpPr/>
            <p:nvPr/>
          </p:nvSpPr>
          <p:spPr>
            <a:xfrm>
              <a:off x="4882864" y="2190422"/>
              <a:ext cx="107267" cy="99692"/>
            </a:xfrm>
            <a:custGeom>
              <a:rect b="b" l="l" r="r" t="t"/>
              <a:pathLst>
                <a:path extrusionOk="0" h="3132" w="337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3" name="Google Shape;14023;p71"/>
          <p:cNvGrpSpPr/>
          <p:nvPr/>
        </p:nvGrpSpPr>
        <p:grpSpPr>
          <a:xfrm>
            <a:off x="6083810" y="1547297"/>
            <a:ext cx="382819" cy="310788"/>
            <a:chOff x="6083810" y="1547297"/>
            <a:chExt cx="382819" cy="310788"/>
          </a:xfrm>
        </p:grpSpPr>
        <p:sp>
          <p:nvSpPr>
            <p:cNvPr id="14024" name="Google Shape;14024;p71"/>
            <p:cNvSpPr/>
            <p:nvPr/>
          </p:nvSpPr>
          <p:spPr>
            <a:xfrm>
              <a:off x="6083810" y="1547297"/>
              <a:ext cx="382819" cy="310788"/>
            </a:xfrm>
            <a:custGeom>
              <a:rect b="b" l="l" r="r" t="t"/>
              <a:pathLst>
                <a:path extrusionOk="0" h="9764" w="12027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5" name="Google Shape;14025;p71"/>
            <p:cNvSpPr/>
            <p:nvPr/>
          </p:nvSpPr>
          <p:spPr>
            <a:xfrm>
              <a:off x="6106950" y="1606787"/>
              <a:ext cx="334661" cy="11395"/>
            </a:xfrm>
            <a:custGeom>
              <a:rect b="b" l="l" r="r" t="t"/>
              <a:pathLst>
                <a:path extrusionOk="0" h="358" w="10514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6" name="Google Shape;14026;p71"/>
            <p:cNvSpPr/>
            <p:nvPr/>
          </p:nvSpPr>
          <p:spPr>
            <a:xfrm>
              <a:off x="6124743" y="1655296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7" name="Google Shape;14027;p71"/>
            <p:cNvSpPr/>
            <p:nvPr/>
          </p:nvSpPr>
          <p:spPr>
            <a:xfrm>
              <a:off x="6208520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8" name="Google Shape;14028;p71"/>
            <p:cNvSpPr/>
            <p:nvPr/>
          </p:nvSpPr>
          <p:spPr>
            <a:xfrm>
              <a:off x="6376391" y="1655296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9" name="Google Shape;14029;p71"/>
            <p:cNvSpPr/>
            <p:nvPr/>
          </p:nvSpPr>
          <p:spPr>
            <a:xfrm>
              <a:off x="6124743" y="1703041"/>
              <a:ext cx="47427" cy="11427"/>
            </a:xfrm>
            <a:custGeom>
              <a:rect b="b" l="l" r="r" t="t"/>
              <a:pathLst>
                <a:path extrusionOk="0" h="359" w="149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0" name="Google Shape;14030;p71"/>
            <p:cNvSpPr/>
            <p:nvPr/>
          </p:nvSpPr>
          <p:spPr>
            <a:xfrm>
              <a:off x="6292646" y="1703041"/>
              <a:ext cx="47395" cy="11427"/>
            </a:xfrm>
            <a:custGeom>
              <a:rect b="b" l="l" r="r" t="t"/>
              <a:pathLst>
                <a:path extrusionOk="0" h="359" w="1489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1" name="Google Shape;14031;p71"/>
            <p:cNvSpPr/>
            <p:nvPr/>
          </p:nvSpPr>
          <p:spPr>
            <a:xfrm>
              <a:off x="6124743" y="1750818"/>
              <a:ext cx="47427" cy="11395"/>
            </a:xfrm>
            <a:custGeom>
              <a:rect b="b" l="l" r="r" t="t"/>
              <a:pathLst>
                <a:path extrusionOk="0" h="358" w="149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2" name="Google Shape;14032;p71"/>
            <p:cNvSpPr/>
            <p:nvPr/>
          </p:nvSpPr>
          <p:spPr>
            <a:xfrm>
              <a:off x="6208520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3" name="Google Shape;14033;p71"/>
            <p:cNvSpPr/>
            <p:nvPr/>
          </p:nvSpPr>
          <p:spPr>
            <a:xfrm>
              <a:off x="6376391" y="1750818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4" name="Google Shape;14034;p71"/>
            <p:cNvSpPr/>
            <p:nvPr/>
          </p:nvSpPr>
          <p:spPr>
            <a:xfrm>
              <a:off x="6208520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5" name="Google Shape;14035;p71"/>
            <p:cNvSpPr/>
            <p:nvPr/>
          </p:nvSpPr>
          <p:spPr>
            <a:xfrm>
              <a:off x="6292646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6" name="Google Shape;14036;p71"/>
            <p:cNvSpPr/>
            <p:nvPr/>
          </p:nvSpPr>
          <p:spPr>
            <a:xfrm>
              <a:off x="6376391" y="1798563"/>
              <a:ext cx="47395" cy="11395"/>
            </a:xfrm>
            <a:custGeom>
              <a:rect b="b" l="l" r="r" t="t"/>
              <a:pathLst>
                <a:path extrusionOk="0" h="358" w="1489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7" name="Google Shape;14037;p71"/>
            <p:cNvSpPr/>
            <p:nvPr/>
          </p:nvSpPr>
          <p:spPr>
            <a:xfrm>
              <a:off x="6207756" y="1690723"/>
              <a:ext cx="48923" cy="35108"/>
            </a:xfrm>
            <a:custGeom>
              <a:rect b="b" l="l" r="r" t="t"/>
              <a:pathLst>
                <a:path extrusionOk="0" h="1103" w="1537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8" name="Google Shape;14038;p71"/>
            <p:cNvSpPr/>
            <p:nvPr/>
          </p:nvSpPr>
          <p:spPr>
            <a:xfrm>
              <a:off x="6376009" y="1690723"/>
              <a:ext cx="48159" cy="35108"/>
            </a:xfrm>
            <a:custGeom>
              <a:rect b="b" l="l" r="r" t="t"/>
              <a:pathLst>
                <a:path extrusionOk="0" h="1103" w="1513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9" name="Google Shape;14039;p71"/>
            <p:cNvSpPr/>
            <p:nvPr/>
          </p:nvSpPr>
          <p:spPr>
            <a:xfrm>
              <a:off x="6291500" y="1738595"/>
              <a:ext cx="48923" cy="34981"/>
            </a:xfrm>
            <a:custGeom>
              <a:rect b="b" l="l" r="r" t="t"/>
              <a:pathLst>
                <a:path extrusionOk="0" h="1099" w="1537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0" name="Google Shape;14040;p71"/>
            <p:cNvSpPr/>
            <p:nvPr/>
          </p:nvSpPr>
          <p:spPr>
            <a:xfrm>
              <a:off x="6123629" y="1786627"/>
              <a:ext cx="48891" cy="34695"/>
            </a:xfrm>
            <a:custGeom>
              <a:rect b="b" l="l" r="r" t="t"/>
              <a:pathLst>
                <a:path extrusionOk="0" h="1090" w="1536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1" name="Google Shape;14041;p71"/>
            <p:cNvSpPr/>
            <p:nvPr/>
          </p:nvSpPr>
          <p:spPr>
            <a:xfrm>
              <a:off x="6291500" y="1642978"/>
              <a:ext cx="48923" cy="34727"/>
            </a:xfrm>
            <a:custGeom>
              <a:rect b="b" l="l" r="r" t="t"/>
              <a:pathLst>
                <a:path extrusionOk="0" h="1091" w="1537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2" name="Google Shape;14042;p71"/>
          <p:cNvGrpSpPr/>
          <p:nvPr/>
        </p:nvGrpSpPr>
        <p:grpSpPr>
          <a:xfrm>
            <a:off x="6558300" y="1538193"/>
            <a:ext cx="382788" cy="328613"/>
            <a:chOff x="6558300" y="1538193"/>
            <a:chExt cx="382788" cy="328613"/>
          </a:xfrm>
        </p:grpSpPr>
        <p:sp>
          <p:nvSpPr>
            <p:cNvPr id="14043" name="Google Shape;14043;p71"/>
            <p:cNvSpPr/>
            <p:nvPr/>
          </p:nvSpPr>
          <p:spPr>
            <a:xfrm>
              <a:off x="6558300" y="1538193"/>
              <a:ext cx="382788" cy="328613"/>
            </a:xfrm>
            <a:custGeom>
              <a:rect b="b" l="l" r="r" t="t"/>
              <a:pathLst>
                <a:path extrusionOk="0" h="10324" w="12026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4" name="Google Shape;14044;p71"/>
            <p:cNvSpPr/>
            <p:nvPr/>
          </p:nvSpPr>
          <p:spPr>
            <a:xfrm>
              <a:off x="6714426" y="1699635"/>
              <a:ext cx="70917" cy="34536"/>
            </a:xfrm>
            <a:custGeom>
              <a:rect b="b" l="l" r="r" t="t"/>
              <a:pathLst>
                <a:path extrusionOk="0" h="1085" w="2228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45" name="Google Shape;14045;p71"/>
          <p:cNvGrpSpPr/>
          <p:nvPr/>
        </p:nvGrpSpPr>
        <p:grpSpPr>
          <a:xfrm>
            <a:off x="5194002" y="1511297"/>
            <a:ext cx="259605" cy="346024"/>
            <a:chOff x="5194002" y="1511297"/>
            <a:chExt cx="259605" cy="346024"/>
          </a:xfrm>
        </p:grpSpPr>
        <p:sp>
          <p:nvSpPr>
            <p:cNvPr id="14046" name="Google Shape;14046;p71"/>
            <p:cNvSpPr/>
            <p:nvPr/>
          </p:nvSpPr>
          <p:spPr>
            <a:xfrm>
              <a:off x="5216729" y="1543636"/>
              <a:ext cx="169431" cy="159436"/>
            </a:xfrm>
            <a:custGeom>
              <a:rect b="b" l="l" r="r" t="t"/>
              <a:pathLst>
                <a:path extrusionOk="0" h="5009" w="5323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7" name="Google Shape;14047;p71"/>
            <p:cNvSpPr/>
            <p:nvPr/>
          </p:nvSpPr>
          <p:spPr>
            <a:xfrm>
              <a:off x="5194002" y="1511297"/>
              <a:ext cx="259605" cy="346024"/>
            </a:xfrm>
            <a:custGeom>
              <a:rect b="b" l="l" r="r" t="t"/>
              <a:pathLst>
                <a:path extrusionOk="0" h="10871" w="8156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8" name="Google Shape;14048;p71"/>
            <p:cNvSpPr/>
            <p:nvPr/>
          </p:nvSpPr>
          <p:spPr>
            <a:xfrm>
              <a:off x="5296304" y="1607105"/>
              <a:ext cx="55002" cy="17156"/>
            </a:xfrm>
            <a:custGeom>
              <a:rect b="b" l="l" r="r" t="t"/>
              <a:pathLst>
                <a:path extrusionOk="0" h="539" w="1728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9" name="Google Shape;14049;p71"/>
            <p:cNvSpPr/>
            <p:nvPr/>
          </p:nvSpPr>
          <p:spPr>
            <a:xfrm>
              <a:off x="5260686" y="1576103"/>
              <a:ext cx="169813" cy="162970"/>
            </a:xfrm>
            <a:custGeom>
              <a:rect b="b" l="l" r="r" t="t"/>
              <a:pathLst>
                <a:path extrusionOk="0" h="5120" w="5335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50" name="Google Shape;14050;p71"/>
          <p:cNvGrpSpPr/>
          <p:nvPr/>
        </p:nvGrpSpPr>
        <p:grpSpPr>
          <a:xfrm>
            <a:off x="1394741" y="1512061"/>
            <a:ext cx="252444" cy="351722"/>
            <a:chOff x="1394741" y="1512061"/>
            <a:chExt cx="252444" cy="351722"/>
          </a:xfrm>
        </p:grpSpPr>
        <p:sp>
          <p:nvSpPr>
            <p:cNvPr id="14051" name="Google Shape;14051;p71"/>
            <p:cNvSpPr/>
            <p:nvPr/>
          </p:nvSpPr>
          <p:spPr>
            <a:xfrm>
              <a:off x="1394741" y="1512061"/>
              <a:ext cx="252444" cy="351722"/>
            </a:xfrm>
            <a:custGeom>
              <a:rect b="b" l="l" r="r" t="t"/>
              <a:pathLst>
                <a:path extrusionOk="0" h="11050" w="7931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2" name="Google Shape;14052;p71"/>
            <p:cNvSpPr/>
            <p:nvPr/>
          </p:nvSpPr>
          <p:spPr>
            <a:xfrm>
              <a:off x="1515282" y="1534024"/>
              <a:ext cx="10631" cy="10281"/>
            </a:xfrm>
            <a:custGeom>
              <a:rect b="b" l="l" r="r" t="t"/>
              <a:pathLst>
                <a:path extrusionOk="0" h="323" w="334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3" name="Google Shape;14053;p71"/>
            <p:cNvSpPr/>
            <p:nvPr/>
          </p:nvSpPr>
          <p:spPr>
            <a:xfrm>
              <a:off x="1415972" y="1556018"/>
              <a:ext cx="208486" cy="274406"/>
            </a:xfrm>
            <a:custGeom>
              <a:rect b="b" l="l" r="r" t="t"/>
              <a:pathLst>
                <a:path extrusionOk="0" h="8621" w="655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4" name="Google Shape;14054;p71"/>
            <p:cNvSpPr/>
            <p:nvPr/>
          </p:nvSpPr>
          <p:spPr>
            <a:xfrm>
              <a:off x="1449330" y="1665927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5" name="Google Shape;14055;p71"/>
            <p:cNvSpPr/>
            <p:nvPr/>
          </p:nvSpPr>
          <p:spPr>
            <a:xfrm>
              <a:off x="1449330" y="1715168"/>
              <a:ext cx="31862" cy="32244"/>
            </a:xfrm>
            <a:custGeom>
              <a:rect b="b" l="l" r="r" t="t"/>
              <a:pathLst>
                <a:path extrusionOk="0" h="1013" w="1001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6" name="Google Shape;14056;p71"/>
            <p:cNvSpPr/>
            <p:nvPr/>
          </p:nvSpPr>
          <p:spPr>
            <a:xfrm>
              <a:off x="1449330" y="1765205"/>
              <a:ext cx="31862" cy="31862"/>
            </a:xfrm>
            <a:custGeom>
              <a:rect b="b" l="l" r="r" t="t"/>
              <a:pathLst>
                <a:path extrusionOk="0" h="1001" w="1001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7" name="Google Shape;14057;p71"/>
            <p:cNvSpPr/>
            <p:nvPr/>
          </p:nvSpPr>
          <p:spPr>
            <a:xfrm>
              <a:off x="1493287" y="1665927"/>
              <a:ext cx="59522" cy="10631"/>
            </a:xfrm>
            <a:custGeom>
              <a:rect b="b" l="l" r="r" t="t"/>
              <a:pathLst>
                <a:path extrusionOk="0" h="334" w="187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8" name="Google Shape;14058;p71"/>
            <p:cNvSpPr/>
            <p:nvPr/>
          </p:nvSpPr>
          <p:spPr>
            <a:xfrm>
              <a:off x="1493287" y="1687890"/>
              <a:ext cx="98578" cy="10281"/>
            </a:xfrm>
            <a:custGeom>
              <a:rect b="b" l="l" r="r" t="t"/>
              <a:pathLst>
                <a:path extrusionOk="0" h="323" w="3097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9" name="Google Shape;14059;p71"/>
            <p:cNvSpPr/>
            <p:nvPr/>
          </p:nvSpPr>
          <p:spPr>
            <a:xfrm>
              <a:off x="1493287" y="1715168"/>
              <a:ext cx="59522" cy="10663"/>
            </a:xfrm>
            <a:custGeom>
              <a:rect b="b" l="l" r="r" t="t"/>
              <a:pathLst>
                <a:path extrusionOk="0" h="335" w="187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0" name="Google Shape;14060;p71"/>
            <p:cNvSpPr/>
            <p:nvPr/>
          </p:nvSpPr>
          <p:spPr>
            <a:xfrm>
              <a:off x="1493287" y="1737545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1" name="Google Shape;14061;p71"/>
            <p:cNvSpPr/>
            <p:nvPr/>
          </p:nvSpPr>
          <p:spPr>
            <a:xfrm>
              <a:off x="1493287" y="1765205"/>
              <a:ext cx="59522" cy="10249"/>
            </a:xfrm>
            <a:custGeom>
              <a:rect b="b" l="l" r="r" t="t"/>
              <a:pathLst>
                <a:path extrusionOk="0" h="322" w="187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2" name="Google Shape;14062;p71"/>
            <p:cNvSpPr/>
            <p:nvPr/>
          </p:nvSpPr>
          <p:spPr>
            <a:xfrm>
              <a:off x="1493287" y="1786818"/>
              <a:ext cx="98578" cy="10631"/>
            </a:xfrm>
            <a:custGeom>
              <a:rect b="b" l="l" r="r" t="t"/>
              <a:pathLst>
                <a:path extrusionOk="0" h="334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3" name="Google Shape;14063;p71"/>
            <p:cNvSpPr/>
            <p:nvPr/>
          </p:nvSpPr>
          <p:spPr>
            <a:xfrm>
              <a:off x="1493287" y="1583679"/>
              <a:ext cx="98578" cy="10249"/>
            </a:xfrm>
            <a:custGeom>
              <a:rect b="b" l="l" r="r" t="t"/>
              <a:pathLst>
                <a:path extrusionOk="0" h="322" w="3097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4" name="Google Shape;14064;p71"/>
            <p:cNvSpPr/>
            <p:nvPr/>
          </p:nvSpPr>
          <p:spPr>
            <a:xfrm>
              <a:off x="1449330" y="1632951"/>
              <a:ext cx="142535" cy="10249"/>
            </a:xfrm>
            <a:custGeom>
              <a:rect b="b" l="l" r="r" t="t"/>
              <a:pathLst>
                <a:path extrusionOk="0" h="322" w="4478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5" name="Google Shape;14065;p71"/>
            <p:cNvSpPr/>
            <p:nvPr/>
          </p:nvSpPr>
          <p:spPr>
            <a:xfrm>
              <a:off x="1493287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6" name="Google Shape;14066;p71"/>
            <p:cNvSpPr/>
            <p:nvPr/>
          </p:nvSpPr>
          <p:spPr>
            <a:xfrm>
              <a:off x="1531579" y="1605291"/>
              <a:ext cx="26928" cy="10631"/>
            </a:xfrm>
            <a:custGeom>
              <a:rect b="b" l="l" r="r" t="t"/>
              <a:pathLst>
                <a:path extrusionOk="0" h="334" w="846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7" name="Google Shape;14067;p71"/>
            <p:cNvSpPr/>
            <p:nvPr/>
          </p:nvSpPr>
          <p:spPr>
            <a:xfrm>
              <a:off x="1449712" y="1583679"/>
              <a:ext cx="32244" cy="32244"/>
            </a:xfrm>
            <a:custGeom>
              <a:rect b="b" l="l" r="r" t="t"/>
              <a:pathLst>
                <a:path extrusionOk="0" h="1013" w="1013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8" name="Google Shape;14068;p71"/>
          <p:cNvGrpSpPr/>
          <p:nvPr/>
        </p:nvGrpSpPr>
        <p:grpSpPr>
          <a:xfrm>
            <a:off x="855096" y="1504485"/>
            <a:ext cx="380910" cy="339594"/>
            <a:chOff x="855096" y="1504485"/>
            <a:chExt cx="380910" cy="339594"/>
          </a:xfrm>
        </p:grpSpPr>
        <p:sp>
          <p:nvSpPr>
            <p:cNvPr id="14069" name="Google Shape;14069;p71"/>
            <p:cNvSpPr/>
            <p:nvPr/>
          </p:nvSpPr>
          <p:spPr>
            <a:xfrm>
              <a:off x="1092707" y="1504485"/>
              <a:ext cx="107299" cy="136837"/>
            </a:xfrm>
            <a:custGeom>
              <a:rect b="b" l="l" r="r" t="t"/>
              <a:pathLst>
                <a:path extrusionOk="0" h="4299" w="3371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0" name="Google Shape;14070;p71"/>
            <p:cNvSpPr/>
            <p:nvPr/>
          </p:nvSpPr>
          <p:spPr>
            <a:xfrm>
              <a:off x="855096" y="1521896"/>
              <a:ext cx="214152" cy="322183"/>
            </a:xfrm>
            <a:custGeom>
              <a:rect b="b" l="l" r="r" t="t"/>
              <a:pathLst>
                <a:path extrusionOk="0" h="10122" w="6728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1" name="Google Shape;14071;p71"/>
            <p:cNvSpPr/>
            <p:nvPr/>
          </p:nvSpPr>
          <p:spPr>
            <a:xfrm>
              <a:off x="89641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2" name="Google Shape;14072;p71"/>
            <p:cNvSpPr/>
            <p:nvPr/>
          </p:nvSpPr>
          <p:spPr>
            <a:xfrm>
              <a:off x="1015391" y="1808780"/>
              <a:ext cx="11395" cy="34918"/>
            </a:xfrm>
            <a:custGeom>
              <a:rect b="b" l="l" r="r" t="t"/>
              <a:pathLst>
                <a:path extrusionOk="0" h="1097" w="358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3" name="Google Shape;14073;p71"/>
            <p:cNvSpPr/>
            <p:nvPr/>
          </p:nvSpPr>
          <p:spPr>
            <a:xfrm>
              <a:off x="1057471" y="1522660"/>
              <a:ext cx="178534" cy="186110"/>
            </a:xfrm>
            <a:custGeom>
              <a:rect b="b" l="l" r="r" t="t"/>
              <a:pathLst>
                <a:path extrusionOk="0" h="5847" w="5609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4" name="Google Shape;14074;p71"/>
          <p:cNvGrpSpPr/>
          <p:nvPr/>
        </p:nvGrpSpPr>
        <p:grpSpPr>
          <a:xfrm>
            <a:off x="1819576" y="1511679"/>
            <a:ext cx="352103" cy="352103"/>
            <a:chOff x="1819576" y="1511679"/>
            <a:chExt cx="352103" cy="352103"/>
          </a:xfrm>
        </p:grpSpPr>
        <p:sp>
          <p:nvSpPr>
            <p:cNvPr id="14075" name="Google Shape;14075;p71"/>
            <p:cNvSpPr/>
            <p:nvPr/>
          </p:nvSpPr>
          <p:spPr>
            <a:xfrm>
              <a:off x="1819576" y="1511679"/>
              <a:ext cx="352103" cy="352103"/>
            </a:xfrm>
            <a:custGeom>
              <a:rect b="b" l="l" r="r" t="t"/>
              <a:pathLst>
                <a:path extrusionOk="0" h="11062" w="11062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6" name="Google Shape;14076;p71"/>
            <p:cNvSpPr/>
            <p:nvPr/>
          </p:nvSpPr>
          <p:spPr>
            <a:xfrm>
              <a:off x="1885146" y="1578204"/>
              <a:ext cx="182322" cy="180603"/>
            </a:xfrm>
            <a:custGeom>
              <a:rect b="b" l="l" r="r" t="t"/>
              <a:pathLst>
                <a:path extrusionOk="0" h="5674" w="5728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7" name="Google Shape;14077;p71"/>
            <p:cNvSpPr/>
            <p:nvPr/>
          </p:nvSpPr>
          <p:spPr>
            <a:xfrm>
              <a:off x="1923820" y="1610193"/>
              <a:ext cx="183054" cy="186874"/>
            </a:xfrm>
            <a:custGeom>
              <a:rect b="b" l="l" r="r" t="t"/>
              <a:pathLst>
                <a:path extrusionOk="0" h="5871" w="5751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8" name="Google Shape;14078;p71"/>
            <p:cNvSpPr/>
            <p:nvPr/>
          </p:nvSpPr>
          <p:spPr>
            <a:xfrm>
              <a:off x="1974207" y="1638617"/>
              <a:ext cx="43989" cy="15597"/>
            </a:xfrm>
            <a:custGeom>
              <a:rect b="b" l="l" r="r" t="t"/>
              <a:pathLst>
                <a:path extrusionOk="0" h="490" w="1382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79" name="Google Shape;14079;p71"/>
          <p:cNvGrpSpPr/>
          <p:nvPr/>
        </p:nvGrpSpPr>
        <p:grpSpPr>
          <a:xfrm>
            <a:off x="5621097" y="1500761"/>
            <a:ext cx="371424" cy="355446"/>
            <a:chOff x="5621097" y="1500761"/>
            <a:chExt cx="371424" cy="355446"/>
          </a:xfrm>
        </p:grpSpPr>
        <p:sp>
          <p:nvSpPr>
            <p:cNvPr id="14080" name="Google Shape;14080;p71"/>
            <p:cNvSpPr/>
            <p:nvPr/>
          </p:nvSpPr>
          <p:spPr>
            <a:xfrm>
              <a:off x="5621097" y="1539721"/>
              <a:ext cx="324061" cy="316486"/>
            </a:xfrm>
            <a:custGeom>
              <a:rect b="b" l="l" r="r" t="t"/>
              <a:pathLst>
                <a:path extrusionOk="0" h="9943" w="10181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1" name="Google Shape;14081;p71"/>
            <p:cNvSpPr/>
            <p:nvPr/>
          </p:nvSpPr>
          <p:spPr>
            <a:xfrm>
              <a:off x="5669606" y="1500761"/>
              <a:ext cx="322915" cy="316390"/>
            </a:xfrm>
            <a:custGeom>
              <a:rect b="b" l="l" r="r" t="t"/>
              <a:pathLst>
                <a:path extrusionOk="0" h="9940" w="10145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2" name="Google Shape;14082;p71"/>
          <p:cNvGrpSpPr/>
          <p:nvPr/>
        </p:nvGrpSpPr>
        <p:grpSpPr>
          <a:xfrm>
            <a:off x="4670239" y="1541599"/>
            <a:ext cx="359679" cy="321833"/>
            <a:chOff x="4670239" y="1541599"/>
            <a:chExt cx="359679" cy="321833"/>
          </a:xfrm>
        </p:grpSpPr>
        <p:sp>
          <p:nvSpPr>
            <p:cNvPr id="14083" name="Google Shape;14083;p71"/>
            <p:cNvSpPr/>
            <p:nvPr/>
          </p:nvSpPr>
          <p:spPr>
            <a:xfrm>
              <a:off x="4818790" y="1606787"/>
              <a:ext cx="28838" cy="49687"/>
            </a:xfrm>
            <a:custGeom>
              <a:rect b="b" l="l" r="r" t="t"/>
              <a:pathLst>
                <a:path extrusionOk="0" h="1561" w="906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4" name="Google Shape;14084;p71"/>
            <p:cNvSpPr/>
            <p:nvPr/>
          </p:nvSpPr>
          <p:spPr>
            <a:xfrm>
              <a:off x="4875256" y="1557896"/>
              <a:ext cx="82281" cy="82663"/>
            </a:xfrm>
            <a:custGeom>
              <a:rect b="b" l="l" r="r" t="t"/>
              <a:pathLst>
                <a:path extrusionOk="0" h="2597" w="2585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5" name="Google Shape;14085;p71"/>
            <p:cNvSpPr/>
            <p:nvPr/>
          </p:nvSpPr>
          <p:spPr>
            <a:xfrm>
              <a:off x="4775215" y="1541599"/>
              <a:ext cx="199001" cy="147850"/>
            </a:xfrm>
            <a:custGeom>
              <a:rect b="b" l="l" r="r" t="t"/>
              <a:pathLst>
                <a:path extrusionOk="0" h="4645" w="6252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6" name="Google Shape;14086;p71"/>
            <p:cNvSpPr/>
            <p:nvPr/>
          </p:nvSpPr>
          <p:spPr>
            <a:xfrm>
              <a:off x="4901803" y="1574957"/>
              <a:ext cx="28838" cy="50069"/>
            </a:xfrm>
            <a:custGeom>
              <a:rect b="b" l="l" r="r" t="t"/>
              <a:pathLst>
                <a:path extrusionOk="0" h="1573" w="906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7" name="Google Shape;14087;p71"/>
            <p:cNvSpPr/>
            <p:nvPr/>
          </p:nvSpPr>
          <p:spPr>
            <a:xfrm>
              <a:off x="4670239" y="1657269"/>
              <a:ext cx="359679" cy="206163"/>
            </a:xfrm>
            <a:custGeom>
              <a:rect b="b" l="l" r="r" t="t"/>
              <a:pathLst>
                <a:path extrusionOk="0" h="6477" w="1130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88" name="Google Shape;14088;p71"/>
          <p:cNvGrpSpPr/>
          <p:nvPr/>
        </p:nvGrpSpPr>
        <p:grpSpPr>
          <a:xfrm>
            <a:off x="4212429" y="1502385"/>
            <a:ext cx="321037" cy="353822"/>
            <a:chOff x="4212429" y="1502385"/>
            <a:chExt cx="321037" cy="353822"/>
          </a:xfrm>
        </p:grpSpPr>
        <p:sp>
          <p:nvSpPr>
            <p:cNvPr id="14089" name="Google Shape;14089;p71"/>
            <p:cNvSpPr/>
            <p:nvPr/>
          </p:nvSpPr>
          <p:spPr>
            <a:xfrm>
              <a:off x="4310592" y="1585938"/>
              <a:ext cx="125092" cy="163001"/>
            </a:xfrm>
            <a:custGeom>
              <a:rect b="b" l="l" r="r" t="t"/>
              <a:pathLst>
                <a:path extrusionOk="0" h="5121" w="393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0" name="Google Shape;14090;p71"/>
            <p:cNvSpPr/>
            <p:nvPr/>
          </p:nvSpPr>
          <p:spPr>
            <a:xfrm>
              <a:off x="4248428" y="1536124"/>
              <a:ext cx="253972" cy="152179"/>
            </a:xfrm>
            <a:custGeom>
              <a:rect b="b" l="l" r="r" t="t"/>
              <a:pathLst>
                <a:path extrusionOk="0" h="4781" w="7979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1" name="Google Shape;14091;p71"/>
            <p:cNvSpPr/>
            <p:nvPr/>
          </p:nvSpPr>
          <p:spPr>
            <a:xfrm>
              <a:off x="4248428" y="1633270"/>
              <a:ext cx="238407" cy="187288"/>
            </a:xfrm>
            <a:custGeom>
              <a:rect b="b" l="l" r="r" t="t"/>
              <a:pathLst>
                <a:path extrusionOk="0" h="5884" w="749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2" name="Google Shape;14092;p71"/>
            <p:cNvSpPr/>
            <p:nvPr/>
          </p:nvSpPr>
          <p:spPr>
            <a:xfrm>
              <a:off x="4212429" y="1502385"/>
              <a:ext cx="321037" cy="353822"/>
            </a:xfrm>
            <a:custGeom>
              <a:rect b="b" l="l" r="r" t="t"/>
              <a:pathLst>
                <a:path extrusionOk="0" h="11116" w="10086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93" name="Google Shape;14093;p71"/>
          <p:cNvGrpSpPr/>
          <p:nvPr/>
        </p:nvGrpSpPr>
        <p:grpSpPr>
          <a:xfrm>
            <a:off x="2302788" y="1505981"/>
            <a:ext cx="336188" cy="335425"/>
            <a:chOff x="2302788" y="1505981"/>
            <a:chExt cx="336188" cy="335425"/>
          </a:xfrm>
        </p:grpSpPr>
        <p:sp>
          <p:nvSpPr>
            <p:cNvPr id="14094" name="Google Shape;14094;p71"/>
            <p:cNvSpPr/>
            <p:nvPr/>
          </p:nvSpPr>
          <p:spPr>
            <a:xfrm>
              <a:off x="2302788" y="1505981"/>
              <a:ext cx="336188" cy="335425"/>
            </a:xfrm>
            <a:custGeom>
              <a:rect b="b" l="l" r="r" t="t"/>
              <a:pathLst>
                <a:path extrusionOk="0" h="10538" w="10562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5" name="Google Shape;14095;p71"/>
            <p:cNvSpPr/>
            <p:nvPr/>
          </p:nvSpPr>
          <p:spPr>
            <a:xfrm>
              <a:off x="2327806" y="1530618"/>
              <a:ext cx="287266" cy="286916"/>
            </a:xfrm>
            <a:custGeom>
              <a:rect b="b" l="l" r="r" t="t"/>
              <a:pathLst>
                <a:path extrusionOk="0" h="9014" w="9025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6" name="Google Shape;14096;p71"/>
            <p:cNvSpPr/>
            <p:nvPr/>
          </p:nvSpPr>
          <p:spPr>
            <a:xfrm>
              <a:off x="2352061" y="1669333"/>
              <a:ext cx="16679" cy="9485"/>
            </a:xfrm>
            <a:custGeom>
              <a:rect b="b" l="l" r="r" t="t"/>
              <a:pathLst>
                <a:path extrusionOk="0" h="298" w="524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7" name="Google Shape;14097;p71"/>
            <p:cNvSpPr/>
            <p:nvPr/>
          </p:nvSpPr>
          <p:spPr>
            <a:xfrm>
              <a:off x="2466871" y="1554490"/>
              <a:ext cx="123946" cy="124328"/>
            </a:xfrm>
            <a:custGeom>
              <a:rect b="b" l="l" r="r" t="t"/>
              <a:pathLst>
                <a:path extrusionOk="0" h="3906" w="3894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8" name="Google Shape;14098;p71"/>
            <p:cNvSpPr/>
            <p:nvPr/>
          </p:nvSpPr>
          <p:spPr>
            <a:xfrm>
              <a:off x="2466107" y="1776950"/>
              <a:ext cx="9517" cy="16711"/>
            </a:xfrm>
            <a:custGeom>
              <a:rect b="b" l="l" r="r" t="t"/>
              <a:pathLst>
                <a:path extrusionOk="0" h="525" w="299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9" name="Google Shape;14099;p71"/>
            <p:cNvSpPr/>
            <p:nvPr/>
          </p:nvSpPr>
          <p:spPr>
            <a:xfrm>
              <a:off x="2384272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0" name="Google Shape;14100;p71"/>
            <p:cNvSpPr/>
            <p:nvPr/>
          </p:nvSpPr>
          <p:spPr>
            <a:xfrm>
              <a:off x="2541544" y="1745216"/>
              <a:ext cx="15565" cy="15087"/>
            </a:xfrm>
            <a:custGeom>
              <a:rect b="b" l="l" r="r" t="t"/>
              <a:pathLst>
                <a:path extrusionOk="0" h="474" w="489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1" name="Google Shape;14101;p71"/>
            <p:cNvSpPr/>
            <p:nvPr/>
          </p:nvSpPr>
          <p:spPr>
            <a:xfrm>
              <a:off x="2541544" y="1587944"/>
              <a:ext cx="16329" cy="15087"/>
            </a:xfrm>
            <a:custGeom>
              <a:rect b="b" l="l" r="r" t="t"/>
              <a:pathLst>
                <a:path extrusionOk="0" h="474" w="513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2" name="Google Shape;14102;p71"/>
            <p:cNvSpPr/>
            <p:nvPr/>
          </p:nvSpPr>
          <p:spPr>
            <a:xfrm>
              <a:off x="2384654" y="1744452"/>
              <a:ext cx="15947" cy="15469"/>
            </a:xfrm>
            <a:custGeom>
              <a:rect b="b" l="l" r="r" t="t"/>
              <a:pathLst>
                <a:path extrusionOk="0" h="486" w="501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3" name="Google Shape;14103;p71"/>
            <p:cNvSpPr/>
            <p:nvPr/>
          </p:nvSpPr>
          <p:spPr>
            <a:xfrm>
              <a:off x="2360018" y="1624548"/>
              <a:ext cx="18207" cy="12605"/>
            </a:xfrm>
            <a:custGeom>
              <a:rect b="b" l="l" r="r" t="t"/>
              <a:pathLst>
                <a:path extrusionOk="0" h="396" w="572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4" name="Google Shape;14104;p71"/>
            <p:cNvSpPr/>
            <p:nvPr/>
          </p:nvSpPr>
          <p:spPr>
            <a:xfrm>
              <a:off x="2564271" y="1711126"/>
              <a:ext cx="17475" cy="12796"/>
            </a:xfrm>
            <a:custGeom>
              <a:rect b="b" l="l" r="r" t="t"/>
              <a:pathLst>
                <a:path extrusionOk="0" h="402" w="549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5" name="Google Shape;14105;p71"/>
            <p:cNvSpPr/>
            <p:nvPr/>
          </p:nvSpPr>
          <p:spPr>
            <a:xfrm>
              <a:off x="2507805" y="1563912"/>
              <a:ext cx="14069" cy="16392"/>
            </a:xfrm>
            <a:custGeom>
              <a:rect b="b" l="l" r="r" t="t"/>
              <a:pathLst>
                <a:path extrusionOk="0" h="515" w="442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6" name="Google Shape;14106;p71"/>
            <p:cNvSpPr/>
            <p:nvPr/>
          </p:nvSpPr>
          <p:spPr>
            <a:xfrm>
              <a:off x="2420654" y="1767974"/>
              <a:ext cx="14419" cy="16583"/>
            </a:xfrm>
            <a:custGeom>
              <a:rect b="b" l="l" r="r" t="t"/>
              <a:pathLst>
                <a:path extrusionOk="0" h="521" w="453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7" name="Google Shape;14107;p71"/>
            <p:cNvSpPr/>
            <p:nvPr/>
          </p:nvSpPr>
          <p:spPr>
            <a:xfrm>
              <a:off x="2422532" y="1562448"/>
              <a:ext cx="14451" cy="17093"/>
            </a:xfrm>
            <a:custGeom>
              <a:rect b="b" l="l" r="r" t="t"/>
              <a:pathLst>
                <a:path extrusionOk="0" h="537" w="454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8" name="Google Shape;14108;p71"/>
            <p:cNvSpPr/>
            <p:nvPr/>
          </p:nvSpPr>
          <p:spPr>
            <a:xfrm>
              <a:off x="2505545" y="1768770"/>
              <a:ext cx="14037" cy="16552"/>
            </a:xfrm>
            <a:custGeom>
              <a:rect b="b" l="l" r="r" t="t"/>
              <a:pathLst>
                <a:path extrusionOk="0" h="520" w="441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9" name="Google Shape;14109;p71"/>
            <p:cNvSpPr/>
            <p:nvPr/>
          </p:nvSpPr>
          <p:spPr>
            <a:xfrm>
              <a:off x="2565417" y="1625885"/>
              <a:ext cx="17825" cy="13146"/>
            </a:xfrm>
            <a:custGeom>
              <a:rect b="b" l="l" r="r" t="t"/>
              <a:pathLst>
                <a:path extrusionOk="0" h="413" w="56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0" name="Google Shape;14110;p71"/>
            <p:cNvSpPr/>
            <p:nvPr/>
          </p:nvSpPr>
          <p:spPr>
            <a:xfrm>
              <a:off x="2359254" y="1709312"/>
              <a:ext cx="17825" cy="12732"/>
            </a:xfrm>
            <a:custGeom>
              <a:rect b="b" l="l" r="r" t="t"/>
              <a:pathLst>
                <a:path extrusionOk="0" h="400" w="56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11" name="Google Shape;14111;p71"/>
          <p:cNvGrpSpPr/>
          <p:nvPr/>
        </p:nvGrpSpPr>
        <p:grpSpPr>
          <a:xfrm>
            <a:off x="2780301" y="1521896"/>
            <a:ext cx="333133" cy="321037"/>
            <a:chOff x="2780301" y="1521896"/>
            <a:chExt cx="333133" cy="321037"/>
          </a:xfrm>
        </p:grpSpPr>
        <p:sp>
          <p:nvSpPr>
            <p:cNvPr id="14112" name="Google Shape;14112;p71"/>
            <p:cNvSpPr/>
            <p:nvPr/>
          </p:nvSpPr>
          <p:spPr>
            <a:xfrm>
              <a:off x="3009573" y="1542745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3" name="Google Shape;14113;p71"/>
            <p:cNvSpPr/>
            <p:nvPr/>
          </p:nvSpPr>
          <p:spPr>
            <a:xfrm>
              <a:off x="2967876" y="154274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4" name="Google Shape;14114;p71"/>
            <p:cNvSpPr/>
            <p:nvPr/>
          </p:nvSpPr>
          <p:spPr>
            <a:xfrm>
              <a:off x="3061870" y="1563594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5" name="Google Shape;14115;p71"/>
            <p:cNvSpPr/>
            <p:nvPr/>
          </p:nvSpPr>
          <p:spPr>
            <a:xfrm>
              <a:off x="2967876" y="1563594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6" name="Google Shape;14116;p71"/>
            <p:cNvSpPr/>
            <p:nvPr/>
          </p:nvSpPr>
          <p:spPr>
            <a:xfrm>
              <a:off x="2936809" y="1521896"/>
              <a:ext cx="176625" cy="96286"/>
            </a:xfrm>
            <a:custGeom>
              <a:rect b="b" l="l" r="r" t="t"/>
              <a:pathLst>
                <a:path extrusionOk="0" h="3025" w="5549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7" name="Google Shape;14117;p71"/>
            <p:cNvSpPr/>
            <p:nvPr/>
          </p:nvSpPr>
          <p:spPr>
            <a:xfrm>
              <a:off x="2811367" y="1767115"/>
              <a:ext cx="72413" cy="9485"/>
            </a:xfrm>
            <a:custGeom>
              <a:rect b="b" l="l" r="r" t="t"/>
              <a:pathLst>
                <a:path extrusionOk="0" h="298" w="2275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8" name="Google Shape;14118;p71"/>
            <p:cNvSpPr/>
            <p:nvPr/>
          </p:nvSpPr>
          <p:spPr>
            <a:xfrm>
              <a:off x="2894730" y="1767115"/>
              <a:ext cx="20117" cy="9485"/>
            </a:xfrm>
            <a:custGeom>
              <a:rect b="b" l="l" r="r" t="t"/>
              <a:pathLst>
                <a:path extrusionOk="0" h="298" w="632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9" name="Google Shape;14119;p71"/>
            <p:cNvSpPr/>
            <p:nvPr/>
          </p:nvSpPr>
          <p:spPr>
            <a:xfrm>
              <a:off x="2811367" y="1787932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0" name="Google Shape;14120;p71"/>
            <p:cNvSpPr/>
            <p:nvPr/>
          </p:nvSpPr>
          <p:spPr>
            <a:xfrm>
              <a:off x="2842815" y="1787932"/>
              <a:ext cx="72031" cy="9517"/>
            </a:xfrm>
            <a:custGeom>
              <a:rect b="b" l="l" r="r" t="t"/>
              <a:pathLst>
                <a:path extrusionOk="0" h="299" w="2263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1" name="Google Shape;14121;p71"/>
            <p:cNvSpPr/>
            <p:nvPr/>
          </p:nvSpPr>
          <p:spPr>
            <a:xfrm>
              <a:off x="2780301" y="1746266"/>
              <a:ext cx="166375" cy="96668"/>
            </a:xfrm>
            <a:custGeom>
              <a:rect b="b" l="l" r="r" t="t"/>
              <a:pathLst>
                <a:path extrusionOk="0" h="3037" w="5227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2" name="Google Shape;14122;p71"/>
            <p:cNvSpPr/>
            <p:nvPr/>
          </p:nvSpPr>
          <p:spPr>
            <a:xfrm>
              <a:off x="3020172" y="1720102"/>
              <a:ext cx="61432" cy="9517"/>
            </a:xfrm>
            <a:custGeom>
              <a:rect b="b" l="l" r="r" t="t"/>
              <a:pathLst>
                <a:path extrusionOk="0" h="299" w="193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3" name="Google Shape;14123;p71"/>
            <p:cNvSpPr/>
            <p:nvPr/>
          </p:nvSpPr>
          <p:spPr>
            <a:xfrm>
              <a:off x="2988724" y="1720102"/>
              <a:ext cx="19735" cy="9517"/>
            </a:xfrm>
            <a:custGeom>
              <a:rect b="b" l="l" r="r" t="t"/>
              <a:pathLst>
                <a:path extrusionOk="0" h="299" w="62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4" name="Google Shape;14124;p71"/>
            <p:cNvSpPr/>
            <p:nvPr/>
          </p:nvSpPr>
          <p:spPr>
            <a:xfrm>
              <a:off x="2957658" y="1699253"/>
              <a:ext cx="155776" cy="75087"/>
            </a:xfrm>
            <a:custGeom>
              <a:rect b="b" l="l" r="r" t="t"/>
              <a:pathLst>
                <a:path extrusionOk="0" h="2359" w="4894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5" name="Google Shape;14125;p71"/>
            <p:cNvSpPr/>
            <p:nvPr/>
          </p:nvSpPr>
          <p:spPr>
            <a:xfrm>
              <a:off x="2811367" y="1626108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6" name="Google Shape;14126;p71"/>
            <p:cNvSpPr/>
            <p:nvPr/>
          </p:nvSpPr>
          <p:spPr>
            <a:xfrm>
              <a:off x="2895112" y="1626108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7" name="Google Shape;14127;p71"/>
            <p:cNvSpPr/>
            <p:nvPr/>
          </p:nvSpPr>
          <p:spPr>
            <a:xfrm>
              <a:off x="2811367" y="1667805"/>
              <a:ext cx="72413" cy="9517"/>
            </a:xfrm>
            <a:custGeom>
              <a:rect b="b" l="l" r="r" t="t"/>
              <a:pathLst>
                <a:path extrusionOk="0" h="299" w="2275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8" name="Google Shape;14128;p71"/>
            <p:cNvSpPr/>
            <p:nvPr/>
          </p:nvSpPr>
          <p:spPr>
            <a:xfrm>
              <a:off x="2895112" y="1667805"/>
              <a:ext cx="30366" cy="9517"/>
            </a:xfrm>
            <a:custGeom>
              <a:rect b="b" l="l" r="r" t="t"/>
              <a:pathLst>
                <a:path extrusionOk="0" h="299" w="954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9" name="Google Shape;14129;p71"/>
            <p:cNvSpPr/>
            <p:nvPr/>
          </p:nvSpPr>
          <p:spPr>
            <a:xfrm>
              <a:off x="2811367" y="1646957"/>
              <a:ext cx="20117" cy="9517"/>
            </a:xfrm>
            <a:custGeom>
              <a:rect b="b" l="l" r="r" t="t"/>
              <a:pathLst>
                <a:path extrusionOk="0" h="299" w="632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0" name="Google Shape;14130;p71"/>
            <p:cNvSpPr/>
            <p:nvPr/>
          </p:nvSpPr>
          <p:spPr>
            <a:xfrm>
              <a:off x="2842815" y="1646957"/>
              <a:ext cx="82663" cy="9517"/>
            </a:xfrm>
            <a:custGeom>
              <a:rect b="b" l="l" r="r" t="t"/>
              <a:pathLst>
                <a:path extrusionOk="0" h="299" w="2597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1" name="Google Shape;14131;p71"/>
            <p:cNvSpPr/>
            <p:nvPr/>
          </p:nvSpPr>
          <p:spPr>
            <a:xfrm>
              <a:off x="2780301" y="1605291"/>
              <a:ext cx="176625" cy="117516"/>
            </a:xfrm>
            <a:custGeom>
              <a:rect b="b" l="l" r="r" t="t"/>
              <a:pathLst>
                <a:path extrusionOk="0" h="3692" w="5549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132" name="Google Shape;14132;p71"/>
          <p:cNvSpPr/>
          <p:nvPr/>
        </p:nvSpPr>
        <p:spPr>
          <a:xfrm>
            <a:off x="3358621" y="1823199"/>
            <a:ext cx="15183" cy="9485"/>
          </a:xfrm>
          <a:custGeom>
            <a:rect b="b" l="l" r="r" t="t"/>
            <a:pathLst>
              <a:path extrusionOk="0" h="298" w="477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3" name="Google Shape;14133;p71"/>
          <p:cNvSpPr/>
          <p:nvPr/>
        </p:nvSpPr>
        <p:spPr>
          <a:xfrm>
            <a:off x="3427946" y="1823199"/>
            <a:ext cx="15215" cy="9485"/>
          </a:xfrm>
          <a:custGeom>
            <a:rect b="b" l="l" r="r" t="t"/>
            <a:pathLst>
              <a:path extrusionOk="0" h="298" w="478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34" name="Google Shape;14134;p71"/>
          <p:cNvSpPr/>
          <p:nvPr/>
        </p:nvSpPr>
        <p:spPr>
          <a:xfrm>
            <a:off x="3385135" y="1823199"/>
            <a:ext cx="31480" cy="9485"/>
          </a:xfrm>
          <a:custGeom>
            <a:rect b="b" l="l" r="r" t="t"/>
            <a:pathLst>
              <a:path extrusionOk="0" h="298" w="989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135" name="Google Shape;14135;p71"/>
          <p:cNvGrpSpPr/>
          <p:nvPr/>
        </p:nvGrpSpPr>
        <p:grpSpPr>
          <a:xfrm>
            <a:off x="3316159" y="1515085"/>
            <a:ext cx="211892" cy="339594"/>
            <a:chOff x="3316159" y="1515085"/>
            <a:chExt cx="211892" cy="339594"/>
          </a:xfrm>
        </p:grpSpPr>
        <p:sp>
          <p:nvSpPr>
            <p:cNvPr id="14136" name="Google Shape;14136;p71"/>
            <p:cNvSpPr/>
            <p:nvPr/>
          </p:nvSpPr>
          <p:spPr>
            <a:xfrm>
              <a:off x="3316159" y="1557514"/>
              <a:ext cx="169049" cy="297165"/>
            </a:xfrm>
            <a:custGeom>
              <a:rect b="b" l="l" r="r" t="t"/>
              <a:pathLst>
                <a:path extrusionOk="0" h="9336" w="5311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7" name="Google Shape;14137;p71"/>
            <p:cNvSpPr/>
            <p:nvPr/>
          </p:nvSpPr>
          <p:spPr>
            <a:xfrm>
              <a:off x="3337772" y="1610161"/>
              <a:ext cx="132667" cy="127415"/>
            </a:xfrm>
            <a:custGeom>
              <a:rect b="b" l="l" r="r" t="t"/>
              <a:pathLst>
                <a:path extrusionOk="0" h="4003" w="4168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8" name="Google Shape;14138;p71"/>
            <p:cNvSpPr/>
            <p:nvPr/>
          </p:nvSpPr>
          <p:spPr>
            <a:xfrm>
              <a:off x="3343056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9" name="Google Shape;14139;p71"/>
            <p:cNvSpPr/>
            <p:nvPr/>
          </p:nvSpPr>
          <p:spPr>
            <a:xfrm>
              <a:off x="3417347" y="1749290"/>
              <a:ext cx="41729" cy="41729"/>
            </a:xfrm>
            <a:custGeom>
              <a:rect b="b" l="l" r="r" t="t"/>
              <a:pathLst>
                <a:path extrusionOk="0" h="1311" w="1311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0" name="Google Shape;14140;p71"/>
            <p:cNvSpPr/>
            <p:nvPr/>
          </p:nvSpPr>
          <p:spPr>
            <a:xfrm>
              <a:off x="3464710" y="1536315"/>
              <a:ext cx="41729" cy="41315"/>
            </a:xfrm>
            <a:custGeom>
              <a:rect b="b" l="l" r="r" t="t"/>
              <a:pathLst>
                <a:path extrusionOk="0" h="1298" w="1311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1" name="Google Shape;14141;p71"/>
            <p:cNvSpPr/>
            <p:nvPr/>
          </p:nvSpPr>
          <p:spPr>
            <a:xfrm>
              <a:off x="3464710" y="1515085"/>
              <a:ext cx="63342" cy="62546"/>
            </a:xfrm>
            <a:custGeom>
              <a:rect b="b" l="l" r="r" t="t"/>
              <a:pathLst>
                <a:path extrusionOk="0" h="1965" w="199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42" name="Google Shape;14142;p71"/>
          <p:cNvGrpSpPr/>
          <p:nvPr/>
        </p:nvGrpSpPr>
        <p:grpSpPr>
          <a:xfrm>
            <a:off x="3716358" y="1544655"/>
            <a:ext cx="361971" cy="314958"/>
            <a:chOff x="3716358" y="1544655"/>
            <a:chExt cx="361971" cy="314958"/>
          </a:xfrm>
        </p:grpSpPr>
        <p:sp>
          <p:nvSpPr>
            <p:cNvPr id="14143" name="Google Shape;14143;p71"/>
            <p:cNvSpPr/>
            <p:nvPr/>
          </p:nvSpPr>
          <p:spPr>
            <a:xfrm>
              <a:off x="3767509" y="1646957"/>
              <a:ext cx="231213" cy="10663"/>
            </a:xfrm>
            <a:custGeom>
              <a:rect b="b" l="l" r="r" t="t"/>
              <a:pathLst>
                <a:path extrusionOk="0" h="335" w="7264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4" name="Google Shape;14144;p71"/>
            <p:cNvSpPr/>
            <p:nvPr/>
          </p:nvSpPr>
          <p:spPr>
            <a:xfrm>
              <a:off x="3767509" y="1618532"/>
              <a:ext cx="152020" cy="10663"/>
            </a:xfrm>
            <a:custGeom>
              <a:rect b="b" l="l" r="r" t="t"/>
              <a:pathLst>
                <a:path extrusionOk="0" h="335" w="4776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5" name="Google Shape;14145;p71"/>
            <p:cNvSpPr/>
            <p:nvPr/>
          </p:nvSpPr>
          <p:spPr>
            <a:xfrm>
              <a:off x="3931624" y="1618532"/>
              <a:ext cx="67098" cy="10663"/>
            </a:xfrm>
            <a:custGeom>
              <a:rect b="b" l="l" r="r" t="t"/>
              <a:pathLst>
                <a:path extrusionOk="0" h="335" w="2108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6" name="Google Shape;14146;p71"/>
            <p:cNvSpPr/>
            <p:nvPr/>
          </p:nvSpPr>
          <p:spPr>
            <a:xfrm>
              <a:off x="3767509" y="1590108"/>
              <a:ext cx="39087" cy="10663"/>
            </a:xfrm>
            <a:custGeom>
              <a:rect b="b" l="l" r="r" t="t"/>
              <a:pathLst>
                <a:path extrusionOk="0" h="335" w="1228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7" name="Google Shape;14147;p71"/>
            <p:cNvSpPr/>
            <p:nvPr/>
          </p:nvSpPr>
          <p:spPr>
            <a:xfrm>
              <a:off x="3818309" y="1590108"/>
              <a:ext cx="180412" cy="10663"/>
            </a:xfrm>
            <a:custGeom>
              <a:rect b="b" l="l" r="r" t="t"/>
              <a:pathLst>
                <a:path extrusionOk="0" h="335" w="5668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148" name="Google Shape;14148;p71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4149" name="Google Shape;14149;p71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rect b="b" l="l" r="r" t="t"/>
                <a:pathLst>
                  <a:path extrusionOk="0" h="335" w="2656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0" name="Google Shape;14150;p71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rect b="b" l="l" r="r" t="t"/>
                <a:pathLst>
                  <a:path extrusionOk="0" h="335" w="3882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1" name="Google Shape;14151;p71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rect b="b" l="l" r="r" t="t"/>
                <a:pathLst>
                  <a:path extrusionOk="0" h="335" w="549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2" name="Google Shape;14152;p71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rect b="b" l="l" r="r" t="t"/>
                <a:pathLst>
                  <a:path extrusionOk="0" h="335" w="1394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3" name="Google Shape;14153;p71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rect b="b" l="l" r="r" t="t"/>
                <a:pathLst>
                  <a:path extrusionOk="0" h="9895" w="11372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4154" name="Google Shape;14154;p71"/>
          <p:cNvGrpSpPr/>
          <p:nvPr/>
        </p:nvGrpSpPr>
        <p:grpSpPr>
          <a:xfrm>
            <a:off x="7011924" y="1557552"/>
            <a:ext cx="499533" cy="305136"/>
            <a:chOff x="7009649" y="1541981"/>
            <a:chExt cx="524940" cy="320655"/>
          </a:xfrm>
        </p:grpSpPr>
        <p:sp>
          <p:nvSpPr>
            <p:cNvPr id="14155" name="Google Shape;14155;p71"/>
            <p:cNvSpPr/>
            <p:nvPr/>
          </p:nvSpPr>
          <p:spPr>
            <a:xfrm>
              <a:off x="7009649" y="1541981"/>
              <a:ext cx="524940" cy="320655"/>
            </a:xfrm>
            <a:custGeom>
              <a:rect b="b" l="l" r="r" t="t"/>
              <a:pathLst>
                <a:path extrusionOk="0" h="10074" w="16492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6" name="Google Shape;14156;p71"/>
            <p:cNvSpPr/>
            <p:nvPr/>
          </p:nvSpPr>
          <p:spPr>
            <a:xfrm>
              <a:off x="7110104" y="1604909"/>
              <a:ext cx="61782" cy="41697"/>
            </a:xfrm>
            <a:custGeom>
              <a:rect b="b" l="l" r="r" t="t"/>
              <a:pathLst>
                <a:path extrusionOk="0" h="1310" w="1941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7" name="Google Shape;14157;p71"/>
            <p:cNvSpPr/>
            <p:nvPr/>
          </p:nvSpPr>
          <p:spPr>
            <a:xfrm>
              <a:off x="7110455" y="1655296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8" name="Google Shape;14158;p71"/>
            <p:cNvSpPr/>
            <p:nvPr/>
          </p:nvSpPr>
          <p:spPr>
            <a:xfrm>
              <a:off x="7146104" y="1676909"/>
              <a:ext cx="61050" cy="41729"/>
            </a:xfrm>
            <a:custGeom>
              <a:rect b="b" l="l" r="r" t="t"/>
              <a:pathLst>
                <a:path extrusionOk="0" h="1311" w="1918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9" name="Google Shape;14159;p71"/>
            <p:cNvSpPr/>
            <p:nvPr/>
          </p:nvSpPr>
          <p:spPr>
            <a:xfrm>
              <a:off x="7110455" y="1726563"/>
              <a:ext cx="96700" cy="15183"/>
            </a:xfrm>
            <a:custGeom>
              <a:rect b="b" l="l" r="r" t="t"/>
              <a:pathLst>
                <a:path extrusionOk="0" h="477" w="3038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0" name="Google Shape;14160;p71"/>
            <p:cNvSpPr/>
            <p:nvPr/>
          </p:nvSpPr>
          <p:spPr>
            <a:xfrm>
              <a:off x="7262825" y="1636739"/>
              <a:ext cx="48541" cy="80371"/>
            </a:xfrm>
            <a:custGeom>
              <a:rect b="b" l="l" r="r" t="t"/>
              <a:pathLst>
                <a:path extrusionOk="0" h="2525" w="1525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1" name="Google Shape;14161;p71"/>
            <p:cNvSpPr/>
            <p:nvPr/>
          </p:nvSpPr>
          <p:spPr>
            <a:xfrm>
              <a:off x="7380691" y="1636357"/>
              <a:ext cx="48891" cy="80371"/>
            </a:xfrm>
            <a:custGeom>
              <a:rect b="b" l="l" r="r" t="t"/>
              <a:pathLst>
                <a:path extrusionOk="0" h="2525" w="1536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2" name="Google Shape;14162;p71"/>
            <p:cNvSpPr/>
            <p:nvPr/>
          </p:nvSpPr>
          <p:spPr>
            <a:xfrm>
              <a:off x="7321933" y="1626744"/>
              <a:ext cx="48923" cy="99851"/>
            </a:xfrm>
            <a:custGeom>
              <a:rect b="b" l="l" r="r" t="t"/>
              <a:pathLst>
                <a:path extrusionOk="0" h="3137" w="1537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3" name="Google Shape;14163;p71"/>
          <p:cNvGrpSpPr/>
          <p:nvPr/>
        </p:nvGrpSpPr>
        <p:grpSpPr>
          <a:xfrm>
            <a:off x="8034034" y="1518109"/>
            <a:ext cx="282746" cy="340358"/>
            <a:chOff x="8034034" y="1518109"/>
            <a:chExt cx="282746" cy="340358"/>
          </a:xfrm>
        </p:grpSpPr>
        <p:sp>
          <p:nvSpPr>
            <p:cNvPr id="14164" name="Google Shape;14164;p71"/>
            <p:cNvSpPr/>
            <p:nvPr/>
          </p:nvSpPr>
          <p:spPr>
            <a:xfrm>
              <a:off x="8034034" y="1518109"/>
              <a:ext cx="282746" cy="340358"/>
            </a:xfrm>
            <a:custGeom>
              <a:rect b="b" l="l" r="r" t="t"/>
              <a:pathLst>
                <a:path extrusionOk="0" h="10693" w="8883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5" name="Google Shape;14165;p71"/>
            <p:cNvSpPr/>
            <p:nvPr/>
          </p:nvSpPr>
          <p:spPr>
            <a:xfrm>
              <a:off x="8161736" y="1632569"/>
              <a:ext cx="28456" cy="173601"/>
            </a:xfrm>
            <a:custGeom>
              <a:rect b="b" l="l" r="r" t="t"/>
              <a:pathLst>
                <a:path extrusionOk="0" h="5454" w="894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6" name="Google Shape;14166;p71"/>
            <p:cNvSpPr/>
            <p:nvPr/>
          </p:nvSpPr>
          <p:spPr>
            <a:xfrm>
              <a:off x="8214796" y="1632951"/>
              <a:ext cx="33008" cy="173601"/>
            </a:xfrm>
            <a:custGeom>
              <a:rect b="b" l="l" r="r" t="t"/>
              <a:pathLst>
                <a:path extrusionOk="0" h="5454" w="1037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7" name="Google Shape;14167;p71"/>
            <p:cNvSpPr/>
            <p:nvPr/>
          </p:nvSpPr>
          <p:spPr>
            <a:xfrm>
              <a:off x="8103391" y="1632569"/>
              <a:ext cx="33390" cy="173601"/>
            </a:xfrm>
            <a:custGeom>
              <a:rect b="b" l="l" r="r" t="t"/>
              <a:pathLst>
                <a:path extrusionOk="0" h="5454" w="1049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68" name="Google Shape;14168;p71"/>
          <p:cNvGrpSpPr/>
          <p:nvPr/>
        </p:nvGrpSpPr>
        <p:grpSpPr>
          <a:xfrm>
            <a:off x="7582302" y="1499934"/>
            <a:ext cx="369133" cy="360411"/>
            <a:chOff x="7582302" y="1499934"/>
            <a:chExt cx="369133" cy="360411"/>
          </a:xfrm>
        </p:grpSpPr>
        <p:sp>
          <p:nvSpPr>
            <p:cNvPr id="14169" name="Google Shape;14169;p71"/>
            <p:cNvSpPr/>
            <p:nvPr/>
          </p:nvSpPr>
          <p:spPr>
            <a:xfrm>
              <a:off x="7582302" y="1499934"/>
              <a:ext cx="369133" cy="360411"/>
            </a:xfrm>
            <a:custGeom>
              <a:rect b="b" l="l" r="r" t="t"/>
              <a:pathLst>
                <a:path extrusionOk="0" h="11323" w="11597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0" name="Google Shape;14170;p71"/>
            <p:cNvSpPr/>
            <p:nvPr/>
          </p:nvSpPr>
          <p:spPr>
            <a:xfrm>
              <a:off x="7850598" y="1634829"/>
              <a:ext cx="77729" cy="51214"/>
            </a:xfrm>
            <a:custGeom>
              <a:rect b="b" l="l" r="r" t="t"/>
              <a:pathLst>
                <a:path extrusionOk="0" h="1609" w="2442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1" name="Google Shape;14171;p71"/>
            <p:cNvSpPr/>
            <p:nvPr/>
          </p:nvSpPr>
          <p:spPr>
            <a:xfrm>
              <a:off x="7753962" y="1635593"/>
              <a:ext cx="70917" cy="48541"/>
            </a:xfrm>
            <a:custGeom>
              <a:rect b="b" l="l" r="r" t="t"/>
              <a:pathLst>
                <a:path extrusionOk="0" h="1525" w="2228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2" name="Google Shape;14172;p71"/>
            <p:cNvSpPr/>
            <p:nvPr/>
          </p:nvSpPr>
          <p:spPr>
            <a:xfrm>
              <a:off x="7750174" y="1695465"/>
              <a:ext cx="180794" cy="31862"/>
            </a:xfrm>
            <a:custGeom>
              <a:rect b="b" l="l" r="r" t="t"/>
              <a:pathLst>
                <a:path extrusionOk="0" h="1001" w="568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3" name="Google Shape;14173;p71"/>
            <p:cNvSpPr/>
            <p:nvPr/>
          </p:nvSpPr>
          <p:spPr>
            <a:xfrm>
              <a:off x="7613750" y="1535424"/>
              <a:ext cx="43225" cy="32371"/>
            </a:xfrm>
            <a:custGeom>
              <a:rect b="b" l="l" r="r" t="t"/>
              <a:pathLst>
                <a:path extrusionOk="0" h="1017" w="1358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4177" name="Shape 14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78" name="Google Shape;14178;p72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3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33"/>
          <p:cNvSpPr txBox="1"/>
          <p:nvPr>
            <p:ph type="title"/>
          </p:nvPr>
        </p:nvSpPr>
        <p:spPr>
          <a:xfrm>
            <a:off x="704875" y="1458475"/>
            <a:ext cx="3930300" cy="175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COMPANY</a:t>
            </a:r>
            <a:endParaRPr/>
          </a:p>
        </p:txBody>
      </p:sp>
      <p:sp>
        <p:nvSpPr>
          <p:cNvPr id="233" name="Google Shape;233;p33"/>
          <p:cNvSpPr txBox="1"/>
          <p:nvPr>
            <p:ph idx="1" type="subTitle"/>
          </p:nvPr>
        </p:nvSpPr>
        <p:spPr>
          <a:xfrm>
            <a:off x="704875" y="3039300"/>
            <a:ext cx="3099000" cy="71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here a subtitle if you need it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33"/>
          <p:cNvSpPr txBox="1"/>
          <p:nvPr>
            <p:ph idx="2" type="title"/>
          </p:nvPr>
        </p:nvSpPr>
        <p:spPr>
          <a:xfrm>
            <a:off x="704875" y="950575"/>
            <a:ext cx="1554600" cy="81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235" name="Google Shape;235;p33"/>
          <p:cNvSpPr/>
          <p:nvPr/>
        </p:nvSpPr>
        <p:spPr>
          <a:xfrm>
            <a:off x="378550" y="2530750"/>
            <a:ext cx="3316500" cy="17583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6" name="Google Shape;236;p33"/>
          <p:cNvPicPr preferRelativeResize="0"/>
          <p:nvPr/>
        </p:nvPicPr>
        <p:blipFill rotWithShape="1">
          <a:blip r:embed="rId3">
            <a:alphaModFix/>
          </a:blip>
          <a:srcRect b="0" l="10329" r="24379" t="0"/>
          <a:stretch/>
        </p:blipFill>
        <p:spPr>
          <a:xfrm>
            <a:off x="4106700" y="0"/>
            <a:ext cx="5037300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34"/>
          <p:cNvSpPr/>
          <p:nvPr/>
        </p:nvSpPr>
        <p:spPr>
          <a:xfrm>
            <a:off x="-205750" y="226825"/>
            <a:ext cx="1342800" cy="40881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34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HISTORY</a:t>
            </a:r>
            <a:endParaRPr/>
          </a:p>
        </p:txBody>
      </p:sp>
      <p:sp>
        <p:nvSpPr>
          <p:cNvPr id="243" name="Google Shape;243;p34"/>
          <p:cNvSpPr/>
          <p:nvPr/>
        </p:nvSpPr>
        <p:spPr>
          <a:xfrm flipH="1">
            <a:off x="2416152" y="2297785"/>
            <a:ext cx="322923" cy="475203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34"/>
          <p:cNvSpPr txBox="1"/>
          <p:nvPr>
            <p:ph idx="1" type="subTitle"/>
          </p:nvPr>
        </p:nvSpPr>
        <p:spPr>
          <a:xfrm>
            <a:off x="1806800" y="36416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</a:t>
            </a:r>
            <a:r>
              <a:rPr lang="en"/>
              <a:t> biggest planet of them all</a:t>
            </a:r>
            <a:endParaRPr/>
          </a:p>
        </p:txBody>
      </p:sp>
      <p:sp>
        <p:nvSpPr>
          <p:cNvPr id="245" name="Google Shape;245;p34"/>
          <p:cNvSpPr txBox="1"/>
          <p:nvPr>
            <p:ph idx="2" type="title"/>
          </p:nvPr>
        </p:nvSpPr>
        <p:spPr>
          <a:xfrm>
            <a:off x="1806800" y="31356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2001</a:t>
            </a:r>
            <a:endParaRPr/>
          </a:p>
        </p:txBody>
      </p:sp>
      <p:sp>
        <p:nvSpPr>
          <p:cNvPr id="246" name="Google Shape;246;p34"/>
          <p:cNvSpPr txBox="1"/>
          <p:nvPr>
            <p:ph idx="3" type="subTitle"/>
          </p:nvPr>
        </p:nvSpPr>
        <p:spPr>
          <a:xfrm>
            <a:off x="3502075" y="23462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7" name="Google Shape;247;p34"/>
          <p:cNvSpPr txBox="1"/>
          <p:nvPr>
            <p:ph idx="4" type="title"/>
          </p:nvPr>
        </p:nvSpPr>
        <p:spPr>
          <a:xfrm>
            <a:off x="3502075" y="1840300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2005</a:t>
            </a:r>
            <a:endParaRPr/>
          </a:p>
        </p:txBody>
      </p:sp>
      <p:sp>
        <p:nvSpPr>
          <p:cNvPr id="248" name="Google Shape;248;p34"/>
          <p:cNvSpPr txBox="1"/>
          <p:nvPr>
            <p:ph idx="5" type="subTitle"/>
          </p:nvPr>
        </p:nvSpPr>
        <p:spPr>
          <a:xfrm>
            <a:off x="5197350" y="36416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cold place</a:t>
            </a:r>
            <a:endParaRPr/>
          </a:p>
        </p:txBody>
      </p:sp>
      <p:sp>
        <p:nvSpPr>
          <p:cNvPr id="249" name="Google Shape;249;p34"/>
          <p:cNvSpPr txBox="1"/>
          <p:nvPr>
            <p:ph idx="6" type="title"/>
          </p:nvPr>
        </p:nvSpPr>
        <p:spPr>
          <a:xfrm>
            <a:off x="5197350" y="31356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2010</a:t>
            </a:r>
            <a:endParaRPr/>
          </a:p>
        </p:txBody>
      </p:sp>
      <p:sp>
        <p:nvSpPr>
          <p:cNvPr id="250" name="Google Shape;250;p34"/>
          <p:cNvSpPr txBox="1"/>
          <p:nvPr>
            <p:ph idx="7" type="subTitle"/>
          </p:nvPr>
        </p:nvSpPr>
        <p:spPr>
          <a:xfrm>
            <a:off x="6892625" y="23462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34"/>
          <p:cNvSpPr txBox="1"/>
          <p:nvPr>
            <p:ph idx="8" type="title"/>
          </p:nvPr>
        </p:nvSpPr>
        <p:spPr>
          <a:xfrm>
            <a:off x="6892625" y="18402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2012</a:t>
            </a:r>
            <a:endParaRPr/>
          </a:p>
        </p:txBody>
      </p:sp>
      <p:sp>
        <p:nvSpPr>
          <p:cNvPr id="252" name="Google Shape;252;p34"/>
          <p:cNvSpPr/>
          <p:nvPr/>
        </p:nvSpPr>
        <p:spPr>
          <a:xfrm flipH="1">
            <a:off x="4111425" y="987756"/>
            <a:ext cx="322923" cy="475203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3" name="Google Shape;253;p34"/>
          <p:cNvSpPr/>
          <p:nvPr/>
        </p:nvSpPr>
        <p:spPr>
          <a:xfrm flipH="1">
            <a:off x="5806711" y="2284875"/>
            <a:ext cx="322923" cy="475203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34"/>
          <p:cNvSpPr/>
          <p:nvPr/>
        </p:nvSpPr>
        <p:spPr>
          <a:xfrm flipH="1">
            <a:off x="7501988" y="987746"/>
            <a:ext cx="322923" cy="475203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34"/>
          <p:cNvSpPr/>
          <p:nvPr/>
        </p:nvSpPr>
        <p:spPr>
          <a:xfrm>
            <a:off x="4237225" y="1516796"/>
            <a:ext cx="84300" cy="8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34"/>
          <p:cNvSpPr/>
          <p:nvPr/>
        </p:nvSpPr>
        <p:spPr>
          <a:xfrm>
            <a:off x="5932500" y="2804150"/>
            <a:ext cx="84300" cy="8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" name="Google Shape;257;p34"/>
          <p:cNvSpPr/>
          <p:nvPr/>
        </p:nvSpPr>
        <p:spPr>
          <a:xfrm>
            <a:off x="2541950" y="2804150"/>
            <a:ext cx="84300" cy="8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" name="Google Shape;258;p34"/>
          <p:cNvSpPr/>
          <p:nvPr/>
        </p:nvSpPr>
        <p:spPr>
          <a:xfrm>
            <a:off x="7627775" y="1516796"/>
            <a:ext cx="84300" cy="8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59" name="Google Shape;259;p34"/>
          <p:cNvCxnSpPr>
            <a:stCxn id="257" idx="6"/>
            <a:endCxn id="255" idx="2"/>
          </p:cNvCxnSpPr>
          <p:nvPr/>
        </p:nvCxnSpPr>
        <p:spPr>
          <a:xfrm flipH="1" rot="10800000">
            <a:off x="2626250" y="1559000"/>
            <a:ext cx="1611000" cy="1287300"/>
          </a:xfrm>
          <a:prstGeom prst="bentConnector3">
            <a:avLst>
              <a:gd fmla="val 49999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0" name="Google Shape;260;p34"/>
          <p:cNvCxnSpPr>
            <a:stCxn id="256" idx="6"/>
            <a:endCxn id="258" idx="2"/>
          </p:cNvCxnSpPr>
          <p:nvPr/>
        </p:nvCxnSpPr>
        <p:spPr>
          <a:xfrm flipH="1" rot="10800000">
            <a:off x="6016800" y="1559000"/>
            <a:ext cx="1611000" cy="1287300"/>
          </a:xfrm>
          <a:prstGeom prst="bentConnector3">
            <a:avLst>
              <a:gd fmla="val 49999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1" name="Google Shape;261;p34"/>
          <p:cNvCxnSpPr>
            <a:stCxn id="258" idx="6"/>
          </p:cNvCxnSpPr>
          <p:nvPr/>
        </p:nvCxnSpPr>
        <p:spPr>
          <a:xfrm>
            <a:off x="7712075" y="1558946"/>
            <a:ext cx="1588200" cy="6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62" name="Google Shape;262;p34"/>
          <p:cNvCxnSpPr>
            <a:endCxn id="256" idx="2"/>
          </p:cNvCxnSpPr>
          <p:nvPr/>
        </p:nvCxnSpPr>
        <p:spPr>
          <a:xfrm>
            <a:off x="4321500" y="1566800"/>
            <a:ext cx="1611000" cy="12795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dk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66" name="Shape 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" name="Google Shape;267;p35"/>
          <p:cNvSpPr/>
          <p:nvPr/>
        </p:nvSpPr>
        <p:spPr>
          <a:xfrm>
            <a:off x="-205750" y="226825"/>
            <a:ext cx="1342800" cy="40881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" name="Google Shape;268;p35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HISTORY</a:t>
            </a:r>
            <a:endParaRPr/>
          </a:p>
        </p:txBody>
      </p:sp>
      <p:sp>
        <p:nvSpPr>
          <p:cNvPr id="269" name="Google Shape;269;p35"/>
          <p:cNvSpPr txBox="1"/>
          <p:nvPr>
            <p:ph idx="1" type="subTitle"/>
          </p:nvPr>
        </p:nvSpPr>
        <p:spPr>
          <a:xfrm>
            <a:off x="2061769" y="23462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270" name="Google Shape;270;p35"/>
          <p:cNvSpPr txBox="1"/>
          <p:nvPr>
            <p:ph idx="2" type="title"/>
          </p:nvPr>
        </p:nvSpPr>
        <p:spPr>
          <a:xfrm>
            <a:off x="2061769" y="1840300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2015</a:t>
            </a:r>
            <a:endParaRPr/>
          </a:p>
        </p:txBody>
      </p:sp>
      <p:sp>
        <p:nvSpPr>
          <p:cNvPr id="271" name="Google Shape;271;p35"/>
          <p:cNvSpPr txBox="1"/>
          <p:nvPr>
            <p:ph idx="3" type="subTitle"/>
          </p:nvPr>
        </p:nvSpPr>
        <p:spPr>
          <a:xfrm>
            <a:off x="4366644" y="36416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a gas giant and has several rings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" name="Google Shape;272;p35"/>
          <p:cNvSpPr txBox="1"/>
          <p:nvPr>
            <p:ph idx="4" type="title"/>
          </p:nvPr>
        </p:nvSpPr>
        <p:spPr>
          <a:xfrm>
            <a:off x="4366644" y="31356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2018</a:t>
            </a:r>
            <a:endParaRPr/>
          </a:p>
        </p:txBody>
      </p:sp>
      <p:sp>
        <p:nvSpPr>
          <p:cNvPr id="273" name="Google Shape;273;p35"/>
          <p:cNvSpPr txBox="1"/>
          <p:nvPr>
            <p:ph idx="5" type="subTitle"/>
          </p:nvPr>
        </p:nvSpPr>
        <p:spPr>
          <a:xfrm>
            <a:off x="6671519" y="2346200"/>
            <a:ext cx="1554600" cy="8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Earth is the planet where we live on</a:t>
            </a:r>
            <a:endParaRPr/>
          </a:p>
        </p:txBody>
      </p:sp>
      <p:sp>
        <p:nvSpPr>
          <p:cNvPr id="274" name="Google Shape;274;p35"/>
          <p:cNvSpPr txBox="1"/>
          <p:nvPr>
            <p:ph idx="6" type="title"/>
          </p:nvPr>
        </p:nvSpPr>
        <p:spPr>
          <a:xfrm>
            <a:off x="6671519" y="1840275"/>
            <a:ext cx="1554600" cy="538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2020</a:t>
            </a:r>
            <a:endParaRPr/>
          </a:p>
        </p:txBody>
      </p:sp>
      <p:sp>
        <p:nvSpPr>
          <p:cNvPr id="275" name="Google Shape;275;p35"/>
          <p:cNvSpPr/>
          <p:nvPr/>
        </p:nvSpPr>
        <p:spPr>
          <a:xfrm flipH="1">
            <a:off x="2677602" y="1002210"/>
            <a:ext cx="322923" cy="475203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6" name="Google Shape;276;p35"/>
          <p:cNvSpPr/>
          <p:nvPr/>
        </p:nvSpPr>
        <p:spPr>
          <a:xfrm>
            <a:off x="2803400" y="1508575"/>
            <a:ext cx="84300" cy="8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7" name="Google Shape;277;p35"/>
          <p:cNvSpPr/>
          <p:nvPr/>
        </p:nvSpPr>
        <p:spPr>
          <a:xfrm flipH="1">
            <a:off x="7287364" y="1002210"/>
            <a:ext cx="322923" cy="475203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8" name="Google Shape;278;p35"/>
          <p:cNvSpPr/>
          <p:nvPr/>
        </p:nvSpPr>
        <p:spPr>
          <a:xfrm>
            <a:off x="7413163" y="1508575"/>
            <a:ext cx="84300" cy="8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" name="Google Shape;279;p35"/>
          <p:cNvSpPr/>
          <p:nvPr/>
        </p:nvSpPr>
        <p:spPr>
          <a:xfrm flipH="1">
            <a:off x="4976011" y="2308234"/>
            <a:ext cx="322923" cy="475203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" name="Google Shape;280;p35"/>
          <p:cNvSpPr/>
          <p:nvPr/>
        </p:nvSpPr>
        <p:spPr>
          <a:xfrm>
            <a:off x="5101809" y="2814599"/>
            <a:ext cx="84300" cy="84300"/>
          </a:xfrm>
          <a:prstGeom prst="ellipse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281" name="Google Shape;281;p35"/>
          <p:cNvCxnSpPr>
            <a:stCxn id="280" idx="6"/>
            <a:endCxn id="278" idx="2"/>
          </p:cNvCxnSpPr>
          <p:nvPr/>
        </p:nvCxnSpPr>
        <p:spPr>
          <a:xfrm flipH="1" rot="10800000">
            <a:off x="5186109" y="1550849"/>
            <a:ext cx="2227200" cy="1305900"/>
          </a:xfrm>
          <a:prstGeom prst="bentConnector3">
            <a:avLst>
              <a:gd fmla="val 49997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2" name="Google Shape;282;p35"/>
          <p:cNvCxnSpPr>
            <a:stCxn id="278" idx="6"/>
          </p:cNvCxnSpPr>
          <p:nvPr/>
        </p:nvCxnSpPr>
        <p:spPr>
          <a:xfrm>
            <a:off x="7497463" y="1550725"/>
            <a:ext cx="898800" cy="6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283" name="Google Shape;283;p35"/>
          <p:cNvCxnSpPr>
            <a:stCxn id="276" idx="2"/>
          </p:cNvCxnSpPr>
          <p:nvPr/>
        </p:nvCxnSpPr>
        <p:spPr>
          <a:xfrm flipH="1">
            <a:off x="2009000" y="1550725"/>
            <a:ext cx="794400" cy="6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284" name="Google Shape;284;p35"/>
          <p:cNvCxnSpPr>
            <a:stCxn id="276" idx="6"/>
            <a:endCxn id="280" idx="2"/>
          </p:cNvCxnSpPr>
          <p:nvPr/>
        </p:nvCxnSpPr>
        <p:spPr>
          <a:xfrm>
            <a:off x="2887700" y="1550725"/>
            <a:ext cx="2214000" cy="1305900"/>
          </a:xfrm>
          <a:prstGeom prst="bentConnector3">
            <a:avLst>
              <a:gd fmla="val 50002" name="adj1"/>
            </a:avLst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p36"/>
          <p:cNvSpPr/>
          <p:nvPr/>
        </p:nvSpPr>
        <p:spPr>
          <a:xfrm>
            <a:off x="-205750" y="226825"/>
            <a:ext cx="1342800" cy="3055200"/>
          </a:xfrm>
          <a:prstGeom prst="rect">
            <a:avLst/>
          </a:prstGeom>
          <a:noFill/>
          <a:ln cap="flat" cmpd="sng" w="19050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0" name="Google Shape;290;p36"/>
          <p:cNvSpPr txBox="1"/>
          <p:nvPr>
            <p:ph type="title"/>
          </p:nvPr>
        </p:nvSpPr>
        <p:spPr>
          <a:xfrm rot="-5400000">
            <a:off x="-639250" y="1601225"/>
            <a:ext cx="2788800" cy="572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PHILOSOPHY</a:t>
            </a:r>
            <a:endParaRPr/>
          </a:p>
        </p:txBody>
      </p:sp>
      <p:sp>
        <p:nvSpPr>
          <p:cNvPr id="291" name="Google Shape;291;p36"/>
          <p:cNvSpPr txBox="1"/>
          <p:nvPr>
            <p:ph idx="2" type="title"/>
          </p:nvPr>
        </p:nvSpPr>
        <p:spPr>
          <a:xfrm>
            <a:off x="1965925" y="633513"/>
            <a:ext cx="27714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MISSION</a:t>
            </a:r>
            <a:endParaRPr/>
          </a:p>
        </p:txBody>
      </p:sp>
      <p:sp>
        <p:nvSpPr>
          <p:cNvPr id="292" name="Google Shape;292;p36"/>
          <p:cNvSpPr txBox="1"/>
          <p:nvPr>
            <p:ph idx="1" type="subTitle"/>
          </p:nvPr>
        </p:nvSpPr>
        <p:spPr>
          <a:xfrm>
            <a:off x="1965925" y="1067338"/>
            <a:ext cx="2771400" cy="60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293" name="Google Shape;293;p36"/>
          <p:cNvSpPr txBox="1"/>
          <p:nvPr>
            <p:ph idx="3" type="title"/>
          </p:nvPr>
        </p:nvSpPr>
        <p:spPr>
          <a:xfrm>
            <a:off x="1965925" y="2050775"/>
            <a:ext cx="27714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VISION</a:t>
            </a:r>
            <a:endParaRPr/>
          </a:p>
        </p:txBody>
      </p:sp>
      <p:sp>
        <p:nvSpPr>
          <p:cNvPr id="294" name="Google Shape;294;p36"/>
          <p:cNvSpPr/>
          <p:nvPr/>
        </p:nvSpPr>
        <p:spPr>
          <a:xfrm>
            <a:off x="5111250" y="2682000"/>
            <a:ext cx="1204800" cy="24615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36"/>
          <p:cNvSpPr txBox="1"/>
          <p:nvPr>
            <p:ph idx="4" type="subTitle"/>
          </p:nvPr>
        </p:nvSpPr>
        <p:spPr>
          <a:xfrm>
            <a:off x="1965925" y="2484600"/>
            <a:ext cx="2771400" cy="60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296" name="Google Shape;296;p36"/>
          <p:cNvSpPr txBox="1"/>
          <p:nvPr>
            <p:ph idx="5" type="title"/>
          </p:nvPr>
        </p:nvSpPr>
        <p:spPr>
          <a:xfrm>
            <a:off x="1965925" y="3468050"/>
            <a:ext cx="27714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VALUES</a:t>
            </a:r>
            <a:endParaRPr/>
          </a:p>
        </p:txBody>
      </p:sp>
      <p:sp>
        <p:nvSpPr>
          <p:cNvPr id="297" name="Google Shape;297;p36"/>
          <p:cNvSpPr txBox="1"/>
          <p:nvPr>
            <p:ph idx="6" type="subTitle"/>
          </p:nvPr>
        </p:nvSpPr>
        <p:spPr>
          <a:xfrm>
            <a:off x="1965925" y="3901875"/>
            <a:ext cx="2771400" cy="60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in the Solar System</a:t>
            </a:r>
            <a:endParaRPr/>
          </a:p>
        </p:txBody>
      </p:sp>
      <p:pic>
        <p:nvPicPr>
          <p:cNvPr id="298" name="Google Shape;298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15000" y="0"/>
            <a:ext cx="3428999" cy="514349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p37"/>
          <p:cNvSpPr/>
          <p:nvPr/>
        </p:nvSpPr>
        <p:spPr>
          <a:xfrm>
            <a:off x="1465800" y="658125"/>
            <a:ext cx="6212400" cy="3841500"/>
          </a:xfrm>
          <a:prstGeom prst="rect">
            <a:avLst/>
          </a:prstGeom>
          <a:noFill/>
          <a:ln cap="flat" cmpd="sng" w="19050">
            <a:solidFill>
              <a:schemeClr val="accent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4" name="Google Shape;304;p37"/>
          <p:cNvSpPr txBox="1"/>
          <p:nvPr>
            <p:ph type="title"/>
          </p:nvPr>
        </p:nvSpPr>
        <p:spPr>
          <a:xfrm>
            <a:off x="3202500" y="3402750"/>
            <a:ext cx="2739000" cy="488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—Someone Famous</a:t>
            </a:r>
            <a:endParaRPr/>
          </a:p>
        </p:txBody>
      </p:sp>
      <p:sp>
        <p:nvSpPr>
          <p:cNvPr id="305" name="Google Shape;305;p37"/>
          <p:cNvSpPr txBox="1"/>
          <p:nvPr>
            <p:ph idx="1" type="subTitle"/>
          </p:nvPr>
        </p:nvSpPr>
        <p:spPr>
          <a:xfrm>
            <a:off x="2002950" y="1291975"/>
            <a:ext cx="5138100" cy="201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“This is a quote. Words full of wisdom that someone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important said and can make the reader get inspired.”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ree Tour Company by Slidesgo">
  <a:themeElements>
    <a:clrScheme name="Simple Light">
      <a:dk1>
        <a:srgbClr val="000000"/>
      </a:dk1>
      <a:lt1>
        <a:srgbClr val="FFFFFF"/>
      </a:lt1>
      <a:dk2>
        <a:srgbClr val="434343"/>
      </a:dk2>
      <a:lt2>
        <a:srgbClr val="EEEEEE"/>
      </a:lt2>
      <a:accent1>
        <a:srgbClr val="6DD6B8"/>
      </a:accent1>
      <a:accent2>
        <a:srgbClr val="434343"/>
      </a:accent2>
      <a:accent3>
        <a:srgbClr val="78909C"/>
      </a:accent3>
      <a:accent4>
        <a:srgbClr val="4C9983"/>
      </a:accent4>
      <a:accent5>
        <a:srgbClr val="FFD966"/>
      </a:accent5>
      <a:accent6>
        <a:srgbClr val="F9CB9C"/>
      </a:accent6>
      <a:hlink>
        <a:srgbClr val="43434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