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1" r:id="rId4"/>
    <p:sldMasterId id="2147483672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</p:sldIdLst>
  <p:sldSz cy="5143500" cx="9144000"/>
  <p:notesSz cx="6858000" cy="9144000"/>
  <p:embeddedFontLst>
    <p:embeddedFont>
      <p:font typeface="Abhaya Libre SemiBold"/>
      <p:regular r:id="rId53"/>
      <p:bold r:id="rId54"/>
    </p:embeddedFont>
    <p:embeddedFont>
      <p:font typeface="Ubuntu Light"/>
      <p:regular r:id="rId55"/>
      <p:bold r:id="rId56"/>
      <p:italic r:id="rId57"/>
      <p:boldItalic r:id="rId58"/>
    </p:embeddedFont>
    <p:embeddedFont>
      <p:font typeface="Proxima Nova"/>
      <p:regular r:id="rId59"/>
      <p:bold r:id="rId60"/>
      <p:italic r:id="rId61"/>
      <p:boldItalic r:id="rId62"/>
    </p:embeddedFont>
    <p:embeddedFont>
      <p:font typeface="Roboto Medium"/>
      <p:regular r:id="rId63"/>
      <p:bold r:id="rId64"/>
      <p:italic r:id="rId65"/>
      <p:boldItalic r:id="rId66"/>
    </p:embeddedFont>
    <p:embeddedFont>
      <p:font typeface="Fira Sans Extra Condensed Medium"/>
      <p:regular r:id="rId67"/>
      <p:bold r:id="rId68"/>
      <p:italic r:id="rId69"/>
      <p:boldItalic r:id="rId70"/>
    </p:embeddedFont>
    <p:embeddedFont>
      <p:font typeface="Proxima Nova Semibold"/>
      <p:regular r:id="rId71"/>
      <p:bold r:id="rId72"/>
      <p:boldItalic r:id="rId73"/>
    </p:embeddedFont>
    <p:embeddedFont>
      <p:font typeface="Abhaya Libre"/>
      <p:regular r:id="rId74"/>
      <p:bold r:id="rId75"/>
    </p:embeddedFont>
    <p:embeddedFont>
      <p:font typeface="Maven Pro Regular"/>
      <p:regular r:id="rId76"/>
      <p:bold r:id="rId77"/>
    </p:embeddedFont>
    <p:embeddedFont>
      <p:font typeface="Montserrat SemiBold"/>
      <p:regular r:id="rId78"/>
      <p:bold r:id="rId79"/>
      <p:italic r:id="rId80"/>
      <p:boldItalic r:id="rId81"/>
    </p:embeddedFont>
    <p:embeddedFont>
      <p:font typeface="Roboto"/>
      <p:regular r:id="rId82"/>
      <p:bold r:id="rId83"/>
      <p:italic r:id="rId84"/>
      <p:boldItalic r:id="rId85"/>
    </p:embeddedFont>
    <p:embeddedFont>
      <p:font typeface="Amatic SC"/>
      <p:regular r:id="rId86"/>
      <p:bold r:id="rId87"/>
    </p:embeddedFont>
    <p:embeddedFont>
      <p:font typeface="Montserrat"/>
      <p:regular r:id="rId88"/>
      <p:bold r:id="rId89"/>
      <p:italic r:id="rId90"/>
      <p:boldItalic r:id="rId91"/>
    </p:embeddedFont>
    <p:embeddedFont>
      <p:font typeface="Fira Sans Condensed Medium"/>
      <p:regular r:id="rId92"/>
      <p:bold r:id="rId93"/>
      <p:italic r:id="rId94"/>
      <p:boldItalic r:id="rId95"/>
    </p:embeddedFont>
    <p:embeddedFont>
      <p:font typeface="Montserrat Medium"/>
      <p:regular r:id="rId96"/>
      <p:bold r:id="rId97"/>
      <p:italic r:id="rId98"/>
      <p:boldItalic r:id="rId99"/>
    </p:embeddedFont>
    <p:embeddedFont>
      <p:font typeface="Abhaya Libre ExtraBold"/>
      <p:bold r:id="rId100"/>
    </p:embeddedFont>
    <p:embeddedFont>
      <p:font typeface="Martel Sans"/>
      <p:regular r:id="rId101"/>
      <p:bold r:id="rId10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FA633292-442F-44EA-853C-D7C11DD76940}">
  <a:tblStyle styleId="{FA633292-442F-44EA-853C-D7C11DD76940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  <a:tblStyle styleId="{66539B4F-7823-4C00-B605-330A9E14FBB8}" styleName="Table_1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102" Type="http://schemas.openxmlformats.org/officeDocument/2006/relationships/font" Target="fonts/MartelSans-bold.fntdata"/><Relationship Id="rId101" Type="http://schemas.openxmlformats.org/officeDocument/2006/relationships/font" Target="fonts/MartelSans-regular.fntdata"/><Relationship Id="rId100" Type="http://schemas.openxmlformats.org/officeDocument/2006/relationships/font" Target="fonts/AbhayaLibreExtraBold-bold.fntdata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20" Type="http://schemas.openxmlformats.org/officeDocument/2006/relationships/slide" Target="slides/slide14.xml"/><Relationship Id="rId22" Type="http://schemas.openxmlformats.org/officeDocument/2006/relationships/slide" Target="slides/slide16.xml"/><Relationship Id="rId21" Type="http://schemas.openxmlformats.org/officeDocument/2006/relationships/slide" Target="slides/slide15.xml"/><Relationship Id="rId24" Type="http://schemas.openxmlformats.org/officeDocument/2006/relationships/slide" Target="slides/slide18.xml"/><Relationship Id="rId23" Type="http://schemas.openxmlformats.org/officeDocument/2006/relationships/slide" Target="slides/slide17.xml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95" Type="http://schemas.openxmlformats.org/officeDocument/2006/relationships/font" Target="fonts/FiraSansCondensedMedium-boldItalic.fntdata"/><Relationship Id="rId94" Type="http://schemas.openxmlformats.org/officeDocument/2006/relationships/font" Target="fonts/FiraSansCondensedMedium-italic.fntdata"/><Relationship Id="rId97" Type="http://schemas.openxmlformats.org/officeDocument/2006/relationships/font" Target="fonts/MontserratMedium-bold.fntdata"/><Relationship Id="rId96" Type="http://schemas.openxmlformats.org/officeDocument/2006/relationships/font" Target="fonts/MontserratMedium-regular.fntdata"/><Relationship Id="rId11" Type="http://schemas.openxmlformats.org/officeDocument/2006/relationships/slide" Target="slides/slide5.xml"/><Relationship Id="rId99" Type="http://schemas.openxmlformats.org/officeDocument/2006/relationships/font" Target="fonts/MontserratMedium-boldItalic.fntdata"/><Relationship Id="rId10" Type="http://schemas.openxmlformats.org/officeDocument/2006/relationships/slide" Target="slides/slide4.xml"/><Relationship Id="rId98" Type="http://schemas.openxmlformats.org/officeDocument/2006/relationships/font" Target="fonts/MontserratMedium-italic.fntdata"/><Relationship Id="rId13" Type="http://schemas.openxmlformats.org/officeDocument/2006/relationships/slide" Target="slides/slide7.xml"/><Relationship Id="rId12" Type="http://schemas.openxmlformats.org/officeDocument/2006/relationships/slide" Target="slides/slide6.xml"/><Relationship Id="rId91" Type="http://schemas.openxmlformats.org/officeDocument/2006/relationships/font" Target="fonts/Montserrat-boldItalic.fntdata"/><Relationship Id="rId90" Type="http://schemas.openxmlformats.org/officeDocument/2006/relationships/font" Target="fonts/Montserrat-italic.fntdata"/><Relationship Id="rId93" Type="http://schemas.openxmlformats.org/officeDocument/2006/relationships/font" Target="fonts/FiraSansCondensedMedium-bold.fntdata"/><Relationship Id="rId92" Type="http://schemas.openxmlformats.org/officeDocument/2006/relationships/font" Target="fonts/FiraSansCondensedMedium-regular.fntdata"/><Relationship Id="rId15" Type="http://schemas.openxmlformats.org/officeDocument/2006/relationships/slide" Target="slides/slide9.xml"/><Relationship Id="rId14" Type="http://schemas.openxmlformats.org/officeDocument/2006/relationships/slide" Target="slides/slide8.xml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Relationship Id="rId84" Type="http://schemas.openxmlformats.org/officeDocument/2006/relationships/font" Target="fonts/Roboto-italic.fntdata"/><Relationship Id="rId83" Type="http://schemas.openxmlformats.org/officeDocument/2006/relationships/font" Target="fonts/Roboto-bold.fntdata"/><Relationship Id="rId86" Type="http://schemas.openxmlformats.org/officeDocument/2006/relationships/font" Target="fonts/AmaticSC-regular.fntdata"/><Relationship Id="rId85" Type="http://schemas.openxmlformats.org/officeDocument/2006/relationships/font" Target="fonts/Roboto-boldItalic.fntdata"/><Relationship Id="rId88" Type="http://schemas.openxmlformats.org/officeDocument/2006/relationships/font" Target="fonts/Montserrat-regular.fntdata"/><Relationship Id="rId87" Type="http://schemas.openxmlformats.org/officeDocument/2006/relationships/font" Target="fonts/AmaticSC-bold.fntdata"/><Relationship Id="rId89" Type="http://schemas.openxmlformats.org/officeDocument/2006/relationships/font" Target="fonts/Montserrat-bold.fntdata"/><Relationship Id="rId80" Type="http://schemas.openxmlformats.org/officeDocument/2006/relationships/font" Target="fonts/MontserratSemiBold-italic.fntdata"/><Relationship Id="rId82" Type="http://schemas.openxmlformats.org/officeDocument/2006/relationships/font" Target="fonts/Roboto-regular.fntdata"/><Relationship Id="rId81" Type="http://schemas.openxmlformats.org/officeDocument/2006/relationships/font" Target="fonts/MontserratSemiBold-boldItalic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ProximaNovaSemibold-boldItalic.fntdata"/><Relationship Id="rId72" Type="http://schemas.openxmlformats.org/officeDocument/2006/relationships/font" Target="fonts/ProximaNovaSemibold-bold.fntdata"/><Relationship Id="rId75" Type="http://schemas.openxmlformats.org/officeDocument/2006/relationships/font" Target="fonts/AbhayaLibre-bold.fntdata"/><Relationship Id="rId74" Type="http://schemas.openxmlformats.org/officeDocument/2006/relationships/font" Target="fonts/AbhayaLibre-regular.fntdata"/><Relationship Id="rId77" Type="http://schemas.openxmlformats.org/officeDocument/2006/relationships/font" Target="fonts/MavenProRegular-bold.fntdata"/><Relationship Id="rId76" Type="http://schemas.openxmlformats.org/officeDocument/2006/relationships/font" Target="fonts/MavenProRegular-regular.fntdata"/><Relationship Id="rId79" Type="http://schemas.openxmlformats.org/officeDocument/2006/relationships/font" Target="fonts/MontserratSemiBold-bold.fntdata"/><Relationship Id="rId78" Type="http://schemas.openxmlformats.org/officeDocument/2006/relationships/font" Target="fonts/MontserratSemiBold-regular.fntdata"/><Relationship Id="rId71" Type="http://schemas.openxmlformats.org/officeDocument/2006/relationships/font" Target="fonts/ProximaNovaSemibold-regular.fntdata"/><Relationship Id="rId70" Type="http://schemas.openxmlformats.org/officeDocument/2006/relationships/font" Target="fonts/FiraSansExtraCondensedMedium-boldItalic.fntdata"/><Relationship Id="rId62" Type="http://schemas.openxmlformats.org/officeDocument/2006/relationships/font" Target="fonts/ProximaNova-boldItalic.fntdata"/><Relationship Id="rId61" Type="http://schemas.openxmlformats.org/officeDocument/2006/relationships/font" Target="fonts/ProximaNova-italic.fntdata"/><Relationship Id="rId64" Type="http://schemas.openxmlformats.org/officeDocument/2006/relationships/font" Target="fonts/RobotoMedium-bold.fntdata"/><Relationship Id="rId63" Type="http://schemas.openxmlformats.org/officeDocument/2006/relationships/font" Target="fonts/RobotoMedium-regular.fntdata"/><Relationship Id="rId66" Type="http://schemas.openxmlformats.org/officeDocument/2006/relationships/font" Target="fonts/RobotoMedium-boldItalic.fntdata"/><Relationship Id="rId65" Type="http://schemas.openxmlformats.org/officeDocument/2006/relationships/font" Target="fonts/RobotoMedium-italic.fntdata"/><Relationship Id="rId68" Type="http://schemas.openxmlformats.org/officeDocument/2006/relationships/font" Target="fonts/FiraSansExtraCondensedMedium-bold.fntdata"/><Relationship Id="rId67" Type="http://schemas.openxmlformats.org/officeDocument/2006/relationships/font" Target="fonts/FiraSansExtraCondensedMedium-regular.fntdata"/><Relationship Id="rId60" Type="http://schemas.openxmlformats.org/officeDocument/2006/relationships/font" Target="fonts/ProximaNova-bold.fntdata"/><Relationship Id="rId69" Type="http://schemas.openxmlformats.org/officeDocument/2006/relationships/font" Target="fonts/FiraSansExtraCondensedMedium-italic.fntdata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font" Target="fonts/AbhayaLibreSemiBold-regular.fntdata"/><Relationship Id="rId52" Type="http://schemas.openxmlformats.org/officeDocument/2006/relationships/slide" Target="slides/slide46.xml"/><Relationship Id="rId55" Type="http://schemas.openxmlformats.org/officeDocument/2006/relationships/font" Target="fonts/UbuntuLight-regular.fntdata"/><Relationship Id="rId54" Type="http://schemas.openxmlformats.org/officeDocument/2006/relationships/font" Target="fonts/AbhayaLibreSemiBold-bold.fntdata"/><Relationship Id="rId57" Type="http://schemas.openxmlformats.org/officeDocument/2006/relationships/font" Target="fonts/UbuntuLight-italic.fntdata"/><Relationship Id="rId56" Type="http://schemas.openxmlformats.org/officeDocument/2006/relationships/font" Target="fonts/UbuntuLight-bold.fntdata"/><Relationship Id="rId59" Type="http://schemas.openxmlformats.org/officeDocument/2006/relationships/font" Target="fonts/ProximaNova-regular.fntdata"/><Relationship Id="rId58" Type="http://schemas.openxmlformats.org/officeDocument/2006/relationships/font" Target="fonts/UbuntuLight-boldItalic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5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Google Shape;156;g6fe56f573a_4_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" name="Google Shape;157;g6fe56f573a_4_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g6c05bd2d68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" name="Google Shape;163;g6c05bd2d68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7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Google Shape;168;g77a489a868_0_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" name="Google Shape;169;g77a489a868_0_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6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g6bfa3ff318_1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" name="Google Shape;188;g6bfa3ff318_1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g77a489a868_0_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" name="Google Shape;195;g77a489a868_0_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g6bfa3ff318_1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2" name="Google Shape;212;g6bfa3ff318_1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g6fe56f573a_1_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0" name="Google Shape;220;g6fe56f573a_1_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9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g6bfa3ff318_1_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1" name="Google Shape;231;g6bfa3ff318_1_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2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" name="Google Shape;253;g6c3f460955_0_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4" name="Google Shape;254;g6c3f460955_0_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9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Google Shape;280;g6c53796eed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1" name="Google Shape;281;g6c53796eed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8" name="Shape 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" name="Google Shape;289;g6bfa3ff318_1_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0" name="Google Shape;290;g6bfa3ff318_1_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9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g6bfa3ff318_1_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1" name="Google Shape;311;g6bfa3ff318_1_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6" name="Shape 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Google Shape;317;g6c3f460955_0_1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8" name="Google Shape;318;g6c3f460955_0_1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" name="Google Shape;322;g6bfa3ff318_1_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3" name="Google Shape;323;g6bfa3ff318_1_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1" name="Shape 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Google Shape;342;g6bfa3ff318_1_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3" name="Google Shape;343;g6bfa3ff318_1_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4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" name="Google Shape;355;g6bfa3ff318_1_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" name="Google Shape;356;g6bfa3ff318_1_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0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g6da2bcea4a_6_1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2" name="Google Shape;372;g6da2bcea4a_6_1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9" name="Shape 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Google Shape;400;g6c53796eed_2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1" name="Google Shape;401;g6c53796eed_2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5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g6bfa3ff318_1_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7" name="Google Shape;407;g6bfa3ff318_1_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3" name="Shape 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" name="Google Shape;424;g6bfa3ff318_1_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5" name="Google Shape;425;g6bfa3ff318_1_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2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g6bfa3ff318_1_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4" name="Google Shape;434;g6bfa3ff318_1_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5" name="Shape 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" name="Google Shape;706;g6bfa3ff318_1_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7" name="Google Shape;707;g6bfa3ff318_1_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3" name="Shape 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" name="Google Shape;774;g6bfa3ff318_1_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5" name="Google Shape;775;g6bfa3ff318_1_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8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g6bfa3ff318_1_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0" name="Google Shape;800;g6bfa3ff318_1_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7" name="Shape 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" name="Google Shape;828;g6bfa3ff318_1_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9" name="Google Shape;829;g6bfa3ff318_1_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49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" name="Google Shape;850;g6daf6960e5_1_350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1" name="Google Shape;851;g6daf6960e5_1_350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4" name="Shape 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" name="Google Shape;865;g6bfa3ff318_1_1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6" name="Google Shape;866;g6bfa3ff318_1_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7" name="Shape 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" name="Google Shape;888;g6bfa3ff318_1_1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9" name="Google Shape;889;g6bfa3ff318_1_1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6" name="Shape 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" name="Google Shape;907;g6bfa3ff318_1_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8" name="Google Shape;908;g6bfa3ff318_1_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5" name="Shape 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" name="Google Shape;916;g6bfa3ff318_1_1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7" name="Google Shape;917;g6bfa3ff318_1_1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4" name="Shape 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" name="Google Shape;925;g6daf6960e5_1_196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6" name="Google Shape;926;g6daf6960e5_1_196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g6daf6960e5_1_196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3" name="Google Shape;933;g6daf6960e5_1_196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7" name="Shape 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8" name="Google Shape;948;g6fe080a0cb_0_244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9" name="Google Shape;949;g6fe080a0cb_0_244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84" name="Shape 1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5" name="Google Shape;1285;g6fe080a0cb_0_247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6" name="Google Shape;1286;g6fe080a0cb_0_247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84" name="Shape 7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5" name="Google Shape;7785;g6fe080a0cb_0_312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86" name="Google Shape;7786;g6fe080a0cb_0_312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11" name="Shape 8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2" name="Google Shape;8212;g6fe080a0cb_0_317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3" name="Google Shape;8213;g6fe080a0cb_0_317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74" name="Shape 8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5" name="Google Shape;8375;g6fe080a0cb_0_318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76" name="Google Shape;8376;g6fe080a0cb_0_318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76" name="Shape 8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7" name="Google Shape;8777;g6fe080a0cb_0_322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78" name="Google Shape;8778;g6fe080a0cb_0_322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47" name="Shape 9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8" name="Google Shape;9148;g6fe080a0cb_0_326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49" name="Google Shape;9149;g6fe080a0cb_0_326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24" name="Shape 9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5" name="Google Shape;9525;g6fe080a0cb_0_330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26" name="Google Shape;9526;g6fe080a0cb_0_330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955" name="Shape 9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6" name="Google Shape;9956;g6fe080a0cb_0_334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57" name="Google Shape;9957;g6fe080a0cb_0_334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48" name="Shape 10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49" name="Google Shape;10749;g6fe080a0cb_0_342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50" name="Google Shape;10750;g6fe080a0cb_0_342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489" name="Shape 11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90" name="Google Shape;11490;g6fe080a0cb_0_349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91" name="Google Shape;11491;g6fe080a0cb_0_349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182" name="Shape 1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3" name="Google Shape;12183;g6fe080a0cb_0_356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84" name="Google Shape;12184;g6fe080a0cb_0_356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484" name="Shape 12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85" name="Google Shape;12485;g6fe080a0cb_0_359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86" name="Google Shape;12486;g6fe080a0cb_0_359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18" name="Shape 13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19" name="Google Shape;13119;g6fe080a0cb_0_366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20" name="Google Shape;13120;g6fe080a0cb_0_366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1015025" y="566285"/>
            <a:ext cx="4261800" cy="180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5200"/>
              <a:buNone/>
              <a:defRPr sz="5200">
                <a:solidFill>
                  <a:schemeClr val="accent3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5276825" y="756469"/>
            <a:ext cx="2470500" cy="63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Martel Sans"/>
                <a:ea typeface="Martel Sans"/>
                <a:cs typeface="Martel Sans"/>
                <a:sym typeface="Martel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1" name="Google Shape;11;p2"/>
          <p:cNvSpPr/>
          <p:nvPr/>
        </p:nvSpPr>
        <p:spPr>
          <a:xfrm>
            <a:off x="8566500" y="4566000"/>
            <a:ext cx="577500" cy="57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3"/>
              </a:solidFill>
            </a:endParaRPr>
          </a:p>
        </p:txBody>
      </p:sp>
      <p:cxnSp>
        <p:nvCxnSpPr>
          <p:cNvPr id="12" name="Google Shape;12;p2"/>
          <p:cNvCxnSpPr/>
          <p:nvPr/>
        </p:nvCxnSpPr>
        <p:spPr>
          <a:xfrm>
            <a:off x="5381600" y="666100"/>
            <a:ext cx="21282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/>
          <p:nvPr>
            <p:ph type="ctrTitle"/>
          </p:nvPr>
        </p:nvSpPr>
        <p:spPr>
          <a:xfrm>
            <a:off x="884225" y="2489525"/>
            <a:ext cx="2820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5" name="Google Shape;15;p3"/>
          <p:cNvSpPr txBox="1"/>
          <p:nvPr>
            <p:ph idx="1" type="subTitle"/>
          </p:nvPr>
        </p:nvSpPr>
        <p:spPr>
          <a:xfrm>
            <a:off x="884225" y="2947525"/>
            <a:ext cx="2820900" cy="84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6" name="Google Shape;16;p3"/>
          <p:cNvSpPr txBox="1"/>
          <p:nvPr>
            <p:ph hasCustomPrompt="1" idx="2" type="title"/>
          </p:nvPr>
        </p:nvSpPr>
        <p:spPr>
          <a:xfrm>
            <a:off x="1280703" y="1264900"/>
            <a:ext cx="2028000" cy="76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96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7" name="Google Shape;17;p3"/>
          <p:cNvSpPr/>
          <p:nvPr/>
        </p:nvSpPr>
        <p:spPr>
          <a:xfrm>
            <a:off x="0" y="4566000"/>
            <a:ext cx="577500" cy="57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8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4"/>
          <p:cNvSpPr txBox="1"/>
          <p:nvPr>
            <p:ph idx="1" type="subTitle"/>
          </p:nvPr>
        </p:nvSpPr>
        <p:spPr>
          <a:xfrm>
            <a:off x="612375" y="2029700"/>
            <a:ext cx="2838900" cy="228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0" name="Google Shape;20;p4"/>
          <p:cNvSpPr txBox="1"/>
          <p:nvPr>
            <p:ph type="title"/>
          </p:nvPr>
        </p:nvSpPr>
        <p:spPr>
          <a:xfrm>
            <a:off x="612375" y="1357075"/>
            <a:ext cx="30645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1" name="Google Shape;21;p4"/>
          <p:cNvSpPr/>
          <p:nvPr/>
        </p:nvSpPr>
        <p:spPr>
          <a:xfrm>
            <a:off x="0" y="4566000"/>
            <a:ext cx="577500" cy="57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2" name="Google Shape;22;p4"/>
          <p:cNvCxnSpPr/>
          <p:nvPr/>
        </p:nvCxnSpPr>
        <p:spPr>
          <a:xfrm>
            <a:off x="7301700" y="666100"/>
            <a:ext cx="11583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3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5"/>
          <p:cNvSpPr txBox="1"/>
          <p:nvPr>
            <p:ph type="ctrTitle"/>
          </p:nvPr>
        </p:nvSpPr>
        <p:spPr>
          <a:xfrm>
            <a:off x="940758" y="1187984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3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25" name="Google Shape;25;p5"/>
          <p:cNvSpPr txBox="1"/>
          <p:nvPr>
            <p:ph idx="1" type="subTitle"/>
          </p:nvPr>
        </p:nvSpPr>
        <p:spPr>
          <a:xfrm>
            <a:off x="940758" y="1647475"/>
            <a:ext cx="3342300" cy="132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6" name="Google Shape;26;p5"/>
          <p:cNvSpPr txBox="1"/>
          <p:nvPr>
            <p:ph idx="2" type="ctrTitle"/>
          </p:nvPr>
        </p:nvSpPr>
        <p:spPr>
          <a:xfrm>
            <a:off x="6321793" y="3156158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30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27" name="Google Shape;27;p5"/>
          <p:cNvSpPr txBox="1"/>
          <p:nvPr>
            <p:ph idx="3" type="subTitle"/>
          </p:nvPr>
        </p:nvSpPr>
        <p:spPr>
          <a:xfrm>
            <a:off x="5111742" y="3625921"/>
            <a:ext cx="3091500" cy="132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6"/>
          <p:cNvSpPr txBox="1"/>
          <p:nvPr>
            <p:ph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cxnSp>
        <p:nvCxnSpPr>
          <p:cNvPr id="30" name="Google Shape;30;p6"/>
          <p:cNvCxnSpPr/>
          <p:nvPr/>
        </p:nvCxnSpPr>
        <p:spPr>
          <a:xfrm>
            <a:off x="720000" y="666100"/>
            <a:ext cx="11583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7"/>
          <p:cNvSpPr txBox="1"/>
          <p:nvPr>
            <p:ph idx="1" type="body"/>
          </p:nvPr>
        </p:nvSpPr>
        <p:spPr>
          <a:xfrm>
            <a:off x="614076" y="1293201"/>
            <a:ext cx="7914300" cy="33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42524"/>
              </a:buClr>
              <a:buSzPts val="1600"/>
              <a:buFont typeface="Martel Sans"/>
              <a:buAutoNum type="arabicPeriod"/>
              <a:defRPr sz="13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Font typeface="Nunito Light"/>
              <a:buAutoNum type="alphaLcPeriod"/>
              <a:defRPr/>
            </a:lvl2pPr>
            <a:lvl3pPr indent="-323850" lvl="2" marL="13716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AutoNum type="romanLcPeriod"/>
              <a:defRPr/>
            </a:lvl3pPr>
            <a:lvl4pPr indent="-323850" lvl="3" marL="18288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AutoNum type="arabicPeriod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AutoNum type="alphaLcPeriod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AutoNum type="romanLcPeriod"/>
              <a:defRPr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AutoNum type="arabicPeriod"/>
              <a:defRPr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AutoNum type="alphaLcPeriod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Font typeface="Nunito Light"/>
              <a:buAutoNum type="romanLcPeriod"/>
              <a:defRPr/>
            </a:lvl9pPr>
          </a:lstStyle>
          <a:p/>
        </p:txBody>
      </p:sp>
      <p:cxnSp>
        <p:nvCxnSpPr>
          <p:cNvPr id="33" name="Google Shape;33;p7"/>
          <p:cNvCxnSpPr/>
          <p:nvPr/>
        </p:nvCxnSpPr>
        <p:spPr>
          <a:xfrm>
            <a:off x="720000" y="666100"/>
            <a:ext cx="11583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4" name="Google Shape;34;p7"/>
          <p:cNvSpPr txBox="1"/>
          <p:nvPr>
            <p:ph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8"/>
          <p:cNvSpPr txBox="1"/>
          <p:nvPr>
            <p:ph type="title"/>
          </p:nvPr>
        </p:nvSpPr>
        <p:spPr>
          <a:xfrm>
            <a:off x="1445875" y="1644475"/>
            <a:ext cx="5104500" cy="2136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9600">
                <a:solidFill>
                  <a:schemeClr val="accent3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37" name="Google Shape;37;p8"/>
          <p:cNvSpPr/>
          <p:nvPr/>
        </p:nvSpPr>
        <p:spPr>
          <a:xfrm>
            <a:off x="0" y="4566000"/>
            <a:ext cx="577500" cy="57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8"/>
          <p:cNvSpPr/>
          <p:nvPr/>
        </p:nvSpPr>
        <p:spPr>
          <a:xfrm>
            <a:off x="8196200" y="263800"/>
            <a:ext cx="947700" cy="947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9" name="Google Shape;39;p8"/>
          <p:cNvCxnSpPr/>
          <p:nvPr/>
        </p:nvCxnSpPr>
        <p:spPr>
          <a:xfrm>
            <a:off x="1445875" y="3917025"/>
            <a:ext cx="42084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9"/>
          <p:cNvSpPr txBox="1"/>
          <p:nvPr>
            <p:ph type="title"/>
          </p:nvPr>
        </p:nvSpPr>
        <p:spPr>
          <a:xfrm>
            <a:off x="619893" y="1011660"/>
            <a:ext cx="4045200" cy="148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4000">
                <a:solidFill>
                  <a:schemeClr val="accent3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2" name="Google Shape;42;p9"/>
          <p:cNvSpPr txBox="1"/>
          <p:nvPr>
            <p:ph idx="1" type="subTitle"/>
          </p:nvPr>
        </p:nvSpPr>
        <p:spPr>
          <a:xfrm>
            <a:off x="608376" y="2099800"/>
            <a:ext cx="37575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43" name="Google Shape;43;p9"/>
          <p:cNvSpPr txBox="1"/>
          <p:nvPr>
            <p:ph idx="2" type="body"/>
          </p:nvPr>
        </p:nvSpPr>
        <p:spPr>
          <a:xfrm>
            <a:off x="4863300" y="1126475"/>
            <a:ext cx="3520500" cy="28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Montserrat SemiBold"/>
              <a:buAutoNum type="arabicPeriod"/>
              <a:defRPr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AutoNum type="arabicPeriod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AutoNum type="arabicPeriod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AutoNum type="romanLcPeriod"/>
              <a:defRPr/>
            </a:lvl9pPr>
          </a:lstStyle>
          <a:p/>
        </p:txBody>
      </p:sp>
      <p:sp>
        <p:nvSpPr>
          <p:cNvPr id="44" name="Google Shape;44;p9"/>
          <p:cNvSpPr/>
          <p:nvPr/>
        </p:nvSpPr>
        <p:spPr>
          <a:xfrm>
            <a:off x="8566500" y="4566000"/>
            <a:ext cx="577500" cy="57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10"/>
          <p:cNvSpPr txBox="1"/>
          <p:nvPr>
            <p:ph idx="1" type="body"/>
          </p:nvPr>
        </p:nvSpPr>
        <p:spPr>
          <a:xfrm>
            <a:off x="1520625" y="2198975"/>
            <a:ext cx="1934400" cy="60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28600" lvl="0" marL="45720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</a:lstStyle>
          <a:p/>
        </p:txBody>
      </p:sp>
      <p:sp>
        <p:nvSpPr>
          <p:cNvPr id="47" name="Google Shape;47;p10"/>
          <p:cNvSpPr txBox="1"/>
          <p:nvPr>
            <p:ph type="title"/>
          </p:nvPr>
        </p:nvSpPr>
        <p:spPr>
          <a:xfrm>
            <a:off x="415354" y="1356925"/>
            <a:ext cx="3138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8" name="Google Shape;48;p10"/>
          <p:cNvSpPr/>
          <p:nvPr/>
        </p:nvSpPr>
        <p:spPr>
          <a:xfrm>
            <a:off x="8171250" y="0"/>
            <a:ext cx="577500" cy="57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10"/>
          <p:cNvSpPr/>
          <p:nvPr/>
        </p:nvSpPr>
        <p:spPr>
          <a:xfrm>
            <a:off x="0" y="4566000"/>
            <a:ext cx="577500" cy="57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1"/>
          <p:cNvSpPr txBox="1"/>
          <p:nvPr>
            <p:ph hasCustomPrompt="1" type="title"/>
          </p:nvPr>
        </p:nvSpPr>
        <p:spPr>
          <a:xfrm>
            <a:off x="5257250" y="1581225"/>
            <a:ext cx="3045600" cy="62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8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52" name="Google Shape;52;p11"/>
          <p:cNvSpPr txBox="1"/>
          <p:nvPr>
            <p:ph idx="1" type="subTitle"/>
          </p:nvPr>
        </p:nvSpPr>
        <p:spPr>
          <a:xfrm>
            <a:off x="5863475" y="2079050"/>
            <a:ext cx="1833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>
                <a:latin typeface="Abhaya Libre SemiBold"/>
                <a:ea typeface="Abhaya Libre SemiBold"/>
                <a:cs typeface="Abhaya Libre SemiBold"/>
                <a:sym typeface="Abhaya Libre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53" name="Google Shape;53;p11"/>
          <p:cNvSpPr txBox="1"/>
          <p:nvPr>
            <p:ph hasCustomPrompt="1" idx="2" type="title"/>
          </p:nvPr>
        </p:nvSpPr>
        <p:spPr>
          <a:xfrm>
            <a:off x="5257250" y="3350600"/>
            <a:ext cx="3045600" cy="62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8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54" name="Google Shape;54;p11"/>
          <p:cNvSpPr txBox="1"/>
          <p:nvPr>
            <p:ph idx="3" type="subTitle"/>
          </p:nvPr>
        </p:nvSpPr>
        <p:spPr>
          <a:xfrm>
            <a:off x="5863475" y="3848425"/>
            <a:ext cx="1833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>
                <a:latin typeface="Abhaya Libre SemiBold"/>
                <a:ea typeface="Abhaya Libre SemiBold"/>
                <a:cs typeface="Abhaya Libre SemiBold"/>
                <a:sym typeface="Abhaya Libre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55" name="Google Shape;55;p11"/>
          <p:cNvSpPr txBox="1"/>
          <p:nvPr>
            <p:ph idx="4"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56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12"/>
          <p:cNvSpPr txBox="1"/>
          <p:nvPr>
            <p:ph type="ctrTitle"/>
          </p:nvPr>
        </p:nvSpPr>
        <p:spPr>
          <a:xfrm>
            <a:off x="1726374" y="1028600"/>
            <a:ext cx="2679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2200">
                <a:latin typeface="Abhaya Libre SemiBold"/>
                <a:ea typeface="Abhaya Libre SemiBold"/>
                <a:cs typeface="Abhaya Libre SemiBold"/>
                <a:sym typeface="Abhaya Libre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8" name="Google Shape;58;p12"/>
          <p:cNvSpPr txBox="1"/>
          <p:nvPr>
            <p:ph idx="1" type="subTitle"/>
          </p:nvPr>
        </p:nvSpPr>
        <p:spPr>
          <a:xfrm>
            <a:off x="1726371" y="1436925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59" name="Google Shape;59;p12"/>
          <p:cNvSpPr txBox="1"/>
          <p:nvPr>
            <p:ph hasCustomPrompt="1" idx="2" type="title"/>
          </p:nvPr>
        </p:nvSpPr>
        <p:spPr>
          <a:xfrm>
            <a:off x="700500" y="1415300"/>
            <a:ext cx="1026000" cy="38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500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0" name="Google Shape;60;p12"/>
          <p:cNvSpPr txBox="1"/>
          <p:nvPr>
            <p:ph idx="3" type="ctrTitle"/>
          </p:nvPr>
        </p:nvSpPr>
        <p:spPr>
          <a:xfrm>
            <a:off x="5774900" y="1060400"/>
            <a:ext cx="2655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2200">
                <a:latin typeface="Abhaya Libre SemiBold"/>
                <a:ea typeface="Abhaya Libre SemiBold"/>
                <a:cs typeface="Abhaya Libre SemiBold"/>
                <a:sym typeface="Abhaya Libre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61" name="Google Shape;61;p12"/>
          <p:cNvSpPr txBox="1"/>
          <p:nvPr>
            <p:ph idx="4" type="subTitle"/>
          </p:nvPr>
        </p:nvSpPr>
        <p:spPr>
          <a:xfrm>
            <a:off x="5774900" y="1468708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2" name="Google Shape;62;p12"/>
          <p:cNvSpPr txBox="1"/>
          <p:nvPr>
            <p:ph hasCustomPrompt="1" idx="5" type="title"/>
          </p:nvPr>
        </p:nvSpPr>
        <p:spPr>
          <a:xfrm>
            <a:off x="4648200" y="1415296"/>
            <a:ext cx="1103700" cy="38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500"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3" name="Google Shape;63;p12"/>
          <p:cNvSpPr txBox="1"/>
          <p:nvPr>
            <p:ph idx="6" type="ctrTitle"/>
          </p:nvPr>
        </p:nvSpPr>
        <p:spPr>
          <a:xfrm>
            <a:off x="1726374" y="3722901"/>
            <a:ext cx="2845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2200">
                <a:latin typeface="Abhaya Libre SemiBold"/>
                <a:ea typeface="Abhaya Libre SemiBold"/>
                <a:cs typeface="Abhaya Libre SemiBold"/>
                <a:sym typeface="Abhaya Libre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64" name="Google Shape;64;p12"/>
          <p:cNvSpPr txBox="1"/>
          <p:nvPr>
            <p:ph hasCustomPrompt="1" idx="7" type="title"/>
          </p:nvPr>
        </p:nvSpPr>
        <p:spPr>
          <a:xfrm>
            <a:off x="700500" y="4102525"/>
            <a:ext cx="1026000" cy="38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500">
                <a:solidFill>
                  <a:schemeClr val="dk2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5" name="Google Shape;65;p12"/>
          <p:cNvSpPr txBox="1"/>
          <p:nvPr>
            <p:ph idx="8" type="subTitle"/>
          </p:nvPr>
        </p:nvSpPr>
        <p:spPr>
          <a:xfrm>
            <a:off x="1726371" y="4131221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6" name="Google Shape;66;p12"/>
          <p:cNvSpPr txBox="1"/>
          <p:nvPr>
            <p:ph idx="9" type="ctrTitle"/>
          </p:nvPr>
        </p:nvSpPr>
        <p:spPr>
          <a:xfrm>
            <a:off x="5774900" y="3717626"/>
            <a:ext cx="2655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2200">
                <a:latin typeface="Abhaya Libre SemiBold"/>
                <a:ea typeface="Abhaya Libre SemiBold"/>
                <a:cs typeface="Abhaya Libre SemiBold"/>
                <a:sym typeface="Abhaya Libre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67" name="Google Shape;67;p12"/>
          <p:cNvSpPr txBox="1"/>
          <p:nvPr>
            <p:ph idx="13" type="subTitle"/>
          </p:nvPr>
        </p:nvSpPr>
        <p:spPr>
          <a:xfrm>
            <a:off x="5774900" y="4125938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8" name="Google Shape;68;p12"/>
          <p:cNvSpPr txBox="1"/>
          <p:nvPr>
            <p:ph hasCustomPrompt="1" idx="14" type="title"/>
          </p:nvPr>
        </p:nvSpPr>
        <p:spPr>
          <a:xfrm>
            <a:off x="4615375" y="4102521"/>
            <a:ext cx="1103700" cy="38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4500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cxnSp>
        <p:nvCxnSpPr>
          <p:cNvPr id="69" name="Google Shape;69;p12"/>
          <p:cNvCxnSpPr/>
          <p:nvPr/>
        </p:nvCxnSpPr>
        <p:spPr>
          <a:xfrm>
            <a:off x="720000" y="666100"/>
            <a:ext cx="11583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0" name="Google Shape;70;p12"/>
          <p:cNvSpPr txBox="1"/>
          <p:nvPr>
            <p:ph idx="15"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">
    <p:spTree>
      <p:nvGrpSpPr>
        <p:cNvPr id="7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13"/>
          <p:cNvSpPr txBox="1"/>
          <p:nvPr>
            <p:ph type="ctrTitle"/>
          </p:nvPr>
        </p:nvSpPr>
        <p:spPr>
          <a:xfrm>
            <a:off x="887590" y="12739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73" name="Google Shape;73;p13"/>
          <p:cNvSpPr txBox="1"/>
          <p:nvPr>
            <p:ph idx="1" type="subTitle"/>
          </p:nvPr>
        </p:nvSpPr>
        <p:spPr>
          <a:xfrm>
            <a:off x="539590" y="1863300"/>
            <a:ext cx="222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74" name="Google Shape;74;p13"/>
          <p:cNvSpPr txBox="1"/>
          <p:nvPr>
            <p:ph idx="2" type="ctrTitle"/>
          </p:nvPr>
        </p:nvSpPr>
        <p:spPr>
          <a:xfrm>
            <a:off x="3631375" y="12739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75" name="Google Shape;75;p13"/>
          <p:cNvSpPr txBox="1"/>
          <p:nvPr>
            <p:ph idx="3" type="subTitle"/>
          </p:nvPr>
        </p:nvSpPr>
        <p:spPr>
          <a:xfrm>
            <a:off x="3457375" y="1863300"/>
            <a:ext cx="222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76" name="Google Shape;76;p13"/>
          <p:cNvSpPr txBox="1"/>
          <p:nvPr>
            <p:ph idx="4" type="ctrTitle"/>
          </p:nvPr>
        </p:nvSpPr>
        <p:spPr>
          <a:xfrm>
            <a:off x="6360990" y="12739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77" name="Google Shape;77;p13"/>
          <p:cNvSpPr txBox="1"/>
          <p:nvPr>
            <p:ph idx="5" type="subTitle"/>
          </p:nvPr>
        </p:nvSpPr>
        <p:spPr>
          <a:xfrm>
            <a:off x="6360990" y="1863300"/>
            <a:ext cx="222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cxnSp>
        <p:nvCxnSpPr>
          <p:cNvPr id="78" name="Google Shape;78;p13"/>
          <p:cNvCxnSpPr/>
          <p:nvPr/>
        </p:nvCxnSpPr>
        <p:spPr>
          <a:xfrm>
            <a:off x="720000" y="666100"/>
            <a:ext cx="11583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9" name="Google Shape;79;p13"/>
          <p:cNvSpPr txBox="1"/>
          <p:nvPr>
            <p:ph idx="6"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2_1">
    <p:spTree>
      <p:nvGrpSpPr>
        <p:cNvPr id="80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4"/>
          <p:cNvSpPr txBox="1"/>
          <p:nvPr>
            <p:ph type="ctrTitle"/>
          </p:nvPr>
        </p:nvSpPr>
        <p:spPr>
          <a:xfrm>
            <a:off x="468975" y="13736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2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82" name="Google Shape;82;p14"/>
          <p:cNvSpPr txBox="1"/>
          <p:nvPr>
            <p:ph idx="1" type="subTitle"/>
          </p:nvPr>
        </p:nvSpPr>
        <p:spPr>
          <a:xfrm>
            <a:off x="431375" y="1963000"/>
            <a:ext cx="1918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3" name="Google Shape;83;p14"/>
          <p:cNvSpPr txBox="1"/>
          <p:nvPr>
            <p:ph idx="2" type="ctrTitle"/>
          </p:nvPr>
        </p:nvSpPr>
        <p:spPr>
          <a:xfrm>
            <a:off x="468975" y="30804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2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84" name="Google Shape;84;p14"/>
          <p:cNvSpPr txBox="1"/>
          <p:nvPr>
            <p:ph idx="3" type="subTitle"/>
          </p:nvPr>
        </p:nvSpPr>
        <p:spPr>
          <a:xfrm>
            <a:off x="473983" y="3669800"/>
            <a:ext cx="1876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5" name="Google Shape;85;p14"/>
          <p:cNvSpPr txBox="1"/>
          <p:nvPr>
            <p:ph idx="4" type="ctrTitle"/>
          </p:nvPr>
        </p:nvSpPr>
        <p:spPr>
          <a:xfrm>
            <a:off x="2761589" y="30804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2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86" name="Google Shape;86;p14"/>
          <p:cNvSpPr txBox="1"/>
          <p:nvPr>
            <p:ph idx="5" type="subTitle"/>
          </p:nvPr>
        </p:nvSpPr>
        <p:spPr>
          <a:xfrm>
            <a:off x="2840525" y="3669800"/>
            <a:ext cx="1802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7" name="Google Shape;87;p14"/>
          <p:cNvSpPr txBox="1"/>
          <p:nvPr>
            <p:ph idx="6" type="ctrTitle"/>
          </p:nvPr>
        </p:nvSpPr>
        <p:spPr>
          <a:xfrm>
            <a:off x="2761589" y="13736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2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88" name="Google Shape;88;p14"/>
          <p:cNvSpPr txBox="1"/>
          <p:nvPr>
            <p:ph idx="7" type="subTitle"/>
          </p:nvPr>
        </p:nvSpPr>
        <p:spPr>
          <a:xfrm>
            <a:off x="2840525" y="1963000"/>
            <a:ext cx="1802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9" name="Google Shape;89;p14"/>
          <p:cNvSpPr/>
          <p:nvPr/>
        </p:nvSpPr>
        <p:spPr>
          <a:xfrm>
            <a:off x="8574850" y="4566000"/>
            <a:ext cx="577500" cy="57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0" name="Google Shape;90;p14"/>
          <p:cNvCxnSpPr/>
          <p:nvPr/>
        </p:nvCxnSpPr>
        <p:spPr>
          <a:xfrm>
            <a:off x="720000" y="666100"/>
            <a:ext cx="11583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1" name="Google Shape;91;p14"/>
          <p:cNvSpPr txBox="1"/>
          <p:nvPr>
            <p:ph idx="8"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3"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5"/>
          <p:cNvSpPr txBox="1"/>
          <p:nvPr>
            <p:ph idx="1" type="subTitle"/>
          </p:nvPr>
        </p:nvSpPr>
        <p:spPr>
          <a:xfrm>
            <a:off x="6097500" y="1826525"/>
            <a:ext cx="2145000" cy="64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40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4" name="Google Shape;94;p15"/>
          <p:cNvSpPr txBox="1"/>
          <p:nvPr>
            <p:ph type="ctrTitle"/>
          </p:nvPr>
        </p:nvSpPr>
        <p:spPr>
          <a:xfrm>
            <a:off x="6184800" y="1571125"/>
            <a:ext cx="19704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2400">
                <a:solidFill>
                  <a:schemeClr val="dk2"/>
                </a:solidFill>
                <a:latin typeface="Abhaya Libre SemiBold"/>
                <a:ea typeface="Abhaya Libre SemiBold"/>
                <a:cs typeface="Abhaya Libre SemiBold"/>
                <a:sym typeface="Abhaya Libre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95" name="Google Shape;95;p15"/>
          <p:cNvSpPr txBox="1"/>
          <p:nvPr>
            <p:ph idx="2" type="subTitle"/>
          </p:nvPr>
        </p:nvSpPr>
        <p:spPr>
          <a:xfrm>
            <a:off x="950950" y="1826525"/>
            <a:ext cx="2106600" cy="64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6" name="Google Shape;96;p15"/>
          <p:cNvSpPr txBox="1"/>
          <p:nvPr>
            <p:ph idx="3" type="ctrTitle"/>
          </p:nvPr>
        </p:nvSpPr>
        <p:spPr>
          <a:xfrm>
            <a:off x="1070200" y="1569625"/>
            <a:ext cx="18681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2400">
                <a:solidFill>
                  <a:schemeClr val="dk2"/>
                </a:solidFill>
                <a:latin typeface="Abhaya Libre SemiBold"/>
                <a:ea typeface="Abhaya Libre SemiBold"/>
                <a:cs typeface="Abhaya Libre SemiBold"/>
                <a:sym typeface="Abhaya Libre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97" name="Google Shape;97;p15"/>
          <p:cNvSpPr txBox="1"/>
          <p:nvPr>
            <p:ph idx="4" type="subTitle"/>
          </p:nvPr>
        </p:nvSpPr>
        <p:spPr>
          <a:xfrm>
            <a:off x="3439350" y="3279650"/>
            <a:ext cx="2106600" cy="64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400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None/>
              <a:defRPr sz="10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98" name="Google Shape;98;p15"/>
          <p:cNvSpPr txBox="1"/>
          <p:nvPr>
            <p:ph idx="5" type="ctrTitle"/>
          </p:nvPr>
        </p:nvSpPr>
        <p:spPr>
          <a:xfrm>
            <a:off x="3558600" y="3023350"/>
            <a:ext cx="18681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2400">
                <a:solidFill>
                  <a:schemeClr val="dk2"/>
                </a:solidFill>
                <a:latin typeface="Abhaya Libre SemiBold"/>
                <a:ea typeface="Abhaya Libre SemiBold"/>
                <a:cs typeface="Abhaya Libre SemiBold"/>
                <a:sym typeface="Abhaya Libre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Fira Sans Condensed Medium"/>
              <a:buNone/>
              <a:defRPr sz="1600">
                <a:solidFill>
                  <a:schemeClr val="dk2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99" name="Google Shape;99;p15"/>
          <p:cNvSpPr txBox="1"/>
          <p:nvPr>
            <p:ph idx="6"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3_1">
    <p:spTree>
      <p:nvGrpSpPr>
        <p:cNvPr id="100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Google Shape;101;p16"/>
          <p:cNvSpPr txBox="1"/>
          <p:nvPr>
            <p:ph idx="1" type="subTitle"/>
          </p:nvPr>
        </p:nvSpPr>
        <p:spPr>
          <a:xfrm>
            <a:off x="5629275" y="1232350"/>
            <a:ext cx="283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02" name="Google Shape;102;p16"/>
          <p:cNvSpPr txBox="1"/>
          <p:nvPr>
            <p:ph type="ctrTitle"/>
          </p:nvPr>
        </p:nvSpPr>
        <p:spPr>
          <a:xfrm>
            <a:off x="6457800" y="2055100"/>
            <a:ext cx="20022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03" name="Google Shape;103;p16"/>
          <p:cNvSpPr txBox="1"/>
          <p:nvPr>
            <p:ph idx="2" type="subTitle"/>
          </p:nvPr>
        </p:nvSpPr>
        <p:spPr>
          <a:xfrm>
            <a:off x="5629275" y="2386050"/>
            <a:ext cx="283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04" name="Google Shape;104;p16"/>
          <p:cNvSpPr txBox="1"/>
          <p:nvPr>
            <p:ph idx="3" type="ctrTitle"/>
          </p:nvPr>
        </p:nvSpPr>
        <p:spPr>
          <a:xfrm>
            <a:off x="6457800" y="3208800"/>
            <a:ext cx="20022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05" name="Google Shape;105;p16"/>
          <p:cNvSpPr txBox="1"/>
          <p:nvPr>
            <p:ph idx="4" type="subTitle"/>
          </p:nvPr>
        </p:nvSpPr>
        <p:spPr>
          <a:xfrm>
            <a:off x="5629275" y="3539725"/>
            <a:ext cx="283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06" name="Google Shape;106;p16"/>
          <p:cNvSpPr txBox="1"/>
          <p:nvPr>
            <p:ph idx="5" type="ctrTitle"/>
          </p:nvPr>
        </p:nvSpPr>
        <p:spPr>
          <a:xfrm>
            <a:off x="6457800" y="4362475"/>
            <a:ext cx="20022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07" name="Google Shape;107;p16"/>
          <p:cNvSpPr/>
          <p:nvPr/>
        </p:nvSpPr>
        <p:spPr>
          <a:xfrm>
            <a:off x="0" y="4566000"/>
            <a:ext cx="577500" cy="57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08" name="Google Shape;108;p16"/>
          <p:cNvCxnSpPr/>
          <p:nvPr/>
        </p:nvCxnSpPr>
        <p:spPr>
          <a:xfrm>
            <a:off x="720000" y="666100"/>
            <a:ext cx="11583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9" name="Google Shape;109;p16"/>
          <p:cNvSpPr txBox="1"/>
          <p:nvPr>
            <p:ph idx="6"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 columns 2">
  <p:cSld name="CUSTOM_3_1_1_2"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17"/>
          <p:cNvSpPr txBox="1"/>
          <p:nvPr>
            <p:ph idx="1" type="subTitle"/>
          </p:nvPr>
        </p:nvSpPr>
        <p:spPr>
          <a:xfrm>
            <a:off x="2861149" y="3388975"/>
            <a:ext cx="27516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2" name="Google Shape;112;p17"/>
          <p:cNvSpPr txBox="1"/>
          <p:nvPr>
            <p:ph type="ctrTitle"/>
          </p:nvPr>
        </p:nvSpPr>
        <p:spPr>
          <a:xfrm>
            <a:off x="2387449" y="3184915"/>
            <a:ext cx="3225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22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13" name="Google Shape;113;p17"/>
          <p:cNvSpPr txBox="1"/>
          <p:nvPr>
            <p:ph idx="2" type="subTitle"/>
          </p:nvPr>
        </p:nvSpPr>
        <p:spPr>
          <a:xfrm>
            <a:off x="3522075" y="1501125"/>
            <a:ext cx="31836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4" name="Google Shape;114;p17"/>
          <p:cNvSpPr txBox="1"/>
          <p:nvPr>
            <p:ph idx="3" type="ctrTitle"/>
          </p:nvPr>
        </p:nvSpPr>
        <p:spPr>
          <a:xfrm>
            <a:off x="3522075" y="1276725"/>
            <a:ext cx="2622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22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15" name="Google Shape;115;p17"/>
          <p:cNvSpPr/>
          <p:nvPr/>
        </p:nvSpPr>
        <p:spPr>
          <a:xfrm>
            <a:off x="8566500" y="4566000"/>
            <a:ext cx="577500" cy="57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" name="Google Shape;116;p17"/>
          <p:cNvSpPr txBox="1"/>
          <p:nvPr>
            <p:ph idx="4"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3_1_1_1">
    <p:spTree>
      <p:nvGrpSpPr>
        <p:cNvPr id="117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Google Shape;118;p18"/>
          <p:cNvSpPr txBox="1"/>
          <p:nvPr>
            <p:ph idx="1" type="subTitle"/>
          </p:nvPr>
        </p:nvSpPr>
        <p:spPr>
          <a:xfrm>
            <a:off x="720006" y="2137787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9" name="Google Shape;119;p18"/>
          <p:cNvSpPr txBox="1"/>
          <p:nvPr>
            <p:ph idx="2" type="subTitle"/>
          </p:nvPr>
        </p:nvSpPr>
        <p:spPr>
          <a:xfrm>
            <a:off x="6239712" y="2170187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0" name="Google Shape;120;p18"/>
          <p:cNvSpPr txBox="1"/>
          <p:nvPr>
            <p:ph type="ctrTitle"/>
          </p:nvPr>
        </p:nvSpPr>
        <p:spPr>
          <a:xfrm>
            <a:off x="720006" y="1864294"/>
            <a:ext cx="16227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22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21" name="Google Shape;121;p18"/>
          <p:cNvSpPr txBox="1"/>
          <p:nvPr>
            <p:ph idx="3" type="ctrTitle"/>
          </p:nvPr>
        </p:nvSpPr>
        <p:spPr>
          <a:xfrm>
            <a:off x="6307512" y="1864294"/>
            <a:ext cx="21525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22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22" name="Google Shape;122;p18"/>
          <p:cNvSpPr txBox="1"/>
          <p:nvPr>
            <p:ph idx="4" type="subTitle"/>
          </p:nvPr>
        </p:nvSpPr>
        <p:spPr>
          <a:xfrm>
            <a:off x="6239712" y="3841824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3" name="Google Shape;123;p18"/>
          <p:cNvSpPr txBox="1"/>
          <p:nvPr>
            <p:ph idx="5" type="ctrTitle"/>
          </p:nvPr>
        </p:nvSpPr>
        <p:spPr>
          <a:xfrm>
            <a:off x="6549612" y="3561181"/>
            <a:ext cx="19104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22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24" name="Google Shape;124;p18"/>
          <p:cNvSpPr txBox="1"/>
          <p:nvPr>
            <p:ph idx="6" type="subTitle"/>
          </p:nvPr>
        </p:nvSpPr>
        <p:spPr>
          <a:xfrm>
            <a:off x="720006" y="3841824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5" name="Google Shape;125;p18"/>
          <p:cNvSpPr txBox="1"/>
          <p:nvPr>
            <p:ph idx="7" type="ctrTitle"/>
          </p:nvPr>
        </p:nvSpPr>
        <p:spPr>
          <a:xfrm>
            <a:off x="720006" y="3561181"/>
            <a:ext cx="16533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22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26" name="Google Shape;126;p18"/>
          <p:cNvSpPr txBox="1"/>
          <p:nvPr>
            <p:ph idx="8" type="subTitle"/>
          </p:nvPr>
        </p:nvSpPr>
        <p:spPr>
          <a:xfrm>
            <a:off x="3462618" y="2137787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7" name="Google Shape;127;p18"/>
          <p:cNvSpPr txBox="1"/>
          <p:nvPr>
            <p:ph idx="9" type="ctrTitle"/>
          </p:nvPr>
        </p:nvSpPr>
        <p:spPr>
          <a:xfrm>
            <a:off x="3656718" y="1864294"/>
            <a:ext cx="18321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22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28" name="Google Shape;128;p18"/>
          <p:cNvSpPr txBox="1"/>
          <p:nvPr>
            <p:ph idx="13" type="subTitle"/>
          </p:nvPr>
        </p:nvSpPr>
        <p:spPr>
          <a:xfrm>
            <a:off x="3462618" y="3841824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9" name="Google Shape;129;p18"/>
          <p:cNvSpPr txBox="1"/>
          <p:nvPr>
            <p:ph idx="14" type="ctrTitle"/>
          </p:nvPr>
        </p:nvSpPr>
        <p:spPr>
          <a:xfrm>
            <a:off x="3571818" y="3561181"/>
            <a:ext cx="20019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22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cxnSp>
        <p:nvCxnSpPr>
          <p:cNvPr id="130" name="Google Shape;130;p18"/>
          <p:cNvCxnSpPr/>
          <p:nvPr/>
        </p:nvCxnSpPr>
        <p:spPr>
          <a:xfrm>
            <a:off x="720000" y="666100"/>
            <a:ext cx="11583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1" name="Google Shape;131;p18"/>
          <p:cNvSpPr txBox="1"/>
          <p:nvPr>
            <p:ph idx="15"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">
  <p:cSld name="CUSTOM_4"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p19"/>
          <p:cNvSpPr txBox="1"/>
          <p:nvPr>
            <p:ph idx="1" type="body"/>
          </p:nvPr>
        </p:nvSpPr>
        <p:spPr>
          <a:xfrm>
            <a:off x="5399200" y="1382675"/>
            <a:ext cx="3060900" cy="322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Martel Sans"/>
              <a:buChar char="✦"/>
              <a:defRPr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indent="-323850" lvl="2" marL="13716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indent="-323850" lvl="3" marL="18288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Font typeface="Nunito Light"/>
              <a:buChar char="■"/>
              <a:defRPr/>
            </a:lvl9pPr>
          </a:lstStyle>
          <a:p/>
        </p:txBody>
      </p:sp>
      <p:sp>
        <p:nvSpPr>
          <p:cNvPr id="134" name="Google Shape;134;p19"/>
          <p:cNvSpPr/>
          <p:nvPr/>
        </p:nvSpPr>
        <p:spPr>
          <a:xfrm>
            <a:off x="0" y="4566000"/>
            <a:ext cx="577500" cy="57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19"/>
          <p:cNvSpPr txBox="1"/>
          <p:nvPr>
            <p:ph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 2">
  <p:cSld name="CUSTOM_4_1">
    <p:spTree>
      <p:nvGrpSpPr>
        <p:cNvPr id="136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20"/>
          <p:cNvSpPr txBox="1"/>
          <p:nvPr>
            <p:ph idx="1" type="body"/>
          </p:nvPr>
        </p:nvSpPr>
        <p:spPr>
          <a:xfrm>
            <a:off x="627350" y="1217226"/>
            <a:ext cx="3870600" cy="341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Raleway Thin"/>
              <a:buChar char="✦"/>
              <a:defRPr sz="12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9pPr>
          </a:lstStyle>
          <a:p/>
        </p:txBody>
      </p:sp>
      <p:sp>
        <p:nvSpPr>
          <p:cNvPr id="138" name="Google Shape;138;p20"/>
          <p:cNvSpPr txBox="1"/>
          <p:nvPr>
            <p:ph idx="2" type="body"/>
          </p:nvPr>
        </p:nvSpPr>
        <p:spPr>
          <a:xfrm>
            <a:off x="4732575" y="1299425"/>
            <a:ext cx="3825300" cy="33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Font typeface="Raleway Thin"/>
              <a:buChar char="✦"/>
              <a:defRPr sz="12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9pPr>
          </a:lstStyle>
          <a:p/>
        </p:txBody>
      </p:sp>
      <p:sp>
        <p:nvSpPr>
          <p:cNvPr id="139" name="Google Shape;139;p20"/>
          <p:cNvSpPr txBox="1"/>
          <p:nvPr>
            <p:ph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5">
    <p:spTree>
      <p:nvGrpSpPr>
        <p:cNvPr id="140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" name="Google Shape;141;p21"/>
          <p:cNvSpPr txBox="1"/>
          <p:nvPr>
            <p:ph type="title"/>
          </p:nvPr>
        </p:nvSpPr>
        <p:spPr>
          <a:xfrm>
            <a:off x="973748" y="536914"/>
            <a:ext cx="3554400" cy="112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72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42" name="Google Shape;142;p21"/>
          <p:cNvSpPr txBox="1"/>
          <p:nvPr>
            <p:ph idx="1" type="subTitle"/>
          </p:nvPr>
        </p:nvSpPr>
        <p:spPr>
          <a:xfrm>
            <a:off x="973750" y="1629975"/>
            <a:ext cx="3279600" cy="13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43" name="Google Shape;143;p21"/>
          <p:cNvSpPr txBox="1"/>
          <p:nvPr/>
        </p:nvSpPr>
        <p:spPr>
          <a:xfrm>
            <a:off x="973749" y="3641300"/>
            <a:ext cx="3359700" cy="931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CREDITS: This presentation template was created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, including icons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, and infographics &amp; images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44" name="Google Shape;144;p21"/>
          <p:cNvSpPr/>
          <p:nvPr/>
        </p:nvSpPr>
        <p:spPr>
          <a:xfrm>
            <a:off x="4151025" y="0"/>
            <a:ext cx="540000" cy="54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5" name="Google Shape;145;p21"/>
          <p:cNvCxnSpPr/>
          <p:nvPr/>
        </p:nvCxnSpPr>
        <p:spPr>
          <a:xfrm>
            <a:off x="1020800" y="3187300"/>
            <a:ext cx="32796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6" name="Google Shape;146;p21"/>
          <p:cNvSpPr/>
          <p:nvPr/>
        </p:nvSpPr>
        <p:spPr>
          <a:xfrm>
            <a:off x="0" y="4603500"/>
            <a:ext cx="540000" cy="54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picture">
  <p:cSld name="CUSTOM_6">
    <p:spTree>
      <p:nvGrpSpPr>
        <p:cNvPr id="147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Google Shape;148;p22"/>
          <p:cNvSpPr txBox="1"/>
          <p:nvPr>
            <p:ph type="title"/>
          </p:nvPr>
        </p:nvSpPr>
        <p:spPr>
          <a:xfrm>
            <a:off x="808999" y="870450"/>
            <a:ext cx="30702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49" name="Google Shape;149;p22"/>
          <p:cNvSpPr/>
          <p:nvPr/>
        </p:nvSpPr>
        <p:spPr>
          <a:xfrm>
            <a:off x="8566500" y="4566000"/>
            <a:ext cx="577500" cy="57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150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23" Type="http://schemas.openxmlformats.org/officeDocument/2006/relationships/theme" Target="../theme/theme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bhaya Libre ExtraBold"/>
              <a:buNone/>
              <a:defRPr sz="2800">
                <a:solidFill>
                  <a:schemeClr val="dk1"/>
                </a:solidFill>
                <a:latin typeface="Abhaya Libre ExtraBold"/>
                <a:ea typeface="Abhaya Libre ExtraBold"/>
                <a:cs typeface="Abhaya Libre ExtraBold"/>
                <a:sym typeface="Abhaya Libre Extra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bhaya Libre ExtraBold"/>
              <a:buNone/>
              <a:defRPr sz="2800">
                <a:solidFill>
                  <a:schemeClr val="dk1"/>
                </a:solidFill>
                <a:latin typeface="Abhaya Libre ExtraBold"/>
                <a:ea typeface="Abhaya Libre ExtraBold"/>
                <a:cs typeface="Abhaya Libre ExtraBold"/>
                <a:sym typeface="Abhaya Libre ExtraBol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bhaya Libre ExtraBold"/>
              <a:buNone/>
              <a:defRPr sz="2800">
                <a:solidFill>
                  <a:schemeClr val="dk1"/>
                </a:solidFill>
                <a:latin typeface="Abhaya Libre ExtraBold"/>
                <a:ea typeface="Abhaya Libre ExtraBold"/>
                <a:cs typeface="Abhaya Libre ExtraBold"/>
                <a:sym typeface="Abhaya Libre ExtraBol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bhaya Libre ExtraBold"/>
              <a:buNone/>
              <a:defRPr sz="2800">
                <a:solidFill>
                  <a:schemeClr val="dk1"/>
                </a:solidFill>
                <a:latin typeface="Abhaya Libre ExtraBold"/>
                <a:ea typeface="Abhaya Libre ExtraBold"/>
                <a:cs typeface="Abhaya Libre ExtraBold"/>
                <a:sym typeface="Abhaya Libre ExtraBol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bhaya Libre ExtraBold"/>
              <a:buNone/>
              <a:defRPr sz="2800">
                <a:solidFill>
                  <a:schemeClr val="dk1"/>
                </a:solidFill>
                <a:latin typeface="Abhaya Libre ExtraBold"/>
                <a:ea typeface="Abhaya Libre ExtraBold"/>
                <a:cs typeface="Abhaya Libre ExtraBold"/>
                <a:sym typeface="Abhaya Libre ExtraBol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bhaya Libre ExtraBold"/>
              <a:buNone/>
              <a:defRPr sz="2800">
                <a:solidFill>
                  <a:schemeClr val="dk1"/>
                </a:solidFill>
                <a:latin typeface="Abhaya Libre ExtraBold"/>
                <a:ea typeface="Abhaya Libre ExtraBold"/>
                <a:cs typeface="Abhaya Libre ExtraBold"/>
                <a:sym typeface="Abhaya Libre ExtraBol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bhaya Libre ExtraBold"/>
              <a:buNone/>
              <a:defRPr sz="2800">
                <a:solidFill>
                  <a:schemeClr val="dk1"/>
                </a:solidFill>
                <a:latin typeface="Abhaya Libre ExtraBold"/>
                <a:ea typeface="Abhaya Libre ExtraBold"/>
                <a:cs typeface="Abhaya Libre ExtraBold"/>
                <a:sym typeface="Abhaya Libre ExtraBol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bhaya Libre ExtraBold"/>
              <a:buNone/>
              <a:defRPr sz="2800">
                <a:solidFill>
                  <a:schemeClr val="dk1"/>
                </a:solidFill>
                <a:latin typeface="Abhaya Libre ExtraBold"/>
                <a:ea typeface="Abhaya Libre ExtraBold"/>
                <a:cs typeface="Abhaya Libre ExtraBold"/>
                <a:sym typeface="Abhaya Libre ExtraBol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bhaya Libre ExtraBold"/>
              <a:buNone/>
              <a:defRPr sz="2800">
                <a:solidFill>
                  <a:schemeClr val="dk1"/>
                </a:solidFill>
                <a:latin typeface="Abhaya Libre ExtraBold"/>
                <a:ea typeface="Abhaya Libre ExtraBold"/>
                <a:cs typeface="Abhaya Libre ExtraBold"/>
                <a:sym typeface="Abhaya Libre ExtraBo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Montserrat"/>
              <a:buChar char="●"/>
              <a:defRPr sz="1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5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Google Shape;152;p24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53" name="Google Shape;153;p24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0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jpg"/></Relationships>
</file>

<file path=ppt/slides/_rels/slide2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30.xml"/><Relationship Id="rId10" Type="http://schemas.openxmlformats.org/officeDocument/2006/relationships/slide" Target="/ppt/slides/slide30.xml"/><Relationship Id="rId13" Type="http://schemas.openxmlformats.org/officeDocument/2006/relationships/slide" Target="/ppt/slides/slide32.xml"/><Relationship Id="rId12" Type="http://schemas.openxmlformats.org/officeDocument/2006/relationships/slide" Target="/ppt/slides/slide31.xml"/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nxth" TargetMode="External"/><Relationship Id="rId9" Type="http://schemas.openxmlformats.org/officeDocument/2006/relationships/slide" Target="/ppt/slides/slide28.xml"/><Relationship Id="rId15" Type="http://schemas.openxmlformats.org/officeDocument/2006/relationships/slide" Target="/ppt/slides/slide33.xml"/><Relationship Id="rId14" Type="http://schemas.openxmlformats.org/officeDocument/2006/relationships/slide" Target="/ppt/slides/slide32.xml"/><Relationship Id="rId17" Type="http://schemas.openxmlformats.org/officeDocument/2006/relationships/slide" Target="/ppt/slides/slide39.xml"/><Relationship Id="rId16" Type="http://schemas.openxmlformats.org/officeDocument/2006/relationships/slide" Target="/ppt/slides/slide33.xml"/><Relationship Id="rId5" Type="http://schemas.openxmlformats.org/officeDocument/2006/relationships/hyperlink" Target="http://bit.ly/30B07Gq" TargetMode="External"/><Relationship Id="rId6" Type="http://schemas.openxmlformats.org/officeDocument/2006/relationships/hyperlink" Target="http://bit.ly/33VAFh3" TargetMode="External"/><Relationship Id="rId7" Type="http://schemas.openxmlformats.org/officeDocument/2006/relationships/slide" Target="/ppt/slides/slide29.xml"/><Relationship Id="rId8" Type="http://schemas.openxmlformats.org/officeDocument/2006/relationships/slide" Target="/ppt/slides/slide28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9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23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3.jpg"/><Relationship Id="rId4" Type="http://schemas.openxmlformats.org/officeDocument/2006/relationships/image" Target="../media/image6.jpg"/><Relationship Id="rId5" Type="http://schemas.openxmlformats.org/officeDocument/2006/relationships/image" Target="../media/image10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5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6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7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21.jpg"/><Relationship Id="rId4" Type="http://schemas.openxmlformats.org/officeDocument/2006/relationships/image" Target="../media/image2.jpg"/><Relationship Id="rId5" Type="http://schemas.openxmlformats.org/officeDocument/2006/relationships/image" Target="../media/image4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26.png"/><Relationship Id="rId4" Type="http://schemas.openxmlformats.org/officeDocument/2006/relationships/image" Target="../media/image15.jp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s://docs.google.com/spreadsheets/d/1t30p6bmJ4g1q_F94cUvUAVp4uFCW1iUuKAryNj93w6M/copy" TargetMode="External"/><Relationship Id="rId4" Type="http://schemas.openxmlformats.org/officeDocument/2006/relationships/image" Target="../media/image8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3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11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20.jpg"/><Relationship Id="rId4" Type="http://schemas.openxmlformats.org/officeDocument/2006/relationships/image" Target="../media/image7.jp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24.jpg"/><Relationship Id="rId4" Type="http://schemas.openxmlformats.org/officeDocument/2006/relationships/image" Target="../media/image22.jpg"/><Relationship Id="rId5" Type="http://schemas.openxmlformats.org/officeDocument/2006/relationships/image" Target="../media/image18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docs.google.com/spreadsheets/d/1t30p6bmJ4g1q_F94cUvUAVp4uFCW1iUuKAryNj93w6M/copy" TargetMode="External"/><Relationship Id="rId4" Type="http://schemas.openxmlformats.org/officeDocument/2006/relationships/image" Target="../media/image12.pn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docs.google.com/spreadsheets/d/1t30p6bmJ4g1q_F94cUvUAVp4uFCW1iUuKAryNj93w6M/copy" TargetMode="External"/><Relationship Id="rId4" Type="http://schemas.openxmlformats.org/officeDocument/2006/relationships/image" Target="../media/image19.pn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4.jpg"/></Relationships>
</file>

<file path=ppt/slides/_rels/slide29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reepik.com/free-photo/top-view-rice-balls-with-vegetables_5278296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high-view-healthy-green-salad_6894083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slice-bread-with-avocado-pasta-veggies-front-view_6913560.htm/?utm_source=slidesgo_template&amp;utm_medium=referral-link&amp;utm_campaign=sg_resources&amp;utm_content=freepik" TargetMode="External"/><Relationship Id="rId21" Type="http://schemas.openxmlformats.org/officeDocument/2006/relationships/hyperlink" Target="https://www.freepik.com/free-photo/arranged-sushi-rolls-with-seeeds-sauce_5272259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musli-black-plate-black-cloth_5747656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sugar-dusting-fruit-tart-with-berries-ceramic-plate_4569806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9.xml"/><Relationship Id="rId3" Type="http://schemas.openxmlformats.org/officeDocument/2006/relationships/hyperlink" Target="https://www.freepik.com/free-photo/herbs-with-cheese-spatula-white-wooden-desk_4577701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top-view-spoons-with-assortment-spices_6720483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close-up-chopsticks-sushi-roll-with-blurred-background_6913550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photo/flat-lay-mexican-food_4340470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chocolate-cake-sprinkled-with-sugar-powder-black-plate_5761797.htm/?utm_source=slidesgo_template&amp;utm_medium=referral-link&amp;utm_campaign=sg_resources&amp;utm_content=freepik" TargetMode="External"/><Relationship Id="rId17" Type="http://schemas.openxmlformats.org/officeDocument/2006/relationships/hyperlink" Target="https://www.freepik.com/free-photo/top-view-assortment-spices-with-lavender-turmeric_6720516.htm/?utm_source=slidesgo_template&amp;utm_medium=referral-link&amp;utm_campaign=sg_resources&amp;utm_content=freepik" TargetMode="External"/><Relationship Id="rId16" Type="http://schemas.openxmlformats.org/officeDocument/2006/relationships/hyperlink" Target="https://www.freepik.com/free-photo/olives-with-olive-oil-rosemary-bowls-copy-space_5891346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top-view-salad-plate-with-tomatoes_6277698.htm/?utm_source=slidesgo_template&amp;utm_medium=referral-link&amp;utm_campaign=sg_resources&amp;utm_content=freepik" TargetMode="External"/><Relationship Id="rId19" Type="http://schemas.openxmlformats.org/officeDocument/2006/relationships/hyperlink" Target="https://www.freepik.com/free-photo/top-view-sushi-rolls-with-caviar_5278324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close-up-tasty-ice-cream-scoop-with-berries_6742769.htm/?utm_source=slidesgo_template&amp;utm_medium=referral-link&amp;utm_campaign=sg_resources&amp;utm_content=freepik" TargetMode="External"/><Relationship Id="rId18" Type="http://schemas.openxmlformats.org/officeDocument/2006/relationships/hyperlink" Target="https://www.freepik.com/free-photo/top-view-wooden-spoons-with-spices_6720450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front-view-collection-pancakes-with-blueberry_5612721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flat-lay-toast-bread-with-veggies-pasta-tomatoes_6913552.htm/?utm_source=slidesgo_template&amp;utm_medium=referral-link&amp;utm_campaign=sg_resources&amp;utm_content=freepik" TargetMode="External"/></Relationships>
</file>

<file path=ppt/slides/_rels/slide30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reepik.com/free-photo/close-up-delicious-sushi-roll-with-veggies-rice_6913721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flat-lay-chesnuts-concept_6937425.htm/?utm_source=slidesgo_template&amp;utm_medium=referral-link&amp;utm_campaign=sg_resources&amp;utm_content=freepik" TargetMode="External"/><Relationship Id="rId22" Type="http://schemas.openxmlformats.org/officeDocument/2006/relationships/hyperlink" Target="https://www.freepik.com/free-photo/bowl-with-noodles-chopsticks_6296422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close-up-baked-chestnuts_7010464.htm/?utm_source=slidesgo_template&amp;utm_medium=referral-link&amp;utm_campaign=sg_resources&amp;utm_content=freepik" TargetMode="External"/><Relationship Id="rId21" Type="http://schemas.openxmlformats.org/officeDocument/2006/relationships/hyperlink" Target="https://www.freepik.com/free-photo/high-angle-powdered-spices_6720480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extreme-close-up-shot-sushi-with-seeds_5270029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rosemary-olive-oil-bottle-vertical-shot_5891348.htm/?utm_source=slidesgo_template&amp;utm_medium=referral-link&amp;utm_campaign=sg_resources&amp;utm_content=freepik" TargetMode="External"/><Relationship Id="rId23" Type="http://schemas.openxmlformats.org/officeDocument/2006/relationships/hyperlink" Target="https://www.freepik.com/free-photo/delicious-crepes-with-halves-strawberry-kiwi_6913530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s://www.freepik.com/free-photo/sushi-rolls-white-reflective-background_3187025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heap-assorted-red-berries_2367569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high-view-dried-fruit-wooden-board_6897008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photo/close-up-homemade-tasty-gelato-scoops_6742799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top-view-spoons-with-assortment-nuts_7010593.htm/?utm_source=slidesgo_template&amp;utm_medium=referral-link&amp;utm_campaign=sg_resources&amp;utm_content=freepik" TargetMode="External"/><Relationship Id="rId17" Type="http://schemas.openxmlformats.org/officeDocument/2006/relationships/hyperlink" Target="https://www.freepik.com/free-photo/flat-lay-pomegranate-fruit-halfs_6722082.htm/?utm_source=slidesgo_template&amp;utm_medium=referral-link&amp;utm_campaign=sg_resources&amp;utm_content=freepik" TargetMode="External"/><Relationship Id="rId16" Type="http://schemas.openxmlformats.org/officeDocument/2006/relationships/hyperlink" Target="https://www.freepik.com/free-photo/front-view-toast-bread-with-veggies-pasta-tomatoes_6913555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arrangement-healthy-spices-spoons-top-view_6731180.htm/?utm_source=slidesgo_template&amp;utm_medium=referral-link&amp;utm_campaign=sg_resources&amp;utm_content=freepik" TargetMode="External"/><Relationship Id="rId19" Type="http://schemas.openxmlformats.org/officeDocument/2006/relationships/hyperlink" Target="https://www.freepik.com/free-photo/high-angle-baked-chestnuts_7010947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top-view-plate-with-organic-vegetables-toast_6277677.htm/?utm_source=slidesgo_template&amp;utm_medium=referral-link&amp;utm_campaign=sg_resources&amp;utm_content=freepik" TargetMode="External"/><Relationship Id="rId18" Type="http://schemas.openxmlformats.org/officeDocument/2006/relationships/hyperlink" Target="https://www.freepik.com/free-photo/slice-bread-with-avocado-pasta-veggies-high-view_6913561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top-view-cranberries-bowl_6722023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top-view-nuts-arrangement_7010996.htm/?utm_source=slidesgo_template&amp;utm_medium=referral-link&amp;utm_campaign=sg_resources&amp;utm_content=freepik" TargetMode="Externa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8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s://fonts.google.com/specimen/Abhaya+Libre?query=abh" TargetMode="External"/><Relationship Id="rId4" Type="http://schemas.openxmlformats.org/officeDocument/2006/relationships/hyperlink" Target="https://fonts.google.com/specimen/Montserrat?query=mon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9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6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25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159;p26"/>
          <p:cNvSpPr txBox="1"/>
          <p:nvPr>
            <p:ph type="ctrTitle"/>
          </p:nvPr>
        </p:nvSpPr>
        <p:spPr>
          <a:xfrm>
            <a:off x="1015025" y="566285"/>
            <a:ext cx="4261800" cy="180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Foodie Pitch Deck</a:t>
            </a:r>
            <a:endParaRPr/>
          </a:p>
        </p:txBody>
      </p:sp>
      <p:sp>
        <p:nvSpPr>
          <p:cNvPr id="160" name="Google Shape;160;p26"/>
          <p:cNvSpPr txBox="1"/>
          <p:nvPr>
            <p:ph idx="1" type="subTitle"/>
          </p:nvPr>
        </p:nvSpPr>
        <p:spPr>
          <a:xfrm>
            <a:off x="5276825" y="756469"/>
            <a:ext cx="2470500" cy="63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Montserrat"/>
                <a:ea typeface="Montserrat"/>
                <a:cs typeface="Montserrat"/>
                <a:sym typeface="Montserrat"/>
              </a:rPr>
              <a:t>Here is where your presentation begins</a:t>
            </a:r>
            <a:endParaRPr sz="1700"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p27"/>
          <p:cNvSpPr txBox="1"/>
          <p:nvPr>
            <p:ph idx="1" type="body"/>
          </p:nvPr>
        </p:nvSpPr>
        <p:spPr>
          <a:xfrm>
            <a:off x="614076" y="1293201"/>
            <a:ext cx="7914300" cy="33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Here’s what you’ll find in this </a:t>
            </a:r>
            <a:r>
              <a:rPr lang="en">
                <a:uFill>
                  <a:noFill/>
                </a:uFill>
                <a:latin typeface="Montserrat Medium"/>
                <a:ea typeface="Montserrat Medium"/>
                <a:cs typeface="Montserrat Medium"/>
                <a:sym typeface="Montserrat Medium"/>
                <a:hlinkClick r:id="rId3"/>
              </a:rPr>
              <a:t>Slidesgo</a:t>
            </a:r>
            <a:r>
              <a:rPr lang="en">
                <a:uFill>
                  <a:noFill/>
                </a:uFill>
                <a:hlinkClick r:id="rId4"/>
              </a:rPr>
              <a:t> </a:t>
            </a:r>
            <a:r>
              <a:rPr lang="en"/>
              <a:t>template:</a:t>
            </a:r>
            <a:endParaRPr/>
          </a:p>
          <a:p>
            <a:pPr indent="-311150" lvl="0" marL="45720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Montserrat"/>
              <a:buAutoNum type="arabicPeriod"/>
            </a:pPr>
            <a:r>
              <a:rPr lang="en"/>
              <a:t>A slide structure based on a healthcare center, which you can easily adapt to your needs. For more info on how to edit the template, please visit </a:t>
            </a:r>
            <a:r>
              <a:rPr lang="en">
                <a:uFill>
                  <a:noFill/>
                </a:uFill>
                <a:latin typeface="Montserrat Medium"/>
                <a:ea typeface="Montserrat Medium"/>
                <a:cs typeface="Montserrat Medium"/>
                <a:sym typeface="Montserrat Medium"/>
                <a:hlinkClick r:id="rId5"/>
              </a:rPr>
              <a:t>Slidesgo School</a:t>
            </a:r>
            <a:r>
              <a:rPr lang="en">
                <a:latin typeface="Roboto Medium"/>
                <a:ea typeface="Roboto Medium"/>
                <a:cs typeface="Roboto Medium"/>
                <a:sym typeface="Roboto Medium"/>
              </a:rPr>
              <a:t> </a:t>
            </a:r>
            <a:r>
              <a:rPr lang="en"/>
              <a:t>or read our </a:t>
            </a:r>
            <a:r>
              <a:rPr lang="en">
                <a:uFill>
                  <a:noFill/>
                </a:uFill>
                <a:latin typeface="Montserrat Medium"/>
                <a:ea typeface="Montserrat Medium"/>
                <a:cs typeface="Montserrat Medium"/>
                <a:sym typeface="Montserrat Medium"/>
                <a:hlinkClick r:id="rId6"/>
              </a:rPr>
              <a:t>FAQs</a:t>
            </a:r>
            <a:r>
              <a:rPr lang="en"/>
              <a:t>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Montserrat"/>
              <a:buAutoNum type="arabicPeriod"/>
            </a:pPr>
            <a:r>
              <a:rPr lang="en"/>
              <a:t>An assortment of illustrations that are suitable for use in the presentation can be found in the </a:t>
            </a:r>
            <a:r>
              <a:rPr lang="en">
                <a:uFill>
                  <a:noFill/>
                </a:uFill>
                <a:latin typeface="Montserrat Medium"/>
                <a:ea typeface="Montserrat Medium"/>
                <a:cs typeface="Montserrat Medium"/>
                <a:sym typeface="Montserrat Medium"/>
                <a:hlinkClick action="ppaction://hlinksldjump" r:id="rId7"/>
              </a:rPr>
              <a:t>alternative resources</a:t>
            </a:r>
            <a:r>
              <a:rPr lang="en"/>
              <a:t> slide.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Montserrat"/>
              <a:buAutoNum type="arabicPeriod"/>
            </a:pPr>
            <a:r>
              <a:rPr lang="en"/>
              <a:t>A </a:t>
            </a:r>
            <a:r>
              <a:rPr lang="en">
                <a:uFill>
                  <a:noFill/>
                </a:uFill>
                <a:latin typeface="Montserrat Medium"/>
                <a:ea typeface="Montserrat Medium"/>
                <a:cs typeface="Montserrat Medium"/>
                <a:sym typeface="Montserrat Medium"/>
                <a:hlinkClick action="ppaction://hlinksldjump" r:id="rId8"/>
              </a:rPr>
              <a:t>thanks</a:t>
            </a:r>
            <a:r>
              <a:rPr lang="en"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action="ppaction://hlinksldjump" r:id="rId9"/>
              </a:rPr>
              <a:t> </a:t>
            </a:r>
            <a:r>
              <a:rPr lang="en"/>
              <a:t>slide, which you must keep so that proper credits for our design are given.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Montserrat"/>
              <a:buAutoNum type="arabicPeriod"/>
            </a:pPr>
            <a:r>
              <a:rPr lang="en"/>
              <a:t>A </a:t>
            </a:r>
            <a:r>
              <a:rPr lang="en">
                <a:uFill>
                  <a:noFill/>
                </a:uFill>
                <a:latin typeface="Montserrat Medium"/>
                <a:ea typeface="Montserrat Medium"/>
                <a:cs typeface="Montserrat Medium"/>
                <a:sym typeface="Montserrat Medium"/>
                <a:hlinkClick action="ppaction://hlinksldjump" r:id="rId10"/>
              </a:rPr>
              <a:t>resources</a:t>
            </a:r>
            <a:r>
              <a:rPr lang="en"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action="ppaction://hlinksldjump" r:id="rId11"/>
              </a:rPr>
              <a:t> </a:t>
            </a:r>
            <a:r>
              <a:rPr lang="en"/>
              <a:t>slide, where you’ll find links to all the elements used in the template.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Montserrat"/>
              <a:buAutoNum type="arabicPeriod"/>
            </a:pPr>
            <a:r>
              <a:rPr lang="en">
                <a:uFill>
                  <a:noFill/>
                </a:uFill>
                <a:latin typeface="Montserrat Medium"/>
                <a:ea typeface="Montserrat Medium"/>
                <a:cs typeface="Montserrat Medium"/>
                <a:sym typeface="Montserrat Medium"/>
                <a:hlinkClick action="ppaction://hlinksldjump" r:id="rId12"/>
              </a:rPr>
              <a:t>Instructions for use</a:t>
            </a:r>
            <a:r>
              <a:rPr lang="en">
                <a:latin typeface="Roboto"/>
                <a:ea typeface="Roboto"/>
                <a:cs typeface="Roboto"/>
                <a:sym typeface="Roboto"/>
              </a:rPr>
              <a:t>.</a:t>
            </a:r>
            <a:endParaRPr>
              <a:latin typeface="Roboto"/>
              <a:ea typeface="Roboto"/>
              <a:cs typeface="Roboto"/>
              <a:sym typeface="Roboto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Montserrat"/>
              <a:buAutoNum type="arabicPeriod"/>
            </a:pPr>
            <a:r>
              <a:rPr lang="en"/>
              <a:t>Final slides with: </a:t>
            </a:r>
            <a:endParaRPr/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Montserrat"/>
              <a:buChar char="■"/>
            </a:pPr>
            <a:r>
              <a:rPr lang="en"/>
              <a:t>The</a:t>
            </a:r>
            <a:r>
              <a:rPr lang="en"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action="ppaction://hlinksldjump" r:id="rId13"/>
              </a:rPr>
              <a:t> </a:t>
            </a:r>
            <a:r>
              <a:rPr lang="en">
                <a:uFill>
                  <a:noFill/>
                </a:uFill>
                <a:latin typeface="Montserrat Medium"/>
                <a:ea typeface="Montserrat Medium"/>
                <a:cs typeface="Montserrat Medium"/>
                <a:sym typeface="Montserrat Medium"/>
                <a:hlinkClick action="ppaction://hlinksldjump" r:id="rId14"/>
              </a:rPr>
              <a:t>fonts and colors</a:t>
            </a:r>
            <a:r>
              <a:rPr lang="en"/>
              <a:t> used in the template.</a:t>
            </a:r>
            <a:endParaRPr/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Montserrat"/>
              <a:buChar char="■"/>
            </a:pPr>
            <a:r>
              <a:rPr lang="en"/>
              <a:t>More</a:t>
            </a:r>
            <a:r>
              <a:rPr lang="en"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action="ppaction://hlinksldjump" r:id="rId15"/>
              </a:rPr>
              <a:t> </a:t>
            </a:r>
            <a:r>
              <a:rPr lang="en">
                <a:uFill>
                  <a:noFill/>
                </a:uFill>
                <a:latin typeface="Montserrat Medium"/>
                <a:ea typeface="Montserrat Medium"/>
                <a:cs typeface="Montserrat Medium"/>
                <a:sym typeface="Montserrat Medium"/>
                <a:hlinkClick action="ppaction://hlinksldjump" r:id="rId16"/>
              </a:rPr>
              <a:t>infographic resources</a:t>
            </a:r>
            <a:r>
              <a:rPr lang="en"/>
              <a:t>, whose size and color can be edited. </a:t>
            </a:r>
            <a:endParaRPr/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Montserrat"/>
              <a:buChar char="■"/>
            </a:pPr>
            <a:r>
              <a:rPr lang="en"/>
              <a:t>Sets of </a:t>
            </a:r>
            <a:r>
              <a:rPr lang="en">
                <a:uFill>
                  <a:noFill/>
                </a:uFill>
                <a:latin typeface="Montserrat Medium"/>
                <a:ea typeface="Montserrat Medium"/>
                <a:cs typeface="Montserrat Medium"/>
                <a:sym typeface="Montserrat Medium"/>
                <a:hlinkClick action="ppaction://hlinksldjump" r:id="rId17"/>
              </a:rPr>
              <a:t>customizable icons</a:t>
            </a:r>
            <a:r>
              <a:rPr lang="en"/>
              <a:t> of the following themes: general, business, avatar, creative process, education, help &amp; support, medical, nature, performing arts, SEO &amp; marketing, and teamwork.</a:t>
            </a:r>
            <a:endParaRPr/>
          </a:p>
          <a:p>
            <a:pPr indent="0" lvl="0" marL="13716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can delete this slide when you’re done editing the presentation.</a:t>
            </a:r>
            <a:endParaRPr/>
          </a:p>
        </p:txBody>
      </p:sp>
      <p:sp>
        <p:nvSpPr>
          <p:cNvPr id="166" name="Google Shape;166;p27"/>
          <p:cNvSpPr txBox="1"/>
          <p:nvPr>
            <p:ph type="title"/>
          </p:nvPr>
        </p:nvSpPr>
        <p:spPr>
          <a:xfrm>
            <a:off x="3314101" y="302200"/>
            <a:ext cx="5253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0" name="Shape 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Google Shape;171;p28"/>
          <p:cNvSpPr txBox="1"/>
          <p:nvPr>
            <p:ph idx="6" type="ctrTitle"/>
          </p:nvPr>
        </p:nvSpPr>
        <p:spPr>
          <a:xfrm>
            <a:off x="1726374" y="3722901"/>
            <a:ext cx="2845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 &amp; Competition</a:t>
            </a:r>
            <a:endParaRPr/>
          </a:p>
        </p:txBody>
      </p:sp>
      <p:sp>
        <p:nvSpPr>
          <p:cNvPr id="172" name="Google Shape;172;p28"/>
          <p:cNvSpPr/>
          <p:nvPr/>
        </p:nvSpPr>
        <p:spPr>
          <a:xfrm>
            <a:off x="0" y="2214711"/>
            <a:ext cx="9144000" cy="1257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" name="Google Shape;173;p28"/>
          <p:cNvSpPr txBox="1"/>
          <p:nvPr>
            <p:ph idx="3" type="ctrTitle"/>
          </p:nvPr>
        </p:nvSpPr>
        <p:spPr>
          <a:xfrm>
            <a:off x="5774900" y="1060400"/>
            <a:ext cx="2655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Product</a:t>
            </a:r>
            <a:endParaRPr/>
          </a:p>
        </p:txBody>
      </p:sp>
      <p:sp>
        <p:nvSpPr>
          <p:cNvPr id="174" name="Google Shape;174;p28"/>
          <p:cNvSpPr txBox="1"/>
          <p:nvPr>
            <p:ph type="ctrTitle"/>
          </p:nvPr>
        </p:nvSpPr>
        <p:spPr>
          <a:xfrm>
            <a:off x="1726374" y="1028600"/>
            <a:ext cx="2679000" cy="577800"/>
          </a:xfrm>
          <a:prstGeom prst="rect">
            <a:avLst/>
          </a:prstGeom>
        </p:spPr>
        <p:txBody>
          <a:bodyPr anchorCtr="0" anchor="b" bIns="91425" lIns="91425" spcFirstLastPara="1" rIns="52850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 vs. Solution</a:t>
            </a:r>
            <a:endParaRPr/>
          </a:p>
        </p:txBody>
      </p:sp>
      <p:sp>
        <p:nvSpPr>
          <p:cNvPr id="175" name="Google Shape;175;p28"/>
          <p:cNvSpPr txBox="1"/>
          <p:nvPr>
            <p:ph idx="1" type="subTitle"/>
          </p:nvPr>
        </p:nvSpPr>
        <p:spPr>
          <a:xfrm>
            <a:off x="1726371" y="1436925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</a:t>
            </a:r>
            <a:r>
              <a:rPr lang="en"/>
              <a:t>ou could describe the topic of the section here</a:t>
            </a:r>
            <a:endParaRPr/>
          </a:p>
        </p:txBody>
      </p:sp>
      <p:sp>
        <p:nvSpPr>
          <p:cNvPr id="176" name="Google Shape;176;p28"/>
          <p:cNvSpPr txBox="1"/>
          <p:nvPr>
            <p:ph idx="4" type="subTitle"/>
          </p:nvPr>
        </p:nvSpPr>
        <p:spPr>
          <a:xfrm>
            <a:off x="5774900" y="1468708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describe the topic of the section here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28"/>
          <p:cNvSpPr txBox="1"/>
          <p:nvPr>
            <p:ph idx="8" type="subTitle"/>
          </p:nvPr>
        </p:nvSpPr>
        <p:spPr>
          <a:xfrm>
            <a:off x="1726371" y="4131221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describe the topic of the section here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28"/>
          <p:cNvSpPr txBox="1"/>
          <p:nvPr>
            <p:ph idx="2" type="title"/>
          </p:nvPr>
        </p:nvSpPr>
        <p:spPr>
          <a:xfrm>
            <a:off x="700500" y="1415300"/>
            <a:ext cx="1026000" cy="38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79" name="Google Shape;179;p28"/>
          <p:cNvSpPr txBox="1"/>
          <p:nvPr>
            <p:ph idx="7" type="title"/>
          </p:nvPr>
        </p:nvSpPr>
        <p:spPr>
          <a:xfrm>
            <a:off x="700500" y="4102525"/>
            <a:ext cx="1026000" cy="38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80" name="Google Shape;180;p28"/>
          <p:cNvSpPr txBox="1"/>
          <p:nvPr>
            <p:ph idx="5" type="title"/>
          </p:nvPr>
        </p:nvSpPr>
        <p:spPr>
          <a:xfrm>
            <a:off x="4648200" y="1415296"/>
            <a:ext cx="1103700" cy="38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81" name="Google Shape;181;p28"/>
          <p:cNvSpPr txBox="1"/>
          <p:nvPr>
            <p:ph idx="9" type="ctrTitle"/>
          </p:nvPr>
        </p:nvSpPr>
        <p:spPr>
          <a:xfrm>
            <a:off x="5774900" y="3717626"/>
            <a:ext cx="2655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Timing</a:t>
            </a:r>
            <a:endParaRPr/>
          </a:p>
        </p:txBody>
      </p:sp>
      <p:sp>
        <p:nvSpPr>
          <p:cNvPr id="182" name="Google Shape;182;p28"/>
          <p:cNvSpPr txBox="1"/>
          <p:nvPr>
            <p:ph idx="13" type="subTitle"/>
          </p:nvPr>
        </p:nvSpPr>
        <p:spPr>
          <a:xfrm>
            <a:off x="5774900" y="4125938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describe the topic of the section here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28"/>
          <p:cNvSpPr txBox="1"/>
          <p:nvPr>
            <p:ph idx="14" type="title"/>
          </p:nvPr>
        </p:nvSpPr>
        <p:spPr>
          <a:xfrm>
            <a:off x="4615375" y="4102521"/>
            <a:ext cx="1103700" cy="38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pic>
        <p:nvPicPr>
          <p:cNvPr id="184" name="Google Shape;184;p28"/>
          <p:cNvPicPr preferRelativeResize="0"/>
          <p:nvPr/>
        </p:nvPicPr>
        <p:blipFill rotWithShape="1">
          <a:blip r:embed="rId3">
            <a:alphaModFix/>
          </a:blip>
          <a:srcRect b="34616" l="0" r="0" t="44752"/>
          <a:stretch/>
        </p:blipFill>
        <p:spPr>
          <a:xfrm>
            <a:off x="0" y="2214700"/>
            <a:ext cx="9144000" cy="1257299"/>
          </a:xfrm>
          <a:prstGeom prst="rect">
            <a:avLst/>
          </a:prstGeom>
          <a:noFill/>
          <a:ln>
            <a:noFill/>
          </a:ln>
        </p:spPr>
      </p:pic>
      <p:sp>
        <p:nvSpPr>
          <p:cNvPr id="185" name="Google Shape;185;p28"/>
          <p:cNvSpPr txBox="1"/>
          <p:nvPr>
            <p:ph idx="15"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" name="Google Shape;190;p29"/>
          <p:cNvPicPr preferRelativeResize="0"/>
          <p:nvPr/>
        </p:nvPicPr>
        <p:blipFill rotWithShape="1">
          <a:blip r:embed="rId3">
            <a:alphaModFix/>
          </a:blip>
          <a:srcRect b="14891" l="19345" r="10992" t="24914"/>
          <a:stretch/>
        </p:blipFill>
        <p:spPr>
          <a:xfrm>
            <a:off x="3966125" y="1232350"/>
            <a:ext cx="5177878" cy="2983599"/>
          </a:xfrm>
          <a:prstGeom prst="rect">
            <a:avLst/>
          </a:prstGeom>
          <a:noFill/>
          <a:ln>
            <a:noFill/>
          </a:ln>
        </p:spPr>
      </p:pic>
      <p:sp>
        <p:nvSpPr>
          <p:cNvPr id="191" name="Google Shape;191;p29"/>
          <p:cNvSpPr txBox="1"/>
          <p:nvPr>
            <p:ph type="title"/>
          </p:nvPr>
        </p:nvSpPr>
        <p:spPr>
          <a:xfrm>
            <a:off x="612375" y="1509475"/>
            <a:ext cx="30645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Introduction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92" name="Google Shape;192;p29"/>
          <p:cNvSpPr txBox="1"/>
          <p:nvPr>
            <p:ph idx="1" type="subTitle"/>
          </p:nvPr>
        </p:nvSpPr>
        <p:spPr>
          <a:xfrm>
            <a:off x="612375" y="2029700"/>
            <a:ext cx="2838900" cy="228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7" name="Google Shape;197;p30"/>
          <p:cNvPicPr preferRelativeResize="0"/>
          <p:nvPr/>
        </p:nvPicPr>
        <p:blipFill rotWithShape="1">
          <a:blip r:embed="rId3">
            <a:alphaModFix/>
          </a:blip>
          <a:srcRect b="20430" l="6433" r="25130" t="20436"/>
          <a:stretch/>
        </p:blipFill>
        <p:spPr>
          <a:xfrm>
            <a:off x="3296925" y="1239050"/>
            <a:ext cx="2579997" cy="14864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98" name="Google Shape;198;p30"/>
          <p:cNvPicPr preferRelativeResize="0"/>
          <p:nvPr/>
        </p:nvPicPr>
        <p:blipFill rotWithShape="1">
          <a:blip r:embed="rId4">
            <a:alphaModFix/>
          </a:blip>
          <a:srcRect b="42757" l="31787" r="0" t="25622"/>
          <a:stretch/>
        </p:blipFill>
        <p:spPr>
          <a:xfrm>
            <a:off x="720000" y="2725550"/>
            <a:ext cx="2579998" cy="1495502"/>
          </a:xfrm>
          <a:prstGeom prst="rect">
            <a:avLst/>
          </a:prstGeom>
          <a:noFill/>
          <a:ln>
            <a:noFill/>
          </a:ln>
        </p:spPr>
      </p:pic>
      <p:sp>
        <p:nvSpPr>
          <p:cNvPr id="199" name="Google Shape;199;p30"/>
          <p:cNvSpPr/>
          <p:nvPr/>
        </p:nvSpPr>
        <p:spPr>
          <a:xfrm>
            <a:off x="5876925" y="1240350"/>
            <a:ext cx="2583000" cy="1486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30"/>
          <p:cNvSpPr/>
          <p:nvPr/>
        </p:nvSpPr>
        <p:spPr>
          <a:xfrm>
            <a:off x="720000" y="1240350"/>
            <a:ext cx="2580000" cy="1486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30"/>
          <p:cNvSpPr txBox="1"/>
          <p:nvPr>
            <p:ph idx="6"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Company</a:t>
            </a:r>
            <a:endParaRPr/>
          </a:p>
        </p:txBody>
      </p:sp>
      <p:sp>
        <p:nvSpPr>
          <p:cNvPr id="202" name="Google Shape;202;p30"/>
          <p:cNvSpPr txBox="1"/>
          <p:nvPr>
            <p:ph idx="1" type="subTitle"/>
          </p:nvPr>
        </p:nvSpPr>
        <p:spPr>
          <a:xfrm>
            <a:off x="6097497" y="1826525"/>
            <a:ext cx="2145000" cy="64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It’s the biggest planet in the Solar System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03" name="Google Shape;203;p30"/>
          <p:cNvSpPr txBox="1"/>
          <p:nvPr>
            <p:ph type="ctrTitle"/>
          </p:nvPr>
        </p:nvSpPr>
        <p:spPr>
          <a:xfrm>
            <a:off x="6184797" y="1571125"/>
            <a:ext cx="19704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Jupiter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04" name="Google Shape;204;p30"/>
          <p:cNvSpPr txBox="1"/>
          <p:nvPr>
            <p:ph idx="2" type="subTitle"/>
          </p:nvPr>
        </p:nvSpPr>
        <p:spPr>
          <a:xfrm>
            <a:off x="928748" y="1826525"/>
            <a:ext cx="2106600" cy="64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Mercury is the closest planet to the Sun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05" name="Google Shape;205;p30"/>
          <p:cNvSpPr txBox="1"/>
          <p:nvPr>
            <p:ph idx="3" type="ctrTitle"/>
          </p:nvPr>
        </p:nvSpPr>
        <p:spPr>
          <a:xfrm>
            <a:off x="1047998" y="1569625"/>
            <a:ext cx="18681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Mercury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06" name="Google Shape;206;p30"/>
          <p:cNvSpPr/>
          <p:nvPr/>
        </p:nvSpPr>
        <p:spPr>
          <a:xfrm>
            <a:off x="3300000" y="2725550"/>
            <a:ext cx="2577000" cy="1497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30"/>
          <p:cNvSpPr txBox="1"/>
          <p:nvPr>
            <p:ph idx="4" type="subTitle"/>
          </p:nvPr>
        </p:nvSpPr>
        <p:spPr>
          <a:xfrm>
            <a:off x="3514498" y="3279650"/>
            <a:ext cx="2106600" cy="64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Despite being red, Mars is a cold place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08" name="Google Shape;208;p30"/>
          <p:cNvSpPr txBox="1"/>
          <p:nvPr>
            <p:ph idx="5" type="ctrTitle"/>
          </p:nvPr>
        </p:nvSpPr>
        <p:spPr>
          <a:xfrm>
            <a:off x="3633748" y="3023350"/>
            <a:ext cx="18681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Mars</a:t>
            </a:r>
            <a:endParaRPr>
              <a:solidFill>
                <a:schemeClr val="lt1"/>
              </a:solidFill>
            </a:endParaRPr>
          </a:p>
        </p:txBody>
      </p:sp>
      <p:pic>
        <p:nvPicPr>
          <p:cNvPr id="209" name="Google Shape;209;p30"/>
          <p:cNvPicPr preferRelativeResize="0"/>
          <p:nvPr/>
        </p:nvPicPr>
        <p:blipFill rotWithShape="1">
          <a:blip r:embed="rId5">
            <a:alphaModFix/>
          </a:blip>
          <a:srcRect b="31964" l="14595" r="14892" t="40808"/>
          <a:stretch/>
        </p:blipFill>
        <p:spPr>
          <a:xfrm>
            <a:off x="5875150" y="2725550"/>
            <a:ext cx="2584774" cy="149549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p31"/>
          <p:cNvSpPr txBox="1"/>
          <p:nvPr>
            <p:ph type="title"/>
          </p:nvPr>
        </p:nvSpPr>
        <p:spPr>
          <a:xfrm>
            <a:off x="619900" y="1225524"/>
            <a:ext cx="4045200" cy="10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Problem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15" name="Google Shape;215;p31"/>
          <p:cNvSpPr txBox="1"/>
          <p:nvPr>
            <p:ph idx="1" type="subTitle"/>
          </p:nvPr>
        </p:nvSpPr>
        <p:spPr>
          <a:xfrm>
            <a:off x="608376" y="2099800"/>
            <a:ext cx="37575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</p:txBody>
      </p:sp>
      <p:sp>
        <p:nvSpPr>
          <p:cNvPr id="216" name="Google Shape;216;p31"/>
          <p:cNvSpPr txBox="1"/>
          <p:nvPr>
            <p:ph idx="2" type="body"/>
          </p:nvPr>
        </p:nvSpPr>
        <p:spPr>
          <a:xfrm>
            <a:off x="4863300" y="1126475"/>
            <a:ext cx="3520500" cy="28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AutoNum type="arabicPeriod"/>
            </a:pPr>
            <a:r>
              <a:rPr lang="en"/>
              <a:t>Neptune is the farthest planet from the Sun</a:t>
            </a:r>
            <a:endParaRPr/>
          </a:p>
          <a:p>
            <a:pPr indent="-342900" lvl="0" marL="457200" rtl="0" algn="l">
              <a:spcBef>
                <a:spcPts val="1000"/>
              </a:spcBef>
              <a:spcAft>
                <a:spcPts val="0"/>
              </a:spcAft>
              <a:buSzPts val="1800"/>
              <a:buAutoNum type="arabicPeriod"/>
            </a:pPr>
            <a:r>
              <a:rPr lang="en"/>
              <a:t>Venus </a:t>
            </a:r>
            <a:r>
              <a:rPr lang="en"/>
              <a:t>has a beautiful name, but it’s terribly hot</a:t>
            </a:r>
            <a:endParaRPr/>
          </a:p>
          <a:p>
            <a:pPr indent="-342900" lvl="0" marL="457200" rtl="0" algn="l">
              <a:spcBef>
                <a:spcPts val="1000"/>
              </a:spcBef>
              <a:spcAft>
                <a:spcPts val="0"/>
              </a:spcAft>
              <a:buSzPts val="1800"/>
              <a:buAutoNum type="arabicPeriod"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217" name="Google Shape;217;p31"/>
          <p:cNvSpPr/>
          <p:nvPr/>
        </p:nvSpPr>
        <p:spPr>
          <a:xfrm>
            <a:off x="4665100" y="941975"/>
            <a:ext cx="198300" cy="3074700"/>
          </a:xfrm>
          <a:prstGeom prst="leftBracket">
            <a:avLst>
              <a:gd fmla="val 0" name="adj"/>
            </a:avLst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2" name="Google Shape;222;p32"/>
          <p:cNvPicPr preferRelativeResize="0"/>
          <p:nvPr/>
        </p:nvPicPr>
        <p:blipFill rotWithShape="1">
          <a:blip r:embed="rId3">
            <a:alphaModFix/>
          </a:blip>
          <a:srcRect b="6988" l="0" r="0" t="51536"/>
          <a:stretch/>
        </p:blipFill>
        <p:spPr>
          <a:xfrm>
            <a:off x="4633400" y="844800"/>
            <a:ext cx="3684900" cy="2288397"/>
          </a:xfrm>
          <a:prstGeom prst="rect">
            <a:avLst/>
          </a:prstGeom>
          <a:noFill/>
          <a:ln>
            <a:noFill/>
          </a:ln>
        </p:spPr>
      </p:pic>
      <p:sp>
        <p:nvSpPr>
          <p:cNvPr id="223" name="Google Shape;223;p32"/>
          <p:cNvSpPr/>
          <p:nvPr/>
        </p:nvSpPr>
        <p:spPr>
          <a:xfrm>
            <a:off x="702400" y="844800"/>
            <a:ext cx="3769200" cy="22884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" name="Google Shape;224;p32"/>
          <p:cNvSpPr txBox="1"/>
          <p:nvPr>
            <p:ph idx="2" type="ctrTitle"/>
          </p:nvPr>
        </p:nvSpPr>
        <p:spPr>
          <a:xfrm>
            <a:off x="6321793" y="3156158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</a:t>
            </a:r>
            <a:endParaRPr/>
          </a:p>
        </p:txBody>
      </p:sp>
      <p:sp>
        <p:nvSpPr>
          <p:cNvPr id="225" name="Google Shape;225;p32"/>
          <p:cNvSpPr txBox="1"/>
          <p:nvPr>
            <p:ph type="ctrTitle"/>
          </p:nvPr>
        </p:nvSpPr>
        <p:spPr>
          <a:xfrm>
            <a:off x="940758" y="1187984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Them</a:t>
            </a:r>
            <a:endParaRPr/>
          </a:p>
        </p:txBody>
      </p:sp>
      <p:sp>
        <p:nvSpPr>
          <p:cNvPr id="226" name="Google Shape;226;p32"/>
          <p:cNvSpPr txBox="1"/>
          <p:nvPr>
            <p:ph idx="1" type="subTitle"/>
          </p:nvPr>
        </p:nvSpPr>
        <p:spPr>
          <a:xfrm>
            <a:off x="940758" y="1647475"/>
            <a:ext cx="3342300" cy="132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fourth-largest planet by diameter in the entire Solar System</a:t>
            </a:r>
            <a:endParaRPr/>
          </a:p>
        </p:txBody>
      </p:sp>
      <p:sp>
        <p:nvSpPr>
          <p:cNvPr id="227" name="Google Shape;227;p32"/>
          <p:cNvSpPr txBox="1"/>
          <p:nvPr>
            <p:ph idx="3" type="subTitle"/>
          </p:nvPr>
        </p:nvSpPr>
        <p:spPr>
          <a:xfrm>
            <a:off x="5111742" y="3625921"/>
            <a:ext cx="3091500" cy="132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name, but its atmosphere is extremely poisonous</a:t>
            </a:r>
            <a:endParaRPr/>
          </a:p>
        </p:txBody>
      </p:sp>
      <p:cxnSp>
        <p:nvCxnSpPr>
          <p:cNvPr id="228" name="Google Shape;228;p32"/>
          <p:cNvCxnSpPr/>
          <p:nvPr/>
        </p:nvCxnSpPr>
        <p:spPr>
          <a:xfrm>
            <a:off x="691028" y="3526225"/>
            <a:ext cx="37962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2" name="Shape 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Google Shape;233;p33"/>
          <p:cNvSpPr txBox="1"/>
          <p:nvPr>
            <p:ph idx="15"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Solutions</a:t>
            </a:r>
            <a:endParaRPr/>
          </a:p>
        </p:txBody>
      </p:sp>
      <p:sp>
        <p:nvSpPr>
          <p:cNvPr id="234" name="Google Shape;234;p33"/>
          <p:cNvSpPr txBox="1"/>
          <p:nvPr>
            <p:ph idx="3" type="ctrTitle"/>
          </p:nvPr>
        </p:nvSpPr>
        <p:spPr>
          <a:xfrm>
            <a:off x="6307512" y="1864294"/>
            <a:ext cx="21525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Venus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35" name="Google Shape;235;p33"/>
          <p:cNvSpPr txBox="1"/>
          <p:nvPr>
            <p:ph idx="1" type="subTitle"/>
          </p:nvPr>
        </p:nvSpPr>
        <p:spPr>
          <a:xfrm>
            <a:off x="720006" y="2137787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236" name="Google Shape;236;p33"/>
          <p:cNvSpPr txBox="1"/>
          <p:nvPr>
            <p:ph idx="2" type="subTitle"/>
          </p:nvPr>
        </p:nvSpPr>
        <p:spPr>
          <a:xfrm>
            <a:off x="6239712" y="2170187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name, but it’s hot</a:t>
            </a:r>
            <a:endParaRPr/>
          </a:p>
        </p:txBody>
      </p:sp>
      <p:sp>
        <p:nvSpPr>
          <p:cNvPr id="237" name="Google Shape;237;p33"/>
          <p:cNvSpPr txBox="1"/>
          <p:nvPr>
            <p:ph type="ctrTitle"/>
          </p:nvPr>
        </p:nvSpPr>
        <p:spPr>
          <a:xfrm>
            <a:off x="720006" y="1864294"/>
            <a:ext cx="16227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Mercury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38" name="Google Shape;238;p33"/>
          <p:cNvSpPr txBox="1"/>
          <p:nvPr>
            <p:ph idx="4" type="subTitle"/>
          </p:nvPr>
        </p:nvSpPr>
        <p:spPr>
          <a:xfrm>
            <a:off x="6239712" y="3841824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</a:t>
            </a:r>
            <a:r>
              <a:rPr lang="en"/>
              <a:t>s the farthest planet from the Sun</a:t>
            </a:r>
            <a:endParaRPr/>
          </a:p>
        </p:txBody>
      </p:sp>
      <p:sp>
        <p:nvSpPr>
          <p:cNvPr id="239" name="Google Shape;239;p33"/>
          <p:cNvSpPr txBox="1"/>
          <p:nvPr>
            <p:ph idx="5" type="ctrTitle"/>
          </p:nvPr>
        </p:nvSpPr>
        <p:spPr>
          <a:xfrm>
            <a:off x="6549612" y="3561181"/>
            <a:ext cx="19104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Neptune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40" name="Google Shape;240;p33"/>
          <p:cNvSpPr txBox="1"/>
          <p:nvPr>
            <p:ph idx="6" type="subTitle"/>
          </p:nvPr>
        </p:nvSpPr>
        <p:spPr>
          <a:xfrm>
            <a:off x="720006" y="3841824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241" name="Google Shape;241;p33"/>
          <p:cNvSpPr txBox="1"/>
          <p:nvPr>
            <p:ph idx="7" type="ctrTitle"/>
          </p:nvPr>
        </p:nvSpPr>
        <p:spPr>
          <a:xfrm>
            <a:off x="720006" y="3561181"/>
            <a:ext cx="16533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Jupiter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42" name="Google Shape;242;p33"/>
          <p:cNvSpPr txBox="1"/>
          <p:nvPr>
            <p:ph idx="8" type="subTitle"/>
          </p:nvPr>
        </p:nvSpPr>
        <p:spPr>
          <a:xfrm>
            <a:off x="3462618" y="2137787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243" name="Google Shape;243;p33"/>
          <p:cNvSpPr txBox="1"/>
          <p:nvPr>
            <p:ph idx="9" type="ctrTitle"/>
          </p:nvPr>
        </p:nvSpPr>
        <p:spPr>
          <a:xfrm>
            <a:off x="3656718" y="1864294"/>
            <a:ext cx="18321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Mars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44" name="Google Shape;244;p33"/>
          <p:cNvSpPr txBox="1"/>
          <p:nvPr>
            <p:ph idx="13" type="subTitle"/>
          </p:nvPr>
        </p:nvSpPr>
        <p:spPr>
          <a:xfrm>
            <a:off x="3462618" y="3841824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of hydrogen and helium</a:t>
            </a:r>
            <a:endParaRPr/>
          </a:p>
        </p:txBody>
      </p:sp>
      <p:sp>
        <p:nvSpPr>
          <p:cNvPr id="245" name="Google Shape;245;p33"/>
          <p:cNvSpPr txBox="1"/>
          <p:nvPr>
            <p:ph idx="14" type="ctrTitle"/>
          </p:nvPr>
        </p:nvSpPr>
        <p:spPr>
          <a:xfrm>
            <a:off x="3571818" y="3561181"/>
            <a:ext cx="20019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Saturn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46" name="Google Shape;246;p33"/>
          <p:cNvSpPr/>
          <p:nvPr/>
        </p:nvSpPr>
        <p:spPr>
          <a:xfrm>
            <a:off x="824781" y="1482863"/>
            <a:ext cx="244200" cy="244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33"/>
          <p:cNvSpPr/>
          <p:nvPr/>
        </p:nvSpPr>
        <p:spPr>
          <a:xfrm>
            <a:off x="4450675" y="1482863"/>
            <a:ext cx="244200" cy="2442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" name="Google Shape;248;p33"/>
          <p:cNvSpPr/>
          <p:nvPr/>
        </p:nvSpPr>
        <p:spPr>
          <a:xfrm>
            <a:off x="8111037" y="1482863"/>
            <a:ext cx="244200" cy="244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" name="Google Shape;249;p33"/>
          <p:cNvSpPr/>
          <p:nvPr/>
        </p:nvSpPr>
        <p:spPr>
          <a:xfrm>
            <a:off x="824781" y="3316963"/>
            <a:ext cx="244200" cy="2442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" name="Google Shape;250;p33"/>
          <p:cNvSpPr/>
          <p:nvPr/>
        </p:nvSpPr>
        <p:spPr>
          <a:xfrm>
            <a:off x="4450675" y="3316963"/>
            <a:ext cx="244200" cy="244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" name="Google Shape;251;p33"/>
          <p:cNvSpPr/>
          <p:nvPr/>
        </p:nvSpPr>
        <p:spPr>
          <a:xfrm>
            <a:off x="8111037" y="3316963"/>
            <a:ext cx="244200" cy="2442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5" name="Shape 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" name="Google Shape;256;p34"/>
          <p:cNvSpPr txBox="1"/>
          <p:nvPr>
            <p:ph idx="4"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257" name="Google Shape;257;p34"/>
          <p:cNvSpPr txBox="1"/>
          <p:nvPr>
            <p:ph idx="1" type="subTitle"/>
          </p:nvPr>
        </p:nvSpPr>
        <p:spPr>
          <a:xfrm>
            <a:off x="2429150" y="3388975"/>
            <a:ext cx="31836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You can replace the image on the screen with your own</a:t>
            </a:r>
            <a:endParaRPr sz="1600"/>
          </a:p>
        </p:txBody>
      </p:sp>
      <p:sp>
        <p:nvSpPr>
          <p:cNvPr id="258" name="Google Shape;258;p34"/>
          <p:cNvSpPr txBox="1"/>
          <p:nvPr>
            <p:ph type="ctrTitle"/>
          </p:nvPr>
        </p:nvSpPr>
        <p:spPr>
          <a:xfrm>
            <a:off x="2387449" y="3184915"/>
            <a:ext cx="3225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William Gallagher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59" name="Google Shape;259;p34"/>
          <p:cNvSpPr txBox="1"/>
          <p:nvPr>
            <p:ph idx="2" type="subTitle"/>
          </p:nvPr>
        </p:nvSpPr>
        <p:spPr>
          <a:xfrm>
            <a:off x="3522075" y="1501125"/>
            <a:ext cx="31836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You can replace the image on the screen with your own </a:t>
            </a:r>
            <a:endParaRPr sz="1600"/>
          </a:p>
        </p:txBody>
      </p:sp>
      <p:sp>
        <p:nvSpPr>
          <p:cNvPr id="260" name="Google Shape;260;p34"/>
          <p:cNvSpPr txBox="1"/>
          <p:nvPr>
            <p:ph idx="3" type="ctrTitle"/>
          </p:nvPr>
        </p:nvSpPr>
        <p:spPr>
          <a:xfrm>
            <a:off x="3522075" y="1276725"/>
            <a:ext cx="2622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Daphne Murphy</a:t>
            </a:r>
            <a:endParaRPr>
              <a:solidFill>
                <a:schemeClr val="dk1"/>
              </a:solidFill>
            </a:endParaRPr>
          </a:p>
        </p:txBody>
      </p:sp>
      <p:cxnSp>
        <p:nvCxnSpPr>
          <p:cNvPr id="261" name="Google Shape;261;p34"/>
          <p:cNvCxnSpPr/>
          <p:nvPr/>
        </p:nvCxnSpPr>
        <p:spPr>
          <a:xfrm>
            <a:off x="1964375" y="2370300"/>
            <a:ext cx="19695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2" name="Google Shape;262;p34"/>
          <p:cNvCxnSpPr/>
          <p:nvPr/>
        </p:nvCxnSpPr>
        <p:spPr>
          <a:xfrm>
            <a:off x="4917125" y="2969925"/>
            <a:ext cx="19695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63" name="Google Shape;263;p34"/>
          <p:cNvSpPr/>
          <p:nvPr/>
        </p:nvSpPr>
        <p:spPr>
          <a:xfrm>
            <a:off x="1867650" y="1190625"/>
            <a:ext cx="1179600" cy="1179600"/>
          </a:xfrm>
          <a:prstGeom prst="snip1Rect">
            <a:avLst>
              <a:gd fmla="val 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" name="Google Shape;264;p34"/>
          <p:cNvSpPr/>
          <p:nvPr/>
        </p:nvSpPr>
        <p:spPr>
          <a:xfrm rot="10800000">
            <a:off x="6096750" y="2960400"/>
            <a:ext cx="1179600" cy="1179600"/>
          </a:xfrm>
          <a:prstGeom prst="snip1Rect">
            <a:avLst>
              <a:gd fmla="val 0" name="adj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5" name="Google Shape;265;p34"/>
          <p:cNvGrpSpPr/>
          <p:nvPr/>
        </p:nvGrpSpPr>
        <p:grpSpPr>
          <a:xfrm>
            <a:off x="6427279" y="3244156"/>
            <a:ext cx="518552" cy="659995"/>
            <a:chOff x="7594288" y="2415259"/>
            <a:chExt cx="279513" cy="355735"/>
          </a:xfrm>
        </p:grpSpPr>
        <p:sp>
          <p:nvSpPr>
            <p:cNvPr id="266" name="Google Shape;266;p34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34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34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34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34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34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" name="Google Shape;272;p34"/>
          <p:cNvGrpSpPr/>
          <p:nvPr/>
        </p:nvGrpSpPr>
        <p:grpSpPr>
          <a:xfrm>
            <a:off x="2202933" y="1475904"/>
            <a:ext cx="455618" cy="609036"/>
            <a:chOff x="8054820" y="2416399"/>
            <a:chExt cx="264433" cy="353454"/>
          </a:xfrm>
        </p:grpSpPr>
        <p:sp>
          <p:nvSpPr>
            <p:cNvPr id="273" name="Google Shape;273;p34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34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34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34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34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34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2" name="Shape 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3" name="Google Shape;283;p35"/>
          <p:cNvPicPr preferRelativeResize="0"/>
          <p:nvPr/>
        </p:nvPicPr>
        <p:blipFill rotWithShape="1">
          <a:blip r:embed="rId3">
            <a:alphaModFix/>
          </a:blip>
          <a:srcRect b="3618" l="-989" r="0" t="20841"/>
          <a:stretch/>
        </p:blipFill>
        <p:spPr>
          <a:xfrm>
            <a:off x="4554525" y="0"/>
            <a:ext cx="4589472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284" name="Google Shape;284;p35"/>
          <p:cNvSpPr txBox="1"/>
          <p:nvPr>
            <p:ph type="ctrTitle"/>
          </p:nvPr>
        </p:nvSpPr>
        <p:spPr>
          <a:xfrm>
            <a:off x="884225" y="2489525"/>
            <a:ext cx="2820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Company</a:t>
            </a:r>
            <a:endParaRPr/>
          </a:p>
        </p:txBody>
      </p:sp>
      <p:sp>
        <p:nvSpPr>
          <p:cNvPr id="285" name="Google Shape;285;p35"/>
          <p:cNvSpPr txBox="1"/>
          <p:nvPr>
            <p:ph idx="1" type="subTitle"/>
          </p:nvPr>
        </p:nvSpPr>
        <p:spPr>
          <a:xfrm>
            <a:off x="884225" y="2947525"/>
            <a:ext cx="2820900" cy="84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286" name="Google Shape;286;p35"/>
          <p:cNvSpPr txBox="1"/>
          <p:nvPr>
            <p:ph idx="2" type="title"/>
          </p:nvPr>
        </p:nvSpPr>
        <p:spPr>
          <a:xfrm>
            <a:off x="1280703" y="1264900"/>
            <a:ext cx="2028000" cy="76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01</a:t>
            </a:r>
            <a:endParaRPr>
              <a:solidFill>
                <a:schemeClr val="accent1"/>
              </a:solidFill>
            </a:endParaRPr>
          </a:p>
        </p:txBody>
      </p:sp>
      <p:cxnSp>
        <p:nvCxnSpPr>
          <p:cNvPr id="287" name="Google Shape;287;p35"/>
          <p:cNvCxnSpPr/>
          <p:nvPr/>
        </p:nvCxnSpPr>
        <p:spPr>
          <a:xfrm>
            <a:off x="1762861" y="2489525"/>
            <a:ext cx="10638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Google Shape;292;p36"/>
          <p:cNvSpPr txBox="1"/>
          <p:nvPr>
            <p:ph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Swot Analysis</a:t>
            </a:r>
            <a:endParaRPr/>
          </a:p>
        </p:txBody>
      </p:sp>
      <p:sp>
        <p:nvSpPr>
          <p:cNvPr id="293" name="Google Shape;293;p36"/>
          <p:cNvSpPr txBox="1"/>
          <p:nvPr>
            <p:ph idx="4294967295" type="subTitle"/>
          </p:nvPr>
        </p:nvSpPr>
        <p:spPr>
          <a:xfrm>
            <a:off x="1100802" y="1877350"/>
            <a:ext cx="1813800" cy="111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294" name="Google Shape;294;p36"/>
          <p:cNvSpPr txBox="1"/>
          <p:nvPr>
            <p:ph idx="4294967295" type="ctrTitle"/>
          </p:nvPr>
        </p:nvSpPr>
        <p:spPr>
          <a:xfrm>
            <a:off x="1291888" y="1575429"/>
            <a:ext cx="16227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Strengths</a:t>
            </a:r>
            <a:endParaRPr sz="2000"/>
          </a:p>
        </p:txBody>
      </p:sp>
      <p:sp>
        <p:nvSpPr>
          <p:cNvPr id="295" name="Google Shape;295;p36"/>
          <p:cNvSpPr txBox="1"/>
          <p:nvPr>
            <p:ph idx="4294967295" type="subTitle"/>
          </p:nvPr>
        </p:nvSpPr>
        <p:spPr>
          <a:xfrm>
            <a:off x="6278543" y="1877350"/>
            <a:ext cx="1864800" cy="111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296" name="Google Shape;296;p36"/>
          <p:cNvSpPr txBox="1"/>
          <p:nvPr>
            <p:ph idx="4294967295" type="ctrTitle"/>
          </p:nvPr>
        </p:nvSpPr>
        <p:spPr>
          <a:xfrm>
            <a:off x="6278543" y="1575429"/>
            <a:ext cx="19740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Weaknesses</a:t>
            </a:r>
            <a:endParaRPr sz="2000"/>
          </a:p>
        </p:txBody>
      </p:sp>
      <p:sp>
        <p:nvSpPr>
          <p:cNvPr id="297" name="Google Shape;297;p36"/>
          <p:cNvSpPr txBox="1"/>
          <p:nvPr>
            <p:ph idx="4294967295" type="subTitle"/>
          </p:nvPr>
        </p:nvSpPr>
        <p:spPr>
          <a:xfrm>
            <a:off x="6278550" y="3103775"/>
            <a:ext cx="1864800" cy="111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Neptune is the farthest planet from the Sun</a:t>
            </a:r>
            <a:endParaRPr sz="1400"/>
          </a:p>
        </p:txBody>
      </p:sp>
      <p:sp>
        <p:nvSpPr>
          <p:cNvPr id="298" name="Google Shape;298;p36"/>
          <p:cNvSpPr txBox="1"/>
          <p:nvPr>
            <p:ph idx="4294967295" type="ctrTitle"/>
          </p:nvPr>
        </p:nvSpPr>
        <p:spPr>
          <a:xfrm>
            <a:off x="6278543" y="2801857"/>
            <a:ext cx="16227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Threats</a:t>
            </a:r>
            <a:endParaRPr sz="2000"/>
          </a:p>
        </p:txBody>
      </p:sp>
      <p:sp>
        <p:nvSpPr>
          <p:cNvPr id="299" name="Google Shape;299;p36"/>
          <p:cNvSpPr txBox="1"/>
          <p:nvPr>
            <p:ph idx="4294967295" type="subTitle"/>
          </p:nvPr>
        </p:nvSpPr>
        <p:spPr>
          <a:xfrm>
            <a:off x="1100788" y="3107385"/>
            <a:ext cx="1813800" cy="111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has a beautiful name, but it’s terribly hot</a:t>
            </a:r>
            <a:endParaRPr sz="1400"/>
          </a:p>
        </p:txBody>
      </p:sp>
      <p:sp>
        <p:nvSpPr>
          <p:cNvPr id="300" name="Google Shape;300;p36"/>
          <p:cNvSpPr txBox="1"/>
          <p:nvPr>
            <p:ph idx="4294967295" type="ctrTitle"/>
          </p:nvPr>
        </p:nvSpPr>
        <p:spPr>
          <a:xfrm>
            <a:off x="724888" y="2805467"/>
            <a:ext cx="21897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Opportunities</a:t>
            </a:r>
            <a:endParaRPr sz="2000"/>
          </a:p>
        </p:txBody>
      </p:sp>
      <p:sp>
        <p:nvSpPr>
          <p:cNvPr id="301" name="Google Shape;301;p36"/>
          <p:cNvSpPr/>
          <p:nvPr/>
        </p:nvSpPr>
        <p:spPr>
          <a:xfrm>
            <a:off x="4570579" y="1640163"/>
            <a:ext cx="1101300" cy="1101300"/>
          </a:xfrm>
          <a:prstGeom prst="snip1Rect">
            <a:avLst>
              <a:gd fmla="val 0" name="adj"/>
            </a:avLst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" name="Google Shape;302;p36"/>
          <p:cNvSpPr/>
          <p:nvPr/>
        </p:nvSpPr>
        <p:spPr>
          <a:xfrm flipH="1" rot="10800000">
            <a:off x="4570579" y="2741482"/>
            <a:ext cx="1216500" cy="1216500"/>
          </a:xfrm>
          <a:prstGeom prst="snip1Rect">
            <a:avLst>
              <a:gd fmla="val 0" name="adj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" name="Google Shape;303;p36"/>
          <p:cNvSpPr/>
          <p:nvPr/>
        </p:nvSpPr>
        <p:spPr>
          <a:xfrm rot="10800000">
            <a:off x="3469279" y="2741498"/>
            <a:ext cx="1101300" cy="1101300"/>
          </a:xfrm>
          <a:prstGeom prst="snip1Rect">
            <a:avLst>
              <a:gd fmla="val 0" name="adj"/>
            </a:avLst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" name="Google Shape;304;p36"/>
          <p:cNvSpPr/>
          <p:nvPr/>
        </p:nvSpPr>
        <p:spPr>
          <a:xfrm flipH="1">
            <a:off x="3347479" y="1518518"/>
            <a:ext cx="1223100" cy="1223100"/>
          </a:xfrm>
          <a:prstGeom prst="snip1Rect">
            <a:avLst>
              <a:gd fmla="val 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" name="Google Shape;305;p36"/>
          <p:cNvSpPr txBox="1"/>
          <p:nvPr>
            <p:ph idx="4294967295" type="ctrTitle"/>
          </p:nvPr>
        </p:nvSpPr>
        <p:spPr>
          <a:xfrm>
            <a:off x="3486375" y="1937613"/>
            <a:ext cx="9453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S</a:t>
            </a:r>
            <a:endParaRPr sz="24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06" name="Google Shape;306;p36"/>
          <p:cNvSpPr txBox="1"/>
          <p:nvPr>
            <p:ph idx="4294967295" type="ctrTitle"/>
          </p:nvPr>
        </p:nvSpPr>
        <p:spPr>
          <a:xfrm>
            <a:off x="3591663" y="3099688"/>
            <a:ext cx="8565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O</a:t>
            </a:r>
            <a:endParaRPr sz="24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07" name="Google Shape;307;p36"/>
          <p:cNvSpPr txBox="1"/>
          <p:nvPr>
            <p:ph idx="4294967295" type="ctrTitle"/>
          </p:nvPr>
        </p:nvSpPr>
        <p:spPr>
          <a:xfrm>
            <a:off x="4514325" y="1998363"/>
            <a:ext cx="12138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W</a:t>
            </a:r>
            <a:endParaRPr sz="24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08" name="Google Shape;308;p36"/>
          <p:cNvSpPr txBox="1"/>
          <p:nvPr>
            <p:ph idx="4294967295" type="ctrTitle"/>
          </p:nvPr>
        </p:nvSpPr>
        <p:spPr>
          <a:xfrm>
            <a:off x="4571925" y="3157263"/>
            <a:ext cx="12138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T</a:t>
            </a:r>
            <a:endParaRPr sz="24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2" name="Shape 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3" name="Google Shape;313;p37"/>
          <p:cNvPicPr preferRelativeResize="0"/>
          <p:nvPr/>
        </p:nvPicPr>
        <p:blipFill rotWithShape="1">
          <a:blip r:embed="rId3">
            <a:alphaModFix/>
          </a:blip>
          <a:srcRect b="26056" l="35669" r="35671" t="26061"/>
          <a:stretch/>
        </p:blipFill>
        <p:spPr>
          <a:xfrm>
            <a:off x="0" y="0"/>
            <a:ext cx="2054696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314" name="Google Shape;314;p37"/>
          <p:cNvSpPr txBox="1"/>
          <p:nvPr>
            <p:ph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Plans</a:t>
            </a:r>
            <a:endParaRPr/>
          </a:p>
        </p:txBody>
      </p:sp>
      <p:graphicFrame>
        <p:nvGraphicFramePr>
          <p:cNvPr id="315" name="Google Shape;315;p37"/>
          <p:cNvGraphicFramePr/>
          <p:nvPr/>
        </p:nvGraphicFramePr>
        <p:xfrm>
          <a:off x="2306550" y="87758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{FA633292-442F-44EA-853C-D7C11DD76940}</a:tableStyleId>
              </a:tblPr>
              <a:tblGrid>
                <a:gridCol w="1296575"/>
                <a:gridCol w="1296575"/>
                <a:gridCol w="1296575"/>
                <a:gridCol w="1296575"/>
                <a:gridCol w="1296575"/>
              </a:tblGrid>
              <a:tr h="835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28575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Mercury</a:t>
                      </a:r>
                      <a:endParaRPr sz="1600">
                        <a:solidFill>
                          <a:schemeClr val="dk1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68575" marB="68575" marR="91425" marL="91425" anchor="b">
                    <a:lnL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 Mars</a:t>
                      </a:r>
                      <a:endParaRPr sz="1600">
                        <a:solidFill>
                          <a:schemeClr val="dk1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68575" marB="68575" marR="91425" marL="91425" anchor="b">
                    <a:lnL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Venus</a:t>
                      </a:r>
                      <a:endParaRPr sz="1600">
                        <a:solidFill>
                          <a:schemeClr val="dk1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68575" marB="68575" marR="91425" marL="91425" anchor="b">
                    <a:lnL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600">
                        <a:solidFill>
                          <a:schemeClr val="accent3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68575" marB="68575" marR="91425" marL="91425" anchor="b">
                    <a:lnL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835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000">
                          <a:solidFill>
                            <a:schemeClr val="lt1"/>
                          </a:solidFill>
                          <a:latin typeface="Abhaya Libre"/>
                          <a:ea typeface="Abhaya Libre"/>
                          <a:cs typeface="Abhaya Libre"/>
                          <a:sym typeface="Abhaya Libre"/>
                        </a:rPr>
                        <a:t>Basic</a:t>
                      </a:r>
                      <a:endParaRPr b="1" sz="2000">
                        <a:solidFill>
                          <a:schemeClr val="lt1"/>
                        </a:solidFill>
                        <a:latin typeface="Abhaya Libre"/>
                        <a:ea typeface="Abhaya Libre"/>
                        <a:cs typeface="Abhaya Libre"/>
                        <a:sym typeface="Abhaya Libre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✓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✓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✓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1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$50</a:t>
                      </a:r>
                      <a:endParaRPr sz="1800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835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000">
                          <a:solidFill>
                            <a:schemeClr val="lt1"/>
                          </a:solidFill>
                          <a:latin typeface="Abhaya Libre"/>
                          <a:ea typeface="Abhaya Libre"/>
                          <a:cs typeface="Abhaya Libre"/>
                          <a:sym typeface="Abhaya Libre"/>
                        </a:rPr>
                        <a:t>Pro</a:t>
                      </a:r>
                      <a:endParaRPr b="1" sz="2000">
                        <a:solidFill>
                          <a:schemeClr val="lt1"/>
                        </a:solidFill>
                        <a:latin typeface="Abhaya Libre"/>
                        <a:ea typeface="Abhaya Libre"/>
                        <a:cs typeface="Abhaya Libre"/>
                        <a:sym typeface="Abhaya Libre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X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✓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✓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1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$100</a:t>
                      </a:r>
                      <a:endParaRPr sz="1800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835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2000">
                          <a:solidFill>
                            <a:schemeClr val="lt1"/>
                          </a:solidFill>
                          <a:latin typeface="Abhaya Libre"/>
                          <a:ea typeface="Abhaya Libre"/>
                          <a:cs typeface="Abhaya Libre"/>
                          <a:sym typeface="Abhaya Libre"/>
                        </a:rPr>
                        <a:t>Premium</a:t>
                      </a:r>
                      <a:endParaRPr b="1" sz="2000">
                        <a:solidFill>
                          <a:schemeClr val="lt1"/>
                        </a:solidFill>
                        <a:latin typeface="Abhaya Libre"/>
                        <a:ea typeface="Abhaya Libre"/>
                        <a:cs typeface="Abhaya Libre"/>
                        <a:sym typeface="Abhaya Libre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X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X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lt1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✓</a:t>
                      </a:r>
                      <a:endParaRPr b="1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1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$150</a:t>
                      </a:r>
                      <a:endParaRPr sz="1800">
                        <a:solidFill>
                          <a:schemeClr val="lt1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9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Google Shape;320;p38"/>
          <p:cNvSpPr txBox="1"/>
          <p:nvPr>
            <p:ph type="title"/>
          </p:nvPr>
        </p:nvSpPr>
        <p:spPr>
          <a:xfrm>
            <a:off x="1445875" y="1020750"/>
            <a:ext cx="5104500" cy="276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Awesome Words</a:t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4" name="Shape 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" name="Google Shape;325;p39"/>
          <p:cNvSpPr txBox="1"/>
          <p:nvPr>
            <p:ph type="ctrTitle"/>
          </p:nvPr>
        </p:nvSpPr>
        <p:spPr>
          <a:xfrm>
            <a:off x="468975" y="1106596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900">
                <a:latin typeface="Montserrat SemiBold"/>
                <a:ea typeface="Montserrat SemiBold"/>
                <a:cs typeface="Montserrat SemiBold"/>
                <a:sym typeface="Montserrat SemiBold"/>
              </a:rPr>
              <a:t>01</a:t>
            </a:r>
            <a:endParaRPr sz="2900"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26" name="Google Shape;326;p39"/>
          <p:cNvSpPr txBox="1"/>
          <p:nvPr>
            <p:ph idx="4" type="ctrTitle"/>
          </p:nvPr>
        </p:nvSpPr>
        <p:spPr>
          <a:xfrm>
            <a:off x="2761589" y="2813396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900">
                <a:latin typeface="Montserrat SemiBold"/>
                <a:ea typeface="Montserrat SemiBold"/>
                <a:cs typeface="Montserrat SemiBold"/>
                <a:sym typeface="Montserrat SemiBold"/>
              </a:rPr>
              <a:t>04</a:t>
            </a:r>
            <a:endParaRPr sz="2900"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27" name="Google Shape;327;p39"/>
          <p:cNvSpPr txBox="1"/>
          <p:nvPr>
            <p:ph idx="6" type="ctrTitle"/>
          </p:nvPr>
        </p:nvSpPr>
        <p:spPr>
          <a:xfrm>
            <a:off x="2761589" y="1106596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9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02</a:t>
            </a:r>
            <a:endParaRPr sz="2900">
              <a:solidFill>
                <a:schemeClr val="accen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28" name="Google Shape;328;p39"/>
          <p:cNvSpPr txBox="1"/>
          <p:nvPr>
            <p:ph idx="2" type="ctrTitle"/>
          </p:nvPr>
        </p:nvSpPr>
        <p:spPr>
          <a:xfrm>
            <a:off x="468975" y="2813396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9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03</a:t>
            </a:r>
            <a:endParaRPr sz="2900">
              <a:solidFill>
                <a:schemeClr val="accen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29" name="Google Shape;329;p39"/>
          <p:cNvSpPr txBox="1"/>
          <p:nvPr>
            <p:ph idx="8"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Product Overview</a:t>
            </a:r>
            <a:endParaRPr/>
          </a:p>
        </p:txBody>
      </p:sp>
      <p:sp>
        <p:nvSpPr>
          <p:cNvPr id="330" name="Google Shape;330;p39"/>
          <p:cNvSpPr txBox="1"/>
          <p:nvPr>
            <p:ph type="ctrTitle"/>
          </p:nvPr>
        </p:nvSpPr>
        <p:spPr>
          <a:xfrm>
            <a:off x="468975" y="1564250"/>
            <a:ext cx="1881300" cy="45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331" name="Google Shape;331;p39"/>
          <p:cNvSpPr txBox="1"/>
          <p:nvPr>
            <p:ph idx="1" type="subTitle"/>
          </p:nvPr>
        </p:nvSpPr>
        <p:spPr>
          <a:xfrm>
            <a:off x="431375" y="1856725"/>
            <a:ext cx="1918800" cy="84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 and has several rings</a:t>
            </a:r>
            <a:endParaRPr/>
          </a:p>
        </p:txBody>
      </p:sp>
      <p:sp>
        <p:nvSpPr>
          <p:cNvPr id="332" name="Google Shape;332;p39"/>
          <p:cNvSpPr txBox="1"/>
          <p:nvPr>
            <p:ph idx="3" type="subTitle"/>
          </p:nvPr>
        </p:nvSpPr>
        <p:spPr>
          <a:xfrm>
            <a:off x="473975" y="3563525"/>
            <a:ext cx="1876200" cy="87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333" name="Google Shape;333;p39"/>
          <p:cNvSpPr txBox="1"/>
          <p:nvPr>
            <p:ph idx="4" type="ctrTitle"/>
          </p:nvPr>
        </p:nvSpPr>
        <p:spPr>
          <a:xfrm>
            <a:off x="2761595" y="3270950"/>
            <a:ext cx="1881300" cy="45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334" name="Google Shape;334;p39"/>
          <p:cNvSpPr txBox="1"/>
          <p:nvPr>
            <p:ph idx="5" type="subTitle"/>
          </p:nvPr>
        </p:nvSpPr>
        <p:spPr>
          <a:xfrm>
            <a:off x="2840522" y="3563525"/>
            <a:ext cx="1802400" cy="87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335" name="Google Shape;335;p39"/>
          <p:cNvSpPr txBox="1"/>
          <p:nvPr>
            <p:ph idx="6" type="ctrTitle"/>
          </p:nvPr>
        </p:nvSpPr>
        <p:spPr>
          <a:xfrm>
            <a:off x="2761595" y="1564250"/>
            <a:ext cx="1881300" cy="45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36" name="Google Shape;336;p39"/>
          <p:cNvSpPr txBox="1"/>
          <p:nvPr>
            <p:ph idx="7" type="subTitle"/>
          </p:nvPr>
        </p:nvSpPr>
        <p:spPr>
          <a:xfrm>
            <a:off x="2840525" y="1856725"/>
            <a:ext cx="1802400" cy="84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name, but it’s hot</a:t>
            </a:r>
            <a:endParaRPr/>
          </a:p>
        </p:txBody>
      </p:sp>
      <p:pic>
        <p:nvPicPr>
          <p:cNvPr id="337" name="Google Shape;337;p39"/>
          <p:cNvPicPr preferRelativeResize="0"/>
          <p:nvPr/>
        </p:nvPicPr>
        <p:blipFill rotWithShape="1">
          <a:blip r:embed="rId3">
            <a:alphaModFix/>
          </a:blip>
          <a:srcRect b="0" l="23767" r="34098" t="30347"/>
          <a:stretch/>
        </p:blipFill>
        <p:spPr>
          <a:xfrm>
            <a:off x="5170402" y="1235975"/>
            <a:ext cx="1203305" cy="2983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38" name="Google Shape;338;p39"/>
          <p:cNvPicPr preferRelativeResize="0"/>
          <p:nvPr/>
        </p:nvPicPr>
        <p:blipFill rotWithShape="1">
          <a:blip r:embed="rId4">
            <a:alphaModFix/>
          </a:blip>
          <a:srcRect b="0" l="21778" r="21772" t="0"/>
          <a:stretch/>
        </p:blipFill>
        <p:spPr>
          <a:xfrm>
            <a:off x="6555552" y="1235975"/>
            <a:ext cx="1203304" cy="2983797"/>
          </a:xfrm>
          <a:prstGeom prst="rect">
            <a:avLst/>
          </a:prstGeom>
          <a:noFill/>
          <a:ln>
            <a:noFill/>
          </a:ln>
        </p:spPr>
      </p:pic>
      <p:pic>
        <p:nvPicPr>
          <p:cNvPr id="339" name="Google Shape;339;p39"/>
          <p:cNvPicPr preferRelativeResize="0"/>
          <p:nvPr/>
        </p:nvPicPr>
        <p:blipFill rotWithShape="1">
          <a:blip r:embed="rId5">
            <a:alphaModFix/>
          </a:blip>
          <a:srcRect b="0" l="56568" r="20037" t="41988"/>
          <a:stretch/>
        </p:blipFill>
        <p:spPr>
          <a:xfrm>
            <a:off x="7940702" y="1235975"/>
            <a:ext cx="1203305" cy="2983801"/>
          </a:xfrm>
          <a:prstGeom prst="rect">
            <a:avLst/>
          </a:prstGeom>
          <a:noFill/>
          <a:ln>
            <a:noFill/>
          </a:ln>
        </p:spPr>
      </p:pic>
      <p:sp>
        <p:nvSpPr>
          <p:cNvPr id="340" name="Google Shape;340;p39"/>
          <p:cNvSpPr txBox="1"/>
          <p:nvPr>
            <p:ph idx="2" type="ctrTitle"/>
          </p:nvPr>
        </p:nvSpPr>
        <p:spPr>
          <a:xfrm>
            <a:off x="468975" y="3270950"/>
            <a:ext cx="1881300" cy="45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4" name="Shape 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" name="Google Shape;345;p40"/>
          <p:cNvSpPr txBox="1"/>
          <p:nvPr>
            <p:ph idx="1" type="body"/>
          </p:nvPr>
        </p:nvSpPr>
        <p:spPr>
          <a:xfrm>
            <a:off x="1520625" y="2198975"/>
            <a:ext cx="1934400" cy="60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Insert your multimedia content here</a:t>
            </a:r>
            <a:endParaRPr/>
          </a:p>
        </p:txBody>
      </p:sp>
      <p:sp>
        <p:nvSpPr>
          <p:cNvPr id="346" name="Google Shape;346;p40"/>
          <p:cNvSpPr txBox="1"/>
          <p:nvPr>
            <p:ph type="title"/>
          </p:nvPr>
        </p:nvSpPr>
        <p:spPr>
          <a:xfrm>
            <a:off x="415354" y="1356925"/>
            <a:ext cx="3138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Multimedia</a:t>
            </a:r>
            <a:endParaRPr/>
          </a:p>
        </p:txBody>
      </p:sp>
      <p:pic>
        <p:nvPicPr>
          <p:cNvPr id="347" name="Google Shape;347;p4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406850" y="1024975"/>
            <a:ext cx="4845773" cy="3417397"/>
          </a:xfrm>
          <a:prstGeom prst="rect">
            <a:avLst/>
          </a:prstGeom>
          <a:noFill/>
          <a:ln>
            <a:noFill/>
          </a:ln>
        </p:spPr>
      </p:pic>
      <p:pic>
        <p:nvPicPr>
          <p:cNvPr id="348" name="Google Shape;348;p40"/>
          <p:cNvPicPr preferRelativeResize="0"/>
          <p:nvPr/>
        </p:nvPicPr>
        <p:blipFill rotWithShape="1">
          <a:blip r:embed="rId4">
            <a:alphaModFix/>
          </a:blip>
          <a:srcRect b="0" l="4799" r="4808" t="0"/>
          <a:stretch/>
        </p:blipFill>
        <p:spPr>
          <a:xfrm flipH="1">
            <a:off x="4858523" y="1259747"/>
            <a:ext cx="4000312" cy="2949326"/>
          </a:xfrm>
          <a:prstGeom prst="rect">
            <a:avLst/>
          </a:prstGeom>
          <a:noFill/>
          <a:ln>
            <a:noFill/>
          </a:ln>
        </p:spPr>
      </p:pic>
      <p:sp>
        <p:nvSpPr>
          <p:cNvPr id="349" name="Google Shape;349;p40"/>
          <p:cNvSpPr/>
          <p:nvPr/>
        </p:nvSpPr>
        <p:spPr>
          <a:xfrm>
            <a:off x="6527527" y="2438136"/>
            <a:ext cx="604456" cy="603041"/>
          </a:xfrm>
          <a:custGeom>
            <a:rect b="b" l="l" r="r" t="t"/>
            <a:pathLst>
              <a:path extrusionOk="0" h="14845" w="14878">
                <a:moveTo>
                  <a:pt x="4303" y="2636"/>
                </a:moveTo>
                <a:lnTo>
                  <a:pt x="12576" y="7440"/>
                </a:lnTo>
                <a:lnTo>
                  <a:pt x="4303" y="12210"/>
                </a:lnTo>
                <a:lnTo>
                  <a:pt x="4303" y="2636"/>
                </a:lnTo>
                <a:close/>
                <a:moveTo>
                  <a:pt x="7439" y="1"/>
                </a:moveTo>
                <a:cubicBezTo>
                  <a:pt x="3336" y="1"/>
                  <a:pt x="0" y="3303"/>
                  <a:pt x="0" y="7406"/>
                </a:cubicBezTo>
                <a:cubicBezTo>
                  <a:pt x="0" y="11542"/>
                  <a:pt x="3336" y="14845"/>
                  <a:pt x="7439" y="14845"/>
                </a:cubicBezTo>
                <a:cubicBezTo>
                  <a:pt x="11542" y="14845"/>
                  <a:pt x="14877" y="11542"/>
                  <a:pt x="14877" y="7406"/>
                </a:cubicBezTo>
                <a:cubicBezTo>
                  <a:pt x="14877" y="3303"/>
                  <a:pt x="11542" y="1"/>
                  <a:pt x="743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" name="Google Shape;350;p40"/>
          <p:cNvSpPr/>
          <p:nvPr/>
        </p:nvSpPr>
        <p:spPr>
          <a:xfrm>
            <a:off x="4858528" y="3835591"/>
            <a:ext cx="3908804" cy="21802"/>
          </a:xfrm>
          <a:custGeom>
            <a:rect b="b" l="l" r="r" t="t"/>
            <a:pathLst>
              <a:path extrusionOk="0" h="835" w="148173">
                <a:moveTo>
                  <a:pt x="434" y="0"/>
                </a:moveTo>
                <a:cubicBezTo>
                  <a:pt x="201" y="0"/>
                  <a:pt x="0" y="167"/>
                  <a:pt x="0" y="401"/>
                </a:cubicBezTo>
                <a:cubicBezTo>
                  <a:pt x="0" y="634"/>
                  <a:pt x="201" y="834"/>
                  <a:pt x="434" y="834"/>
                </a:cubicBezTo>
                <a:lnTo>
                  <a:pt x="147739" y="834"/>
                </a:lnTo>
                <a:cubicBezTo>
                  <a:pt x="147973" y="834"/>
                  <a:pt x="148173" y="634"/>
                  <a:pt x="148173" y="401"/>
                </a:cubicBezTo>
                <a:cubicBezTo>
                  <a:pt x="148173" y="167"/>
                  <a:pt x="147973" y="0"/>
                  <a:pt x="14773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" name="Google Shape;351;p40"/>
          <p:cNvSpPr/>
          <p:nvPr/>
        </p:nvSpPr>
        <p:spPr>
          <a:xfrm>
            <a:off x="4858528" y="3835566"/>
            <a:ext cx="1872584" cy="21802"/>
          </a:xfrm>
          <a:custGeom>
            <a:rect b="b" l="l" r="r" t="t"/>
            <a:pathLst>
              <a:path extrusionOk="0" h="835" w="70985">
                <a:moveTo>
                  <a:pt x="434" y="0"/>
                </a:moveTo>
                <a:cubicBezTo>
                  <a:pt x="201" y="0"/>
                  <a:pt x="0" y="167"/>
                  <a:pt x="0" y="401"/>
                </a:cubicBezTo>
                <a:cubicBezTo>
                  <a:pt x="0" y="634"/>
                  <a:pt x="201" y="834"/>
                  <a:pt x="434" y="834"/>
                </a:cubicBezTo>
                <a:lnTo>
                  <a:pt x="70984" y="834"/>
                </a:lnTo>
                <a:lnTo>
                  <a:pt x="7098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" name="Google Shape;352;p40"/>
          <p:cNvSpPr/>
          <p:nvPr/>
        </p:nvSpPr>
        <p:spPr>
          <a:xfrm>
            <a:off x="6714237" y="3814679"/>
            <a:ext cx="64262" cy="63604"/>
          </a:xfrm>
          <a:custGeom>
            <a:rect b="b" l="l" r="r" t="t"/>
            <a:pathLst>
              <a:path extrusionOk="0" h="2436" w="2436">
                <a:moveTo>
                  <a:pt x="1235" y="1"/>
                </a:moveTo>
                <a:cubicBezTo>
                  <a:pt x="568" y="1"/>
                  <a:pt x="1" y="535"/>
                  <a:pt x="1" y="1202"/>
                </a:cubicBezTo>
                <a:cubicBezTo>
                  <a:pt x="1" y="1902"/>
                  <a:pt x="568" y="2436"/>
                  <a:pt x="1235" y="2436"/>
                </a:cubicBezTo>
                <a:cubicBezTo>
                  <a:pt x="1902" y="2436"/>
                  <a:pt x="2436" y="1902"/>
                  <a:pt x="2436" y="1202"/>
                </a:cubicBezTo>
                <a:cubicBezTo>
                  <a:pt x="2436" y="535"/>
                  <a:pt x="1902" y="1"/>
                  <a:pt x="123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" name="Google Shape;353;p40"/>
          <p:cNvSpPr/>
          <p:nvPr/>
        </p:nvSpPr>
        <p:spPr>
          <a:xfrm>
            <a:off x="4077075" y="941975"/>
            <a:ext cx="198300" cy="3661500"/>
          </a:xfrm>
          <a:prstGeom prst="leftBracket">
            <a:avLst>
              <a:gd fmla="val 0" name="adj"/>
            </a:avLst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7" name="Shape 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" name="Google Shape;358;p41"/>
          <p:cNvSpPr txBox="1"/>
          <p:nvPr>
            <p:ph idx="4"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Traction</a:t>
            </a:r>
            <a:endParaRPr/>
          </a:p>
        </p:txBody>
      </p:sp>
      <p:sp>
        <p:nvSpPr>
          <p:cNvPr id="359" name="Google Shape;359;p41"/>
          <p:cNvSpPr txBox="1"/>
          <p:nvPr>
            <p:ph type="title"/>
          </p:nvPr>
        </p:nvSpPr>
        <p:spPr>
          <a:xfrm>
            <a:off x="5257250" y="1581225"/>
            <a:ext cx="3045600" cy="62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$40,000</a:t>
            </a:r>
            <a:endParaRPr>
              <a:solidFill>
                <a:schemeClr val="dk1"/>
              </a:solidFill>
            </a:endParaRPr>
          </a:p>
        </p:txBody>
      </p:sp>
      <p:cxnSp>
        <p:nvCxnSpPr>
          <p:cNvPr id="360" name="Google Shape;360;p41"/>
          <p:cNvCxnSpPr/>
          <p:nvPr/>
        </p:nvCxnSpPr>
        <p:spPr>
          <a:xfrm>
            <a:off x="5573000" y="2803850"/>
            <a:ext cx="24141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61" name="Google Shape;361;p41"/>
          <p:cNvSpPr/>
          <p:nvPr/>
        </p:nvSpPr>
        <p:spPr>
          <a:xfrm>
            <a:off x="1202375" y="768450"/>
            <a:ext cx="276300" cy="276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" name="Google Shape;362;p41"/>
          <p:cNvSpPr/>
          <p:nvPr/>
        </p:nvSpPr>
        <p:spPr>
          <a:xfrm>
            <a:off x="3114975" y="768450"/>
            <a:ext cx="276300" cy="2763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" name="Google Shape;363;p41"/>
          <p:cNvSpPr txBox="1"/>
          <p:nvPr>
            <p:ph idx="4294967295" type="ctrTitle"/>
          </p:nvPr>
        </p:nvSpPr>
        <p:spPr>
          <a:xfrm>
            <a:off x="1536925" y="684900"/>
            <a:ext cx="15198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latin typeface="Montserrat"/>
                <a:ea typeface="Montserrat"/>
                <a:cs typeface="Montserrat"/>
                <a:sym typeface="Montserrat"/>
              </a:rPr>
              <a:t>Total Spent</a:t>
            </a:r>
            <a:endParaRPr sz="14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64" name="Google Shape;364;p41"/>
          <p:cNvSpPr txBox="1"/>
          <p:nvPr>
            <p:ph idx="4294967295" type="ctrTitle"/>
          </p:nvPr>
        </p:nvSpPr>
        <p:spPr>
          <a:xfrm>
            <a:off x="3449525" y="684900"/>
            <a:ext cx="16740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latin typeface="Montserrat"/>
                <a:ea typeface="Montserrat"/>
                <a:cs typeface="Montserrat"/>
                <a:sym typeface="Montserrat"/>
              </a:rPr>
              <a:t>Total Earned</a:t>
            </a:r>
            <a:endParaRPr sz="14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65" name="Google Shape;365;p41"/>
          <p:cNvSpPr txBox="1"/>
          <p:nvPr/>
        </p:nvSpPr>
        <p:spPr>
          <a:xfrm>
            <a:off x="596302" y="4190800"/>
            <a:ext cx="40995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>
                <a:latin typeface="Montserrat"/>
                <a:ea typeface="Montserrat"/>
                <a:cs typeface="Montserrat"/>
                <a:sym typeface="Montserrat"/>
              </a:rPr>
              <a:t>T</a:t>
            </a:r>
            <a:r>
              <a:rPr lang="en" sz="1100">
                <a:latin typeface="Montserrat"/>
                <a:ea typeface="Montserrat"/>
                <a:cs typeface="Montserrat"/>
                <a:sym typeface="Montserrat"/>
              </a:rPr>
              <a:t>o modify this graph, click on it, follow the link, change the data and paste the resulting graph here</a:t>
            </a:r>
            <a:endParaRPr sz="1100">
              <a:latin typeface="Montserrat"/>
              <a:ea typeface="Montserrat"/>
              <a:cs typeface="Montserrat"/>
              <a:sym typeface="Montserrat"/>
            </a:endParaRPr>
          </a:p>
        </p:txBody>
      </p:sp>
      <p:pic>
        <p:nvPicPr>
          <p:cNvPr id="366" name="Google Shape;366;p41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0" r="0" t="10144"/>
          <a:stretch/>
        </p:blipFill>
        <p:spPr>
          <a:xfrm>
            <a:off x="508050" y="1162050"/>
            <a:ext cx="4416375" cy="3152575"/>
          </a:xfrm>
          <a:prstGeom prst="rect">
            <a:avLst/>
          </a:prstGeom>
          <a:noFill/>
          <a:ln>
            <a:noFill/>
          </a:ln>
        </p:spPr>
      </p:pic>
      <p:sp>
        <p:nvSpPr>
          <p:cNvPr id="367" name="Google Shape;367;p41"/>
          <p:cNvSpPr txBox="1"/>
          <p:nvPr>
            <p:ph idx="1" type="subTitle"/>
          </p:nvPr>
        </p:nvSpPr>
        <p:spPr>
          <a:xfrm>
            <a:off x="5863475" y="2079050"/>
            <a:ext cx="1833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Revenue</a:t>
            </a:r>
            <a:endParaRPr/>
          </a:p>
        </p:txBody>
      </p:sp>
      <p:sp>
        <p:nvSpPr>
          <p:cNvPr id="368" name="Google Shape;368;p41"/>
          <p:cNvSpPr txBox="1"/>
          <p:nvPr>
            <p:ph idx="2" type="title"/>
          </p:nvPr>
        </p:nvSpPr>
        <p:spPr>
          <a:xfrm>
            <a:off x="5257250" y="3350600"/>
            <a:ext cx="3045600" cy="62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12,000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69" name="Google Shape;369;p41"/>
          <p:cNvSpPr txBox="1"/>
          <p:nvPr>
            <p:ph idx="3" type="subTitle"/>
          </p:nvPr>
        </p:nvSpPr>
        <p:spPr>
          <a:xfrm>
            <a:off x="5863475" y="3848425"/>
            <a:ext cx="1833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Clients per year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3" name="Shape 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" name="Google Shape;374;p42"/>
          <p:cNvSpPr/>
          <p:nvPr/>
        </p:nvSpPr>
        <p:spPr>
          <a:xfrm>
            <a:off x="5321025" y="1595725"/>
            <a:ext cx="504000" cy="50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" name="Google Shape;375;p42"/>
          <p:cNvSpPr/>
          <p:nvPr/>
        </p:nvSpPr>
        <p:spPr>
          <a:xfrm>
            <a:off x="3375200" y="3458400"/>
            <a:ext cx="504000" cy="50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" name="Google Shape;376;p42"/>
          <p:cNvSpPr/>
          <p:nvPr/>
        </p:nvSpPr>
        <p:spPr>
          <a:xfrm>
            <a:off x="7266850" y="3458400"/>
            <a:ext cx="504000" cy="50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" name="Google Shape;377;p42"/>
          <p:cNvSpPr/>
          <p:nvPr/>
        </p:nvSpPr>
        <p:spPr>
          <a:xfrm>
            <a:off x="1431550" y="1595725"/>
            <a:ext cx="504000" cy="50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" name="Google Shape;378;p42"/>
          <p:cNvSpPr txBox="1"/>
          <p:nvPr>
            <p:ph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Case Study</a:t>
            </a:r>
            <a:endParaRPr/>
          </a:p>
        </p:txBody>
      </p:sp>
      <p:sp>
        <p:nvSpPr>
          <p:cNvPr id="379" name="Google Shape;379;p42"/>
          <p:cNvSpPr/>
          <p:nvPr/>
        </p:nvSpPr>
        <p:spPr>
          <a:xfrm>
            <a:off x="708475" y="2777206"/>
            <a:ext cx="1945800" cy="106200"/>
          </a:xfrm>
          <a:prstGeom prst="rect">
            <a:avLst/>
          </a:prstGeom>
          <a:solidFill>
            <a:schemeClr val="accen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" name="Google Shape;380;p42"/>
          <p:cNvSpPr/>
          <p:nvPr/>
        </p:nvSpPr>
        <p:spPr>
          <a:xfrm>
            <a:off x="2654294" y="2777206"/>
            <a:ext cx="1945800" cy="1062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" name="Google Shape;381;p42"/>
          <p:cNvSpPr/>
          <p:nvPr/>
        </p:nvSpPr>
        <p:spPr>
          <a:xfrm>
            <a:off x="4600113" y="2777206"/>
            <a:ext cx="1945800" cy="106200"/>
          </a:xfrm>
          <a:prstGeom prst="rect">
            <a:avLst/>
          </a:prstGeom>
          <a:solidFill>
            <a:schemeClr val="accen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" name="Google Shape;382;p42"/>
          <p:cNvSpPr/>
          <p:nvPr/>
        </p:nvSpPr>
        <p:spPr>
          <a:xfrm>
            <a:off x="6545931" y="2777206"/>
            <a:ext cx="1945800" cy="106200"/>
          </a:xfrm>
          <a:prstGeom prst="rect">
            <a:avLst/>
          </a:prstGeom>
          <a:solidFill>
            <a:schemeClr val="accent2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83" name="Google Shape;383;p42"/>
          <p:cNvCxnSpPr>
            <a:stCxn id="379" idx="0"/>
          </p:cNvCxnSpPr>
          <p:nvPr/>
        </p:nvCxnSpPr>
        <p:spPr>
          <a:xfrm rot="10800000">
            <a:off x="1681375" y="1842706"/>
            <a:ext cx="0" cy="9345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4" name="Google Shape;384;p42"/>
          <p:cNvCxnSpPr>
            <a:endCxn id="385" idx="2"/>
          </p:cNvCxnSpPr>
          <p:nvPr/>
        </p:nvCxnSpPr>
        <p:spPr>
          <a:xfrm rot="10800000">
            <a:off x="5573025" y="1998575"/>
            <a:ext cx="0" cy="7785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6" name="Google Shape;386;p42"/>
          <p:cNvCxnSpPr/>
          <p:nvPr/>
        </p:nvCxnSpPr>
        <p:spPr>
          <a:xfrm rot="10800000">
            <a:off x="7518850" y="2869244"/>
            <a:ext cx="0" cy="7365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7" name="Google Shape;387;p42"/>
          <p:cNvCxnSpPr/>
          <p:nvPr/>
        </p:nvCxnSpPr>
        <p:spPr>
          <a:xfrm rot="10800000">
            <a:off x="3627200" y="2869244"/>
            <a:ext cx="0" cy="7365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88" name="Google Shape;388;p42"/>
          <p:cNvSpPr txBox="1"/>
          <p:nvPr>
            <p:ph idx="4294967295" type="ctrTitle"/>
          </p:nvPr>
        </p:nvSpPr>
        <p:spPr>
          <a:xfrm>
            <a:off x="740725" y="3134996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Venus</a:t>
            </a:r>
            <a:endParaRPr sz="2200"/>
          </a:p>
        </p:txBody>
      </p:sp>
      <p:sp>
        <p:nvSpPr>
          <p:cNvPr id="389" name="Google Shape;389;p42"/>
          <p:cNvSpPr txBox="1"/>
          <p:nvPr>
            <p:ph idx="4294967295" type="subTitle"/>
          </p:nvPr>
        </p:nvSpPr>
        <p:spPr>
          <a:xfrm>
            <a:off x="757375" y="3432019"/>
            <a:ext cx="184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Venus has a beautiful name, but it’s terribly hot</a:t>
            </a:r>
            <a:endParaRPr sz="1400"/>
          </a:p>
        </p:txBody>
      </p:sp>
      <p:sp>
        <p:nvSpPr>
          <p:cNvPr id="390" name="Google Shape;390;p42"/>
          <p:cNvSpPr txBox="1"/>
          <p:nvPr>
            <p:ph idx="4294967295" type="ctrTitle"/>
          </p:nvPr>
        </p:nvSpPr>
        <p:spPr>
          <a:xfrm>
            <a:off x="4632375" y="3134996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Jupiter</a:t>
            </a:r>
            <a:endParaRPr sz="2200"/>
          </a:p>
        </p:txBody>
      </p:sp>
      <p:sp>
        <p:nvSpPr>
          <p:cNvPr id="391" name="Google Shape;391;p42"/>
          <p:cNvSpPr txBox="1"/>
          <p:nvPr>
            <p:ph idx="4294967295" type="subTitle"/>
          </p:nvPr>
        </p:nvSpPr>
        <p:spPr>
          <a:xfrm>
            <a:off x="4649025" y="3432019"/>
            <a:ext cx="184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It’s the biggest planet in the Solar System</a:t>
            </a:r>
            <a:endParaRPr sz="1400"/>
          </a:p>
        </p:txBody>
      </p:sp>
      <p:sp>
        <p:nvSpPr>
          <p:cNvPr id="392" name="Google Shape;392;p42"/>
          <p:cNvSpPr txBox="1"/>
          <p:nvPr>
            <p:ph idx="4294967295" type="ctrTitle"/>
          </p:nvPr>
        </p:nvSpPr>
        <p:spPr>
          <a:xfrm>
            <a:off x="1347775" y="1696825"/>
            <a:ext cx="6672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01</a:t>
            </a:r>
            <a:endParaRPr sz="17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85" name="Google Shape;385;p42"/>
          <p:cNvSpPr txBox="1"/>
          <p:nvPr>
            <p:ph idx="4294967295" type="ctrTitle"/>
          </p:nvPr>
        </p:nvSpPr>
        <p:spPr>
          <a:xfrm>
            <a:off x="5321025" y="1696775"/>
            <a:ext cx="5040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03</a:t>
            </a:r>
            <a:endParaRPr sz="17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93" name="Google Shape;393;p42"/>
          <p:cNvSpPr txBox="1"/>
          <p:nvPr>
            <p:ph idx="4294967295" type="ctrTitle"/>
          </p:nvPr>
        </p:nvSpPr>
        <p:spPr>
          <a:xfrm>
            <a:off x="2686550" y="1992007"/>
            <a:ext cx="1881300" cy="44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Mercury</a:t>
            </a:r>
            <a:endParaRPr sz="2200"/>
          </a:p>
        </p:txBody>
      </p:sp>
      <p:sp>
        <p:nvSpPr>
          <p:cNvPr id="394" name="Google Shape;394;p42"/>
          <p:cNvSpPr txBox="1"/>
          <p:nvPr>
            <p:ph idx="4294967295" type="subTitle"/>
          </p:nvPr>
        </p:nvSpPr>
        <p:spPr>
          <a:xfrm>
            <a:off x="2703200" y="1178154"/>
            <a:ext cx="1848000" cy="995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395" name="Google Shape;395;p42"/>
          <p:cNvSpPr txBox="1"/>
          <p:nvPr>
            <p:ph idx="4294967295" type="ctrTitle"/>
          </p:nvPr>
        </p:nvSpPr>
        <p:spPr>
          <a:xfrm>
            <a:off x="3369350" y="3559500"/>
            <a:ext cx="5040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02</a:t>
            </a:r>
            <a:endParaRPr sz="17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96" name="Google Shape;396;p42"/>
          <p:cNvSpPr txBox="1"/>
          <p:nvPr>
            <p:ph idx="4294967295" type="ctrTitle"/>
          </p:nvPr>
        </p:nvSpPr>
        <p:spPr>
          <a:xfrm>
            <a:off x="7258525" y="3559500"/>
            <a:ext cx="504000" cy="3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04</a:t>
            </a:r>
            <a:endParaRPr sz="17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97" name="Google Shape;397;p42"/>
          <p:cNvSpPr txBox="1"/>
          <p:nvPr>
            <p:ph idx="4294967295" type="ctrTitle"/>
          </p:nvPr>
        </p:nvSpPr>
        <p:spPr>
          <a:xfrm>
            <a:off x="6578200" y="1992007"/>
            <a:ext cx="1881300" cy="44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Saturn</a:t>
            </a:r>
            <a:endParaRPr sz="2200"/>
          </a:p>
        </p:txBody>
      </p:sp>
      <p:sp>
        <p:nvSpPr>
          <p:cNvPr id="398" name="Google Shape;398;p42"/>
          <p:cNvSpPr txBox="1"/>
          <p:nvPr>
            <p:ph idx="4294967295" type="subTitle"/>
          </p:nvPr>
        </p:nvSpPr>
        <p:spPr>
          <a:xfrm>
            <a:off x="6493550" y="1178149"/>
            <a:ext cx="2050500" cy="995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Saturn is composed of hydrogen and helium</a:t>
            </a:r>
            <a:endParaRPr sz="140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02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" name="Google Shape;403;p43"/>
          <p:cNvSpPr txBox="1"/>
          <p:nvPr>
            <p:ph type="title"/>
          </p:nvPr>
        </p:nvSpPr>
        <p:spPr>
          <a:xfrm>
            <a:off x="809000" y="870450"/>
            <a:ext cx="33012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A Picture Is Worth a Thousand Words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04" name="Google Shape;404;p43"/>
          <p:cNvSpPr/>
          <p:nvPr/>
        </p:nvSpPr>
        <p:spPr>
          <a:xfrm>
            <a:off x="521625" y="443225"/>
            <a:ext cx="236400" cy="1540500"/>
          </a:xfrm>
          <a:prstGeom prst="leftBracket">
            <a:avLst>
              <a:gd fmla="val 0" name="adj"/>
            </a:avLst>
          </a:prstGeom>
          <a:noFill/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8" name="Shape 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Google Shape;409;p44"/>
          <p:cNvSpPr txBox="1"/>
          <p:nvPr>
            <p:ph idx="6"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Reviews</a:t>
            </a:r>
            <a:endParaRPr/>
          </a:p>
        </p:txBody>
      </p:sp>
      <p:pic>
        <p:nvPicPr>
          <p:cNvPr id="410" name="Google Shape;410;p44"/>
          <p:cNvPicPr preferRelativeResize="0"/>
          <p:nvPr/>
        </p:nvPicPr>
        <p:blipFill rotWithShape="1">
          <a:blip r:embed="rId3">
            <a:alphaModFix/>
          </a:blip>
          <a:srcRect b="18900" l="0" r="0" t="37730"/>
          <a:stretch/>
        </p:blipFill>
        <p:spPr>
          <a:xfrm>
            <a:off x="1" y="1232350"/>
            <a:ext cx="4592422" cy="2983598"/>
          </a:xfrm>
          <a:prstGeom prst="rect">
            <a:avLst/>
          </a:prstGeom>
          <a:noFill/>
          <a:ln>
            <a:noFill/>
          </a:ln>
        </p:spPr>
      </p:pic>
      <p:sp>
        <p:nvSpPr>
          <p:cNvPr id="411" name="Google Shape;411;p44"/>
          <p:cNvSpPr txBox="1"/>
          <p:nvPr>
            <p:ph idx="1" type="subTitle"/>
          </p:nvPr>
        </p:nvSpPr>
        <p:spPr>
          <a:xfrm>
            <a:off x="5629350" y="1232350"/>
            <a:ext cx="283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412" name="Google Shape;412;p44"/>
          <p:cNvSpPr txBox="1"/>
          <p:nvPr>
            <p:ph type="ctrTitle"/>
          </p:nvPr>
        </p:nvSpPr>
        <p:spPr>
          <a:xfrm>
            <a:off x="6457800" y="1750300"/>
            <a:ext cx="20022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—Mila Henderson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413" name="Google Shape;413;p44"/>
          <p:cNvSpPr/>
          <p:nvPr/>
        </p:nvSpPr>
        <p:spPr>
          <a:xfrm>
            <a:off x="5014425" y="1232350"/>
            <a:ext cx="459000" cy="459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4" name="Google Shape;414;p44"/>
          <p:cNvSpPr/>
          <p:nvPr/>
        </p:nvSpPr>
        <p:spPr>
          <a:xfrm>
            <a:off x="5125275" y="1369525"/>
            <a:ext cx="256350" cy="190900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>
                  <a:noFill/>
                </a:ln>
                <a:solidFill>
                  <a:schemeClr val="lt1"/>
                </a:solidFill>
                <a:latin typeface="Abhaya Libre;600"/>
              </a:rPr>
              <a:t>❝</a:t>
            </a:r>
          </a:p>
        </p:txBody>
      </p:sp>
      <p:sp>
        <p:nvSpPr>
          <p:cNvPr id="415" name="Google Shape;415;p44"/>
          <p:cNvSpPr txBox="1"/>
          <p:nvPr>
            <p:ph idx="2" type="subTitle"/>
          </p:nvPr>
        </p:nvSpPr>
        <p:spPr>
          <a:xfrm>
            <a:off x="5629350" y="2386050"/>
            <a:ext cx="283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name, but it’s terribly hot</a:t>
            </a:r>
            <a:endParaRPr/>
          </a:p>
        </p:txBody>
      </p:sp>
      <p:sp>
        <p:nvSpPr>
          <p:cNvPr id="416" name="Google Shape;416;p44"/>
          <p:cNvSpPr txBox="1"/>
          <p:nvPr>
            <p:ph idx="3" type="ctrTitle"/>
          </p:nvPr>
        </p:nvSpPr>
        <p:spPr>
          <a:xfrm>
            <a:off x="6457800" y="2904000"/>
            <a:ext cx="20022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—Oliver Klein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417" name="Google Shape;417;p44"/>
          <p:cNvSpPr txBox="1"/>
          <p:nvPr>
            <p:ph idx="4" type="subTitle"/>
          </p:nvPr>
        </p:nvSpPr>
        <p:spPr>
          <a:xfrm>
            <a:off x="5629275" y="3539725"/>
            <a:ext cx="283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actually cold place</a:t>
            </a:r>
            <a:endParaRPr/>
          </a:p>
        </p:txBody>
      </p:sp>
      <p:sp>
        <p:nvSpPr>
          <p:cNvPr id="418" name="Google Shape;418;p44"/>
          <p:cNvSpPr txBox="1"/>
          <p:nvPr>
            <p:ph idx="5" type="ctrTitle"/>
          </p:nvPr>
        </p:nvSpPr>
        <p:spPr>
          <a:xfrm>
            <a:off x="6411575" y="4057675"/>
            <a:ext cx="20484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—Jaden Woodward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419" name="Google Shape;419;p44"/>
          <p:cNvSpPr/>
          <p:nvPr/>
        </p:nvSpPr>
        <p:spPr>
          <a:xfrm>
            <a:off x="5014425" y="2440000"/>
            <a:ext cx="459000" cy="459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" name="Google Shape;420;p44"/>
          <p:cNvSpPr/>
          <p:nvPr/>
        </p:nvSpPr>
        <p:spPr>
          <a:xfrm>
            <a:off x="5125275" y="2577175"/>
            <a:ext cx="256350" cy="190900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>
                  <a:noFill/>
                </a:ln>
                <a:solidFill>
                  <a:schemeClr val="lt1"/>
                </a:solidFill>
                <a:latin typeface="Abhaya Libre;600"/>
              </a:rPr>
              <a:t>❝</a:t>
            </a:r>
          </a:p>
        </p:txBody>
      </p:sp>
      <p:sp>
        <p:nvSpPr>
          <p:cNvPr id="421" name="Google Shape;421;p44"/>
          <p:cNvSpPr/>
          <p:nvPr/>
        </p:nvSpPr>
        <p:spPr>
          <a:xfrm>
            <a:off x="5014425" y="3647650"/>
            <a:ext cx="459000" cy="459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" name="Google Shape;422;p44"/>
          <p:cNvSpPr/>
          <p:nvPr/>
        </p:nvSpPr>
        <p:spPr>
          <a:xfrm>
            <a:off x="5125275" y="3784825"/>
            <a:ext cx="256350" cy="190900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>
                  <a:noFill/>
                </a:ln>
                <a:solidFill>
                  <a:schemeClr val="lt1"/>
                </a:solidFill>
                <a:latin typeface="Abhaya Libre;600"/>
              </a:rPr>
              <a:t>❝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6" name="Shape 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7" name="Google Shape;427;p45"/>
          <p:cNvPicPr preferRelativeResize="0"/>
          <p:nvPr/>
        </p:nvPicPr>
        <p:blipFill rotWithShape="1">
          <a:blip r:embed="rId3">
            <a:alphaModFix/>
          </a:blip>
          <a:srcRect b="0" l="8167" r="22320" t="0"/>
          <a:stretch/>
        </p:blipFill>
        <p:spPr>
          <a:xfrm>
            <a:off x="719999" y="0"/>
            <a:ext cx="1958097" cy="4220996"/>
          </a:xfrm>
          <a:prstGeom prst="rect">
            <a:avLst/>
          </a:prstGeom>
          <a:noFill/>
          <a:ln>
            <a:noFill/>
          </a:ln>
        </p:spPr>
      </p:pic>
      <p:pic>
        <p:nvPicPr>
          <p:cNvPr id="428" name="Google Shape;428;p45"/>
          <p:cNvPicPr preferRelativeResize="0"/>
          <p:nvPr/>
        </p:nvPicPr>
        <p:blipFill rotWithShape="1">
          <a:blip r:embed="rId4">
            <a:alphaModFix/>
          </a:blip>
          <a:srcRect b="7459" l="38217" r="34192" t="3422"/>
          <a:stretch/>
        </p:blipFill>
        <p:spPr>
          <a:xfrm>
            <a:off x="2964125" y="922500"/>
            <a:ext cx="1958101" cy="4221006"/>
          </a:xfrm>
          <a:prstGeom prst="rect">
            <a:avLst/>
          </a:prstGeom>
          <a:noFill/>
          <a:ln>
            <a:noFill/>
          </a:ln>
        </p:spPr>
      </p:pic>
      <p:sp>
        <p:nvSpPr>
          <p:cNvPr id="429" name="Google Shape;429;p45"/>
          <p:cNvSpPr txBox="1"/>
          <p:nvPr>
            <p:ph idx="1" type="body"/>
          </p:nvPr>
        </p:nvSpPr>
        <p:spPr>
          <a:xfrm>
            <a:off x="5604650" y="1382675"/>
            <a:ext cx="3060900" cy="289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3429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</a:pPr>
            <a:r>
              <a:rPr lang="en"/>
              <a:t>(2006), Mercury</a:t>
            </a:r>
            <a:endParaRPr/>
          </a:p>
          <a:p>
            <a:pPr indent="-3429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</a:pPr>
            <a:r>
              <a:rPr lang="en"/>
              <a:t>(2007), Mars</a:t>
            </a:r>
            <a:endParaRPr/>
          </a:p>
          <a:p>
            <a:pPr indent="-3429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</a:pPr>
            <a:r>
              <a:rPr lang="en"/>
              <a:t>(2012), Venus</a:t>
            </a:r>
            <a:endParaRPr/>
          </a:p>
          <a:p>
            <a:pPr indent="-3429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</a:pPr>
            <a:r>
              <a:rPr lang="en"/>
              <a:t>(2012), Saturn</a:t>
            </a:r>
            <a:endParaRPr/>
          </a:p>
          <a:p>
            <a:pPr indent="-3429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</a:pPr>
            <a:r>
              <a:rPr lang="en"/>
              <a:t>(2015), Neptune</a:t>
            </a:r>
            <a:endParaRPr/>
          </a:p>
          <a:p>
            <a:pPr indent="-3429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</a:pPr>
            <a:r>
              <a:rPr lang="en"/>
              <a:t>(2019), Jupiter</a:t>
            </a:r>
            <a:endParaRPr/>
          </a:p>
        </p:txBody>
      </p:sp>
      <p:sp>
        <p:nvSpPr>
          <p:cNvPr id="430" name="Google Shape;430;p45"/>
          <p:cNvSpPr txBox="1"/>
          <p:nvPr>
            <p:ph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Awards</a:t>
            </a:r>
            <a:endParaRPr sz="3000"/>
          </a:p>
        </p:txBody>
      </p:sp>
      <p:sp>
        <p:nvSpPr>
          <p:cNvPr id="431" name="Google Shape;431;p45"/>
          <p:cNvSpPr/>
          <p:nvPr/>
        </p:nvSpPr>
        <p:spPr>
          <a:xfrm>
            <a:off x="5399200" y="1382675"/>
            <a:ext cx="236400" cy="2896500"/>
          </a:xfrm>
          <a:prstGeom prst="leftBracket">
            <a:avLst>
              <a:gd fmla="val 0" name="adj"/>
            </a:avLst>
          </a:prstGeom>
          <a:noFill/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5" name="Shape 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" name="Google Shape;436;p46"/>
          <p:cNvSpPr txBox="1"/>
          <p:nvPr>
            <p:ph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 Size</a:t>
            </a:r>
            <a:endParaRPr/>
          </a:p>
        </p:txBody>
      </p:sp>
      <p:grpSp>
        <p:nvGrpSpPr>
          <p:cNvPr id="437" name="Google Shape;437;p46"/>
          <p:cNvGrpSpPr/>
          <p:nvPr/>
        </p:nvGrpSpPr>
        <p:grpSpPr>
          <a:xfrm>
            <a:off x="1619571" y="1153251"/>
            <a:ext cx="5904858" cy="3422901"/>
            <a:chOff x="1397225" y="1410350"/>
            <a:chExt cx="4786300" cy="2774500"/>
          </a:xfrm>
        </p:grpSpPr>
        <p:grpSp>
          <p:nvGrpSpPr>
            <p:cNvPr id="438" name="Google Shape;438;p46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439" name="Google Shape;439;p46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</p:sp>
          <p:sp>
            <p:nvSpPr>
              <p:cNvPr id="440" name="Google Shape;440;p46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1" name="Google Shape;441;p46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442" name="Google Shape;442;p46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</p:sp>
          <p:grpSp>
            <p:nvGrpSpPr>
              <p:cNvPr id="443" name="Google Shape;443;p46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44" name="Google Shape;444;p46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</p:sp>
            <p:sp>
              <p:nvSpPr>
                <p:cNvPr id="445" name="Google Shape;445;p46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6" name="Google Shape;446;p46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7" name="Google Shape;447;p46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8" name="Google Shape;448;p46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9" name="Google Shape;449;p46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50" name="Google Shape;450;p46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51" name="Google Shape;451;p46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</p:sp>
          <p:sp>
            <p:nvSpPr>
              <p:cNvPr id="452" name="Google Shape;452;p46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3" name="Google Shape;453;p46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54" name="Google Shape;454;p46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</p:sp>
          <p:sp>
            <p:nvSpPr>
              <p:cNvPr id="455" name="Google Shape;455;p46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" name="Google Shape;456;p46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" name="Google Shape;457;p46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" name="Google Shape;458;p46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" name="Google Shape;459;p46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0" name="Google Shape;460;p46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61" name="Google Shape;461;p46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46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</p:sp>
        </p:grpSp>
        <p:grpSp>
          <p:nvGrpSpPr>
            <p:cNvPr id="463" name="Google Shape;463;p46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64" name="Google Shape;464;p46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" name="Google Shape;465;p46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</p:sp>
          <p:sp>
            <p:nvSpPr>
              <p:cNvPr id="466" name="Google Shape;466;p46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</p:sp>
        </p:grpSp>
        <p:grpSp>
          <p:nvGrpSpPr>
            <p:cNvPr id="467" name="Google Shape;467;p46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68" name="Google Shape;468;p46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" name="Google Shape;469;p46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</p:sp>
        </p:grpSp>
        <p:grpSp>
          <p:nvGrpSpPr>
            <p:cNvPr id="470" name="Google Shape;470;p46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71" name="Google Shape;471;p46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</p:sp>
          <p:sp>
            <p:nvSpPr>
              <p:cNvPr id="472" name="Google Shape;472;p46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3" name="Google Shape;473;p46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74" name="Google Shape;474;p46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</p:sp>
          <p:grpSp>
            <p:nvGrpSpPr>
              <p:cNvPr id="475" name="Google Shape;475;p46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76" name="Google Shape;476;p46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7" name="Google Shape;477;p46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78" name="Google Shape;478;p46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79" name="Google Shape;479;p46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</p:sp>
          <p:sp>
            <p:nvSpPr>
              <p:cNvPr id="480" name="Google Shape;480;p46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1" name="Google Shape;481;p46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82" name="Google Shape;482;p46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</p:sp>
          <p:sp>
            <p:nvSpPr>
              <p:cNvPr id="483" name="Google Shape;483;p46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4" name="Google Shape;484;p46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85" name="Google Shape;485;p46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</p:sp>
          <p:sp>
            <p:nvSpPr>
              <p:cNvPr id="486" name="Google Shape;486;p46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7" name="Google Shape;487;p46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6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6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0" name="Google Shape;490;p46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91" name="Google Shape;491;p46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" name="Google Shape;492;p46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46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" name="Google Shape;494;p46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46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46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" name="Google Shape;497;p46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" name="Google Shape;498;p46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" name="Google Shape;499;p46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" name="Google Shape;500;p46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46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" name="Google Shape;502;p46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46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46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46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46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7" name="Google Shape;507;p46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6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6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6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6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6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6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46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6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6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6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46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6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6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6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6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6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6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6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6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6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6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9" name="Google Shape;529;p46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530" name="Google Shape;530;p46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46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2" name="Google Shape;532;p46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3" name="Google Shape;533;p46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534" name="Google Shape;534;p46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46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" name="Google Shape;536;p46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46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8" name="Google Shape;538;p46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6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6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6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6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6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6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5" name="Google Shape;545;p46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546" name="Google Shape;546;p46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" name="Google Shape;547;p46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" name="Google Shape;548;p46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" name="Google Shape;549;p46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0" name="Google Shape;550;p46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6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6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6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6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6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6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6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6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6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6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6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6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6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6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6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6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6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6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6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6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6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6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6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6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6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6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6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6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9" name="Google Shape;579;p46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580" name="Google Shape;580;p46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" name="Google Shape;581;p46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2" name="Google Shape;582;p46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3" name="Google Shape;583;p46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584" name="Google Shape;584;p46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" name="Google Shape;585;p46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6" name="Google Shape;586;p46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587" name="Google Shape;587;p46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" name="Google Shape;588;p46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9" name="Google Shape;589;p46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6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6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6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6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6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6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6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97" name="Google Shape;597;p46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598" name="Google Shape;598;p46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" name="Google Shape;599;p46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" name="Google Shape;600;p46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" name="Google Shape;601;p46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02" name="Google Shape;602;p46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6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6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6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6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6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6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6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0" name="Google Shape;610;p46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611" name="Google Shape;611;p46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46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46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46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15" name="Google Shape;615;p46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6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6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6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6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6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6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6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6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6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6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6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6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6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6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6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6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6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6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6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6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6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6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6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6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6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6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6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6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6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6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6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6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6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6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6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6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6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6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6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6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6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7" name="Google Shape;657;p46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658" name="Google Shape;658;p46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" name="Google Shape;659;p46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60" name="Google Shape;660;p46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6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6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6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6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6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6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6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6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6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6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6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6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6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6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6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6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6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6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6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6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6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6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6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6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6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6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6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6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6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6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6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chemeClr val="dk2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6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6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6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" name="Google Shape;695;p46"/>
          <p:cNvSpPr/>
          <p:nvPr/>
        </p:nvSpPr>
        <p:spPr>
          <a:xfrm>
            <a:off x="7793750" y="1485900"/>
            <a:ext cx="314400" cy="3144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" name="Google Shape;696;p46"/>
          <p:cNvSpPr/>
          <p:nvPr/>
        </p:nvSpPr>
        <p:spPr>
          <a:xfrm>
            <a:off x="1173875" y="3050400"/>
            <a:ext cx="314400" cy="314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" name="Google Shape;697;p46"/>
          <p:cNvSpPr txBox="1"/>
          <p:nvPr>
            <p:ph idx="4294967295" type="ctrTitle"/>
          </p:nvPr>
        </p:nvSpPr>
        <p:spPr>
          <a:xfrm>
            <a:off x="1121500" y="3825725"/>
            <a:ext cx="11019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Venus</a:t>
            </a:r>
            <a:endParaRPr sz="2200"/>
          </a:p>
        </p:txBody>
      </p:sp>
      <p:sp>
        <p:nvSpPr>
          <p:cNvPr id="698" name="Google Shape;698;p46"/>
          <p:cNvSpPr txBox="1"/>
          <p:nvPr>
            <p:ph idx="4294967295" type="ctrTitle"/>
          </p:nvPr>
        </p:nvSpPr>
        <p:spPr>
          <a:xfrm>
            <a:off x="1121500" y="3517375"/>
            <a:ext cx="7026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70%</a:t>
            </a:r>
            <a:endParaRPr sz="1800">
              <a:solidFill>
                <a:schemeClr val="accen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cxnSp>
        <p:nvCxnSpPr>
          <p:cNvPr id="699" name="Google Shape;699;p46"/>
          <p:cNvCxnSpPr/>
          <p:nvPr/>
        </p:nvCxnSpPr>
        <p:spPr>
          <a:xfrm rot="10800000">
            <a:off x="955575" y="4267449"/>
            <a:ext cx="11682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0" name="Google Shape;700;p46"/>
          <p:cNvCxnSpPr>
            <a:stCxn id="696" idx="1"/>
          </p:cNvCxnSpPr>
          <p:nvPr/>
        </p:nvCxnSpPr>
        <p:spPr>
          <a:xfrm flipH="1">
            <a:off x="955775" y="3207600"/>
            <a:ext cx="218100" cy="1066500"/>
          </a:xfrm>
          <a:prstGeom prst="bentConnector2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01" name="Google Shape;701;p46"/>
          <p:cNvSpPr txBox="1"/>
          <p:nvPr>
            <p:ph idx="4294967295" type="ctrTitle"/>
          </p:nvPr>
        </p:nvSpPr>
        <p:spPr>
          <a:xfrm>
            <a:off x="7138740" y="2261050"/>
            <a:ext cx="11019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Mars</a:t>
            </a:r>
            <a:endParaRPr sz="2200"/>
          </a:p>
        </p:txBody>
      </p:sp>
      <p:sp>
        <p:nvSpPr>
          <p:cNvPr id="702" name="Google Shape;702;p46"/>
          <p:cNvSpPr txBox="1"/>
          <p:nvPr>
            <p:ph idx="4294967295" type="ctrTitle"/>
          </p:nvPr>
        </p:nvSpPr>
        <p:spPr>
          <a:xfrm>
            <a:off x="7538040" y="1952700"/>
            <a:ext cx="7026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3</a:t>
            </a:r>
            <a:r>
              <a:rPr lang="en" sz="18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0%</a:t>
            </a:r>
            <a:endParaRPr sz="1800">
              <a:solidFill>
                <a:schemeClr val="accen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cxnSp>
        <p:nvCxnSpPr>
          <p:cNvPr id="703" name="Google Shape;703;p46"/>
          <p:cNvCxnSpPr/>
          <p:nvPr/>
        </p:nvCxnSpPr>
        <p:spPr>
          <a:xfrm rot="10800000">
            <a:off x="7278526" y="2704449"/>
            <a:ext cx="1168200" cy="0"/>
          </a:xfrm>
          <a:prstGeom prst="straightConnector1">
            <a:avLst/>
          </a:prstGeom>
          <a:noFill/>
          <a:ln cap="flat" cmpd="sng" w="9525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04" name="Google Shape;704;p46"/>
          <p:cNvCxnSpPr>
            <a:stCxn id="695" idx="3"/>
          </p:cNvCxnSpPr>
          <p:nvPr/>
        </p:nvCxnSpPr>
        <p:spPr>
          <a:xfrm>
            <a:off x="8108150" y="1643100"/>
            <a:ext cx="327300" cy="1071300"/>
          </a:xfrm>
          <a:prstGeom prst="bentConnector2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8" name="Shape 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" name="Google Shape;709;p47"/>
          <p:cNvSpPr txBox="1"/>
          <p:nvPr>
            <p:ph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Target</a:t>
            </a:r>
            <a:endParaRPr/>
          </a:p>
        </p:txBody>
      </p:sp>
      <p:sp>
        <p:nvSpPr>
          <p:cNvPr id="710" name="Google Shape;710;p47"/>
          <p:cNvSpPr txBox="1"/>
          <p:nvPr>
            <p:ph idx="4294967295" type="ctrTitle"/>
          </p:nvPr>
        </p:nvSpPr>
        <p:spPr>
          <a:xfrm>
            <a:off x="612075" y="1304600"/>
            <a:ext cx="1999200" cy="5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Gender</a:t>
            </a:r>
            <a:endParaRPr sz="1800"/>
          </a:p>
        </p:txBody>
      </p:sp>
      <p:sp>
        <p:nvSpPr>
          <p:cNvPr id="711" name="Google Shape;711;p47"/>
          <p:cNvSpPr txBox="1"/>
          <p:nvPr>
            <p:ph idx="4294967295" type="ctrTitle"/>
          </p:nvPr>
        </p:nvSpPr>
        <p:spPr>
          <a:xfrm>
            <a:off x="612075" y="2848050"/>
            <a:ext cx="1999200" cy="5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Age</a:t>
            </a:r>
            <a:endParaRPr sz="1800"/>
          </a:p>
        </p:txBody>
      </p:sp>
      <p:sp>
        <p:nvSpPr>
          <p:cNvPr id="712" name="Google Shape;712;p47"/>
          <p:cNvSpPr txBox="1"/>
          <p:nvPr>
            <p:ph idx="4294967295" type="ctrTitle"/>
          </p:nvPr>
        </p:nvSpPr>
        <p:spPr>
          <a:xfrm>
            <a:off x="5230725" y="1833975"/>
            <a:ext cx="1342800" cy="51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$60</a:t>
            </a:r>
            <a:endParaRPr sz="4000">
              <a:solidFill>
                <a:schemeClr val="accen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713" name="Google Shape;713;p47"/>
          <p:cNvSpPr/>
          <p:nvPr/>
        </p:nvSpPr>
        <p:spPr>
          <a:xfrm>
            <a:off x="720000" y="1857375"/>
            <a:ext cx="219000" cy="219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" name="Google Shape;714;p47"/>
          <p:cNvSpPr/>
          <p:nvPr/>
        </p:nvSpPr>
        <p:spPr>
          <a:xfrm>
            <a:off x="1053375" y="1857375"/>
            <a:ext cx="219000" cy="219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" name="Google Shape;715;p47"/>
          <p:cNvSpPr/>
          <p:nvPr/>
        </p:nvSpPr>
        <p:spPr>
          <a:xfrm>
            <a:off x="1386750" y="1857375"/>
            <a:ext cx="219000" cy="219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" name="Google Shape;716;p47"/>
          <p:cNvSpPr/>
          <p:nvPr/>
        </p:nvSpPr>
        <p:spPr>
          <a:xfrm>
            <a:off x="1720125" y="1857375"/>
            <a:ext cx="219000" cy="219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" name="Google Shape;717;p47"/>
          <p:cNvSpPr/>
          <p:nvPr/>
        </p:nvSpPr>
        <p:spPr>
          <a:xfrm>
            <a:off x="2053500" y="1857375"/>
            <a:ext cx="219000" cy="219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" name="Google Shape;718;p47"/>
          <p:cNvSpPr/>
          <p:nvPr/>
        </p:nvSpPr>
        <p:spPr>
          <a:xfrm>
            <a:off x="2386875" y="1857375"/>
            <a:ext cx="219000" cy="219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" name="Google Shape;719;p47"/>
          <p:cNvSpPr/>
          <p:nvPr/>
        </p:nvSpPr>
        <p:spPr>
          <a:xfrm>
            <a:off x="2720250" y="1857375"/>
            <a:ext cx="219000" cy="219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" name="Google Shape;720;p47"/>
          <p:cNvSpPr/>
          <p:nvPr/>
        </p:nvSpPr>
        <p:spPr>
          <a:xfrm>
            <a:off x="3053625" y="1857375"/>
            <a:ext cx="219000" cy="219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" name="Google Shape;721;p47"/>
          <p:cNvSpPr/>
          <p:nvPr/>
        </p:nvSpPr>
        <p:spPr>
          <a:xfrm>
            <a:off x="720000" y="2309850"/>
            <a:ext cx="219000" cy="219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" name="Google Shape;722;p47"/>
          <p:cNvSpPr/>
          <p:nvPr/>
        </p:nvSpPr>
        <p:spPr>
          <a:xfrm>
            <a:off x="1053375" y="2309850"/>
            <a:ext cx="219000" cy="219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" name="Google Shape;723;p47"/>
          <p:cNvSpPr/>
          <p:nvPr/>
        </p:nvSpPr>
        <p:spPr>
          <a:xfrm>
            <a:off x="1386750" y="2309850"/>
            <a:ext cx="219000" cy="219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" name="Google Shape;724;p47"/>
          <p:cNvSpPr/>
          <p:nvPr/>
        </p:nvSpPr>
        <p:spPr>
          <a:xfrm>
            <a:off x="1720125" y="2309850"/>
            <a:ext cx="219000" cy="219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" name="Google Shape;725;p47"/>
          <p:cNvSpPr/>
          <p:nvPr/>
        </p:nvSpPr>
        <p:spPr>
          <a:xfrm>
            <a:off x="2053500" y="2309850"/>
            <a:ext cx="219000" cy="219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" name="Google Shape;726;p47"/>
          <p:cNvSpPr/>
          <p:nvPr/>
        </p:nvSpPr>
        <p:spPr>
          <a:xfrm>
            <a:off x="2386875" y="2309850"/>
            <a:ext cx="219000" cy="219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" name="Google Shape;727;p47"/>
          <p:cNvSpPr/>
          <p:nvPr/>
        </p:nvSpPr>
        <p:spPr>
          <a:xfrm>
            <a:off x="2720250" y="2309850"/>
            <a:ext cx="219000" cy="219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" name="Google Shape;728;p47"/>
          <p:cNvSpPr/>
          <p:nvPr/>
        </p:nvSpPr>
        <p:spPr>
          <a:xfrm>
            <a:off x="3053625" y="2309850"/>
            <a:ext cx="219000" cy="21900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" name="Google Shape;729;p47"/>
          <p:cNvSpPr txBox="1"/>
          <p:nvPr>
            <p:ph idx="4294967295" type="subTitle"/>
          </p:nvPr>
        </p:nvSpPr>
        <p:spPr>
          <a:xfrm>
            <a:off x="3876675" y="1711425"/>
            <a:ext cx="1342800" cy="51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Female</a:t>
            </a:r>
            <a:endParaRPr sz="1400"/>
          </a:p>
        </p:txBody>
      </p:sp>
      <p:sp>
        <p:nvSpPr>
          <p:cNvPr id="730" name="Google Shape;730;p47"/>
          <p:cNvSpPr txBox="1"/>
          <p:nvPr>
            <p:ph idx="4294967295" type="subTitle"/>
          </p:nvPr>
        </p:nvSpPr>
        <p:spPr>
          <a:xfrm>
            <a:off x="3876675" y="2163900"/>
            <a:ext cx="1342800" cy="51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Male</a:t>
            </a:r>
            <a:endParaRPr sz="1400"/>
          </a:p>
        </p:txBody>
      </p:sp>
      <p:sp>
        <p:nvSpPr>
          <p:cNvPr id="731" name="Google Shape;731;p47"/>
          <p:cNvSpPr txBox="1"/>
          <p:nvPr>
            <p:ph idx="4294967295" type="subTitle"/>
          </p:nvPr>
        </p:nvSpPr>
        <p:spPr>
          <a:xfrm>
            <a:off x="3272624" y="1711425"/>
            <a:ext cx="624600" cy="51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70%</a:t>
            </a:r>
            <a:endParaRPr sz="1400">
              <a:solidFill>
                <a:schemeClr val="accen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732" name="Google Shape;732;p47"/>
          <p:cNvSpPr txBox="1"/>
          <p:nvPr>
            <p:ph idx="4294967295" type="subTitle"/>
          </p:nvPr>
        </p:nvSpPr>
        <p:spPr>
          <a:xfrm>
            <a:off x="3272624" y="2163900"/>
            <a:ext cx="624600" cy="51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latin typeface="Montserrat SemiBold"/>
                <a:ea typeface="Montserrat SemiBold"/>
                <a:cs typeface="Montserrat SemiBold"/>
                <a:sym typeface="Montserrat SemiBold"/>
              </a:rPr>
              <a:t>50%</a:t>
            </a:r>
            <a:endParaRPr sz="1400"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733" name="Google Shape;733;p47"/>
          <p:cNvSpPr/>
          <p:nvPr/>
        </p:nvSpPr>
        <p:spPr>
          <a:xfrm>
            <a:off x="5113725" y="1495425"/>
            <a:ext cx="236400" cy="1195200"/>
          </a:xfrm>
          <a:prstGeom prst="leftBracket">
            <a:avLst>
              <a:gd fmla="val 0" name="adj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" name="Google Shape;734;p47"/>
          <p:cNvSpPr txBox="1"/>
          <p:nvPr>
            <p:ph idx="4294967295" type="subTitle"/>
          </p:nvPr>
        </p:nvSpPr>
        <p:spPr>
          <a:xfrm>
            <a:off x="6484875" y="1841175"/>
            <a:ext cx="1943100" cy="51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Average spending per visit</a:t>
            </a:r>
            <a:endParaRPr sz="1400"/>
          </a:p>
        </p:txBody>
      </p:sp>
      <p:sp>
        <p:nvSpPr>
          <p:cNvPr id="735" name="Google Shape;735;p47"/>
          <p:cNvSpPr/>
          <p:nvPr/>
        </p:nvSpPr>
        <p:spPr>
          <a:xfrm flipH="1">
            <a:off x="8191350" y="1495425"/>
            <a:ext cx="236400" cy="1195200"/>
          </a:xfrm>
          <a:prstGeom prst="leftBracket">
            <a:avLst>
              <a:gd fmla="val 0" name="adj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36" name="Google Shape;736;p47"/>
          <p:cNvCxnSpPr/>
          <p:nvPr/>
        </p:nvCxnSpPr>
        <p:spPr>
          <a:xfrm>
            <a:off x="704850" y="3667125"/>
            <a:ext cx="30306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37" name="Google Shape;737;p47"/>
          <p:cNvSpPr/>
          <p:nvPr/>
        </p:nvSpPr>
        <p:spPr>
          <a:xfrm>
            <a:off x="704850" y="3614775"/>
            <a:ext cx="2724300" cy="104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38" name="Google Shape;738;p47"/>
          <p:cNvCxnSpPr/>
          <p:nvPr/>
        </p:nvCxnSpPr>
        <p:spPr>
          <a:xfrm>
            <a:off x="704850" y="4324350"/>
            <a:ext cx="30306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39" name="Google Shape;739;p47"/>
          <p:cNvSpPr/>
          <p:nvPr/>
        </p:nvSpPr>
        <p:spPr>
          <a:xfrm>
            <a:off x="704850" y="4272000"/>
            <a:ext cx="2406000" cy="104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" name="Google Shape;740;p47"/>
          <p:cNvSpPr txBox="1"/>
          <p:nvPr>
            <p:ph idx="4294967295" type="subTitle"/>
          </p:nvPr>
        </p:nvSpPr>
        <p:spPr>
          <a:xfrm>
            <a:off x="3863175" y="3392400"/>
            <a:ext cx="823200" cy="51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20-40</a:t>
            </a:r>
            <a:endParaRPr sz="1400"/>
          </a:p>
        </p:txBody>
      </p:sp>
      <p:sp>
        <p:nvSpPr>
          <p:cNvPr id="741" name="Google Shape;741;p47"/>
          <p:cNvSpPr txBox="1"/>
          <p:nvPr>
            <p:ph idx="4294967295" type="subTitle"/>
          </p:nvPr>
        </p:nvSpPr>
        <p:spPr>
          <a:xfrm>
            <a:off x="3863175" y="4073550"/>
            <a:ext cx="823200" cy="51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41-60</a:t>
            </a:r>
            <a:endParaRPr sz="1400"/>
          </a:p>
        </p:txBody>
      </p:sp>
      <p:sp>
        <p:nvSpPr>
          <p:cNvPr id="742" name="Google Shape;742;p47"/>
          <p:cNvSpPr txBox="1"/>
          <p:nvPr>
            <p:ph idx="4294967295" type="subTitle"/>
          </p:nvPr>
        </p:nvSpPr>
        <p:spPr>
          <a:xfrm>
            <a:off x="2510031" y="3195301"/>
            <a:ext cx="1014900" cy="51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8</a:t>
            </a:r>
            <a:r>
              <a:rPr lang="en" sz="2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0%</a:t>
            </a:r>
            <a:endParaRPr sz="2000">
              <a:solidFill>
                <a:schemeClr val="accen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743" name="Google Shape;743;p47"/>
          <p:cNvSpPr txBox="1"/>
          <p:nvPr>
            <p:ph idx="4294967295" type="subTitle"/>
          </p:nvPr>
        </p:nvSpPr>
        <p:spPr>
          <a:xfrm>
            <a:off x="2196926" y="3852226"/>
            <a:ext cx="1014900" cy="51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Montserrat SemiBold"/>
                <a:ea typeface="Montserrat SemiBold"/>
                <a:cs typeface="Montserrat SemiBold"/>
                <a:sym typeface="Montserrat SemiBold"/>
              </a:rPr>
              <a:t>6</a:t>
            </a:r>
            <a:r>
              <a:rPr lang="en" sz="2000">
                <a:latin typeface="Montserrat SemiBold"/>
                <a:ea typeface="Montserrat SemiBold"/>
                <a:cs typeface="Montserrat SemiBold"/>
                <a:sym typeface="Montserrat SemiBold"/>
              </a:rPr>
              <a:t>0%</a:t>
            </a:r>
            <a:endParaRPr sz="2000"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744" name="Google Shape;744;p47"/>
          <p:cNvSpPr/>
          <p:nvPr/>
        </p:nvSpPr>
        <p:spPr>
          <a:xfrm>
            <a:off x="5230725" y="3392400"/>
            <a:ext cx="624600" cy="6246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" name="Google Shape;745;p47"/>
          <p:cNvSpPr txBox="1"/>
          <p:nvPr>
            <p:ph idx="4294967295" type="ctrTitle"/>
          </p:nvPr>
        </p:nvSpPr>
        <p:spPr>
          <a:xfrm>
            <a:off x="5113725" y="2848050"/>
            <a:ext cx="1999200" cy="5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Food Preferences</a:t>
            </a:r>
            <a:endParaRPr sz="1800"/>
          </a:p>
        </p:txBody>
      </p:sp>
      <p:sp>
        <p:nvSpPr>
          <p:cNvPr id="746" name="Google Shape;746;p47"/>
          <p:cNvSpPr/>
          <p:nvPr/>
        </p:nvSpPr>
        <p:spPr>
          <a:xfrm>
            <a:off x="6423975" y="3392400"/>
            <a:ext cx="624600" cy="624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" name="Google Shape;747;p47"/>
          <p:cNvSpPr/>
          <p:nvPr/>
        </p:nvSpPr>
        <p:spPr>
          <a:xfrm>
            <a:off x="7617225" y="3392400"/>
            <a:ext cx="624600" cy="6246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" name="Google Shape;748;p47"/>
          <p:cNvSpPr txBox="1"/>
          <p:nvPr>
            <p:ph idx="4294967295" type="subTitle"/>
          </p:nvPr>
        </p:nvSpPr>
        <p:spPr>
          <a:xfrm>
            <a:off x="5100975" y="4066593"/>
            <a:ext cx="908400" cy="51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Vegan</a:t>
            </a:r>
            <a:endParaRPr sz="1400"/>
          </a:p>
        </p:txBody>
      </p:sp>
      <p:sp>
        <p:nvSpPr>
          <p:cNvPr id="749" name="Google Shape;749;p47"/>
          <p:cNvSpPr txBox="1"/>
          <p:nvPr>
            <p:ph idx="4294967295" type="subTitle"/>
          </p:nvPr>
        </p:nvSpPr>
        <p:spPr>
          <a:xfrm>
            <a:off x="6205125" y="4066593"/>
            <a:ext cx="1062300" cy="51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Meat</a:t>
            </a:r>
            <a:endParaRPr sz="1400"/>
          </a:p>
        </p:txBody>
      </p:sp>
      <p:sp>
        <p:nvSpPr>
          <p:cNvPr id="750" name="Google Shape;750;p47"/>
          <p:cNvSpPr txBox="1"/>
          <p:nvPr>
            <p:ph idx="4294967295" type="subTitle"/>
          </p:nvPr>
        </p:nvSpPr>
        <p:spPr>
          <a:xfrm>
            <a:off x="7425000" y="4066593"/>
            <a:ext cx="1062300" cy="51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Paleo</a:t>
            </a:r>
            <a:endParaRPr sz="1400"/>
          </a:p>
        </p:txBody>
      </p:sp>
      <p:grpSp>
        <p:nvGrpSpPr>
          <p:cNvPr id="751" name="Google Shape;751;p47"/>
          <p:cNvGrpSpPr/>
          <p:nvPr/>
        </p:nvGrpSpPr>
        <p:grpSpPr>
          <a:xfrm>
            <a:off x="7742663" y="3511869"/>
            <a:ext cx="373725" cy="368975"/>
            <a:chOff x="2080625" y="2654100"/>
            <a:chExt cx="373725" cy="368975"/>
          </a:xfrm>
        </p:grpSpPr>
        <p:sp>
          <p:nvSpPr>
            <p:cNvPr id="752" name="Google Shape;752;p47"/>
            <p:cNvSpPr/>
            <p:nvPr/>
          </p:nvSpPr>
          <p:spPr>
            <a:xfrm>
              <a:off x="2103300" y="2985750"/>
              <a:ext cx="27225" cy="19550"/>
            </a:xfrm>
            <a:custGeom>
              <a:rect b="b" l="l" r="r" t="t"/>
              <a:pathLst>
                <a:path extrusionOk="0" h="782" w="1089">
                  <a:moveTo>
                    <a:pt x="386" y="1"/>
                  </a:moveTo>
                  <a:cubicBezTo>
                    <a:pt x="265" y="1"/>
                    <a:pt x="152" y="43"/>
                    <a:pt x="92" y="163"/>
                  </a:cubicBezTo>
                  <a:cubicBezTo>
                    <a:pt x="1" y="346"/>
                    <a:pt x="122" y="567"/>
                    <a:pt x="389" y="701"/>
                  </a:cubicBezTo>
                  <a:cubicBezTo>
                    <a:pt x="484" y="752"/>
                    <a:pt x="591" y="779"/>
                    <a:pt x="699" y="782"/>
                  </a:cubicBezTo>
                  <a:cubicBezTo>
                    <a:pt x="820" y="782"/>
                    <a:pt x="941" y="731"/>
                    <a:pt x="998" y="618"/>
                  </a:cubicBezTo>
                  <a:cubicBezTo>
                    <a:pt x="1088" y="435"/>
                    <a:pt x="966" y="214"/>
                    <a:pt x="700" y="81"/>
                  </a:cubicBezTo>
                  <a:cubicBezTo>
                    <a:pt x="612" y="36"/>
                    <a:pt x="496" y="1"/>
                    <a:pt x="3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  <p:sp>
          <p:nvSpPr>
            <p:cNvPr id="753" name="Google Shape;753;p47"/>
            <p:cNvSpPr/>
            <p:nvPr/>
          </p:nvSpPr>
          <p:spPr>
            <a:xfrm>
              <a:off x="2171275" y="2987750"/>
              <a:ext cx="25350" cy="17400"/>
            </a:xfrm>
            <a:custGeom>
              <a:rect b="b" l="l" r="r" t="t"/>
              <a:pathLst>
                <a:path extrusionOk="0" h="696" w="1014">
                  <a:moveTo>
                    <a:pt x="508" y="1"/>
                  </a:moveTo>
                  <a:cubicBezTo>
                    <a:pt x="209" y="1"/>
                    <a:pt x="1" y="144"/>
                    <a:pt x="1" y="349"/>
                  </a:cubicBezTo>
                  <a:cubicBezTo>
                    <a:pt x="1" y="552"/>
                    <a:pt x="209" y="695"/>
                    <a:pt x="508" y="695"/>
                  </a:cubicBezTo>
                  <a:cubicBezTo>
                    <a:pt x="805" y="695"/>
                    <a:pt x="1014" y="552"/>
                    <a:pt x="1014" y="349"/>
                  </a:cubicBezTo>
                  <a:cubicBezTo>
                    <a:pt x="1014" y="144"/>
                    <a:pt x="805" y="1"/>
                    <a:pt x="5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  <p:sp>
          <p:nvSpPr>
            <p:cNvPr id="754" name="Google Shape;754;p47"/>
            <p:cNvSpPr/>
            <p:nvPr/>
          </p:nvSpPr>
          <p:spPr>
            <a:xfrm>
              <a:off x="2080625" y="2654100"/>
              <a:ext cx="373725" cy="368975"/>
            </a:xfrm>
            <a:custGeom>
              <a:rect b="b" l="l" r="r" t="t"/>
              <a:pathLst>
                <a:path extrusionOk="0" h="14759" w="14949">
                  <a:moveTo>
                    <a:pt x="10486" y="433"/>
                  </a:moveTo>
                  <a:cubicBezTo>
                    <a:pt x="10664" y="433"/>
                    <a:pt x="10807" y="576"/>
                    <a:pt x="10807" y="754"/>
                  </a:cubicBezTo>
                  <a:lnTo>
                    <a:pt x="10807" y="1074"/>
                  </a:lnTo>
                  <a:lnTo>
                    <a:pt x="7802" y="1074"/>
                  </a:lnTo>
                  <a:lnTo>
                    <a:pt x="7802" y="754"/>
                  </a:lnTo>
                  <a:cubicBezTo>
                    <a:pt x="7802" y="576"/>
                    <a:pt x="7945" y="433"/>
                    <a:pt x="8123" y="433"/>
                  </a:cubicBezTo>
                  <a:close/>
                  <a:moveTo>
                    <a:pt x="11860" y="4935"/>
                  </a:moveTo>
                  <a:cubicBezTo>
                    <a:pt x="12325" y="4935"/>
                    <a:pt x="12784" y="5149"/>
                    <a:pt x="13081" y="5553"/>
                  </a:cubicBezTo>
                  <a:cubicBezTo>
                    <a:pt x="13577" y="6228"/>
                    <a:pt x="13429" y="7179"/>
                    <a:pt x="12750" y="7672"/>
                  </a:cubicBezTo>
                  <a:cubicBezTo>
                    <a:pt x="12534" y="7405"/>
                    <a:pt x="12297" y="7155"/>
                    <a:pt x="12041" y="6923"/>
                  </a:cubicBezTo>
                  <a:cubicBezTo>
                    <a:pt x="11537" y="6465"/>
                    <a:pt x="11165" y="5882"/>
                    <a:pt x="10961" y="5231"/>
                  </a:cubicBezTo>
                  <a:cubicBezTo>
                    <a:pt x="11232" y="5031"/>
                    <a:pt x="11547" y="4935"/>
                    <a:pt x="11860" y="4935"/>
                  </a:cubicBezTo>
                  <a:close/>
                  <a:moveTo>
                    <a:pt x="11857" y="3791"/>
                  </a:moveTo>
                  <a:cubicBezTo>
                    <a:pt x="11860" y="3791"/>
                    <a:pt x="11864" y="3791"/>
                    <a:pt x="11868" y="3791"/>
                  </a:cubicBezTo>
                  <a:cubicBezTo>
                    <a:pt x="13327" y="3791"/>
                    <a:pt x="14515" y="4980"/>
                    <a:pt x="14515" y="6443"/>
                  </a:cubicBezTo>
                  <a:cubicBezTo>
                    <a:pt x="14513" y="7310"/>
                    <a:pt x="14090" y="8122"/>
                    <a:pt x="13380" y="8620"/>
                  </a:cubicBezTo>
                  <a:cubicBezTo>
                    <a:pt x="13270" y="8411"/>
                    <a:pt x="13146" y="8211"/>
                    <a:pt x="13011" y="8017"/>
                  </a:cubicBezTo>
                  <a:cubicBezTo>
                    <a:pt x="13858" y="7403"/>
                    <a:pt x="14070" y="6230"/>
                    <a:pt x="13488" y="5360"/>
                  </a:cubicBezTo>
                  <a:cubicBezTo>
                    <a:pt x="13113" y="4800"/>
                    <a:pt x="12497" y="4495"/>
                    <a:pt x="11867" y="4495"/>
                  </a:cubicBezTo>
                  <a:cubicBezTo>
                    <a:pt x="11520" y="4495"/>
                    <a:pt x="11168" y="4588"/>
                    <a:pt x="10850" y="4783"/>
                  </a:cubicBezTo>
                  <a:cubicBezTo>
                    <a:pt x="10809" y="4562"/>
                    <a:pt x="10790" y="4338"/>
                    <a:pt x="10790" y="4112"/>
                  </a:cubicBezTo>
                  <a:cubicBezTo>
                    <a:pt x="10790" y="4080"/>
                    <a:pt x="10791" y="4049"/>
                    <a:pt x="10798" y="4017"/>
                  </a:cubicBezTo>
                  <a:cubicBezTo>
                    <a:pt x="11131" y="3869"/>
                    <a:pt x="11491" y="3791"/>
                    <a:pt x="11857" y="3791"/>
                  </a:cubicBezTo>
                  <a:close/>
                  <a:moveTo>
                    <a:pt x="1545" y="8349"/>
                  </a:moveTo>
                  <a:cubicBezTo>
                    <a:pt x="1878" y="8349"/>
                    <a:pt x="2483" y="8407"/>
                    <a:pt x="2852" y="8777"/>
                  </a:cubicBezTo>
                  <a:cubicBezTo>
                    <a:pt x="3245" y="9170"/>
                    <a:pt x="3285" y="9828"/>
                    <a:pt x="3280" y="10144"/>
                  </a:cubicBezTo>
                  <a:cubicBezTo>
                    <a:pt x="3262" y="10145"/>
                    <a:pt x="3242" y="10145"/>
                    <a:pt x="3222" y="10145"/>
                  </a:cubicBezTo>
                  <a:cubicBezTo>
                    <a:pt x="2889" y="10145"/>
                    <a:pt x="2284" y="10088"/>
                    <a:pt x="1914" y="9718"/>
                  </a:cubicBezTo>
                  <a:cubicBezTo>
                    <a:pt x="1525" y="9326"/>
                    <a:pt x="1483" y="8666"/>
                    <a:pt x="1488" y="8349"/>
                  </a:cubicBezTo>
                  <a:cubicBezTo>
                    <a:pt x="1506" y="8349"/>
                    <a:pt x="1525" y="8349"/>
                    <a:pt x="1545" y="8349"/>
                  </a:cubicBezTo>
                  <a:close/>
                  <a:moveTo>
                    <a:pt x="3937" y="10121"/>
                  </a:moveTo>
                  <a:lnTo>
                    <a:pt x="3937" y="10121"/>
                  </a:lnTo>
                  <a:cubicBezTo>
                    <a:pt x="3908" y="10321"/>
                    <a:pt x="3897" y="10524"/>
                    <a:pt x="3903" y="10726"/>
                  </a:cubicBezTo>
                  <a:cubicBezTo>
                    <a:pt x="3649" y="10769"/>
                    <a:pt x="3411" y="10882"/>
                    <a:pt x="3217" y="11052"/>
                  </a:cubicBezTo>
                  <a:lnTo>
                    <a:pt x="3937" y="10121"/>
                  </a:lnTo>
                  <a:close/>
                  <a:moveTo>
                    <a:pt x="4134" y="11140"/>
                  </a:moveTo>
                  <a:cubicBezTo>
                    <a:pt x="4803" y="11140"/>
                    <a:pt x="5252" y="11779"/>
                    <a:pt x="5252" y="12731"/>
                  </a:cubicBezTo>
                  <a:cubicBezTo>
                    <a:pt x="5252" y="13684"/>
                    <a:pt x="4803" y="14323"/>
                    <a:pt x="4134" y="14323"/>
                  </a:cubicBezTo>
                  <a:cubicBezTo>
                    <a:pt x="3721" y="14323"/>
                    <a:pt x="3382" y="14078"/>
                    <a:pt x="3188" y="13649"/>
                  </a:cubicBezTo>
                  <a:cubicBezTo>
                    <a:pt x="3217" y="13598"/>
                    <a:pt x="3244" y="13547"/>
                    <a:pt x="3271" y="13494"/>
                  </a:cubicBezTo>
                  <a:cubicBezTo>
                    <a:pt x="3539" y="12957"/>
                    <a:pt x="3632" y="12436"/>
                    <a:pt x="3539" y="11982"/>
                  </a:cubicBezTo>
                  <a:cubicBezTo>
                    <a:pt x="3506" y="11819"/>
                    <a:pt x="3447" y="11664"/>
                    <a:pt x="3364" y="11521"/>
                  </a:cubicBezTo>
                  <a:cubicBezTo>
                    <a:pt x="3562" y="11275"/>
                    <a:pt x="3830" y="11140"/>
                    <a:pt x="4134" y="11140"/>
                  </a:cubicBezTo>
                  <a:close/>
                  <a:moveTo>
                    <a:pt x="8123" y="0"/>
                  </a:moveTo>
                  <a:cubicBezTo>
                    <a:pt x="7707" y="0"/>
                    <a:pt x="7370" y="338"/>
                    <a:pt x="7370" y="754"/>
                  </a:cubicBezTo>
                  <a:lnTo>
                    <a:pt x="7370" y="1074"/>
                  </a:lnTo>
                  <a:lnTo>
                    <a:pt x="7314" y="1074"/>
                  </a:lnTo>
                  <a:cubicBezTo>
                    <a:pt x="7040" y="1074"/>
                    <a:pt x="6818" y="1296"/>
                    <a:pt x="6818" y="1570"/>
                  </a:cubicBezTo>
                  <a:lnTo>
                    <a:pt x="6818" y="2007"/>
                  </a:lnTo>
                  <a:cubicBezTo>
                    <a:pt x="6818" y="2433"/>
                    <a:pt x="6972" y="2843"/>
                    <a:pt x="7253" y="3161"/>
                  </a:cubicBezTo>
                  <a:lnTo>
                    <a:pt x="7767" y="3746"/>
                  </a:lnTo>
                  <a:cubicBezTo>
                    <a:pt x="7856" y="3848"/>
                    <a:pt x="7905" y="3979"/>
                    <a:pt x="7905" y="4115"/>
                  </a:cubicBezTo>
                  <a:cubicBezTo>
                    <a:pt x="7905" y="4234"/>
                    <a:pt x="8001" y="4330"/>
                    <a:pt x="8119" y="4330"/>
                  </a:cubicBezTo>
                  <a:cubicBezTo>
                    <a:pt x="8120" y="4330"/>
                    <a:pt x="8121" y="4330"/>
                    <a:pt x="8122" y="4330"/>
                  </a:cubicBezTo>
                  <a:cubicBezTo>
                    <a:pt x="8242" y="4330"/>
                    <a:pt x="8338" y="4233"/>
                    <a:pt x="8338" y="4112"/>
                  </a:cubicBezTo>
                  <a:cubicBezTo>
                    <a:pt x="8338" y="3872"/>
                    <a:pt x="8250" y="3640"/>
                    <a:pt x="8091" y="3460"/>
                  </a:cubicBezTo>
                  <a:lnTo>
                    <a:pt x="7578" y="2875"/>
                  </a:lnTo>
                  <a:cubicBezTo>
                    <a:pt x="7366" y="2635"/>
                    <a:pt x="7250" y="2327"/>
                    <a:pt x="7250" y="2007"/>
                  </a:cubicBezTo>
                  <a:lnTo>
                    <a:pt x="7250" y="1570"/>
                  </a:lnTo>
                  <a:cubicBezTo>
                    <a:pt x="7250" y="1535"/>
                    <a:pt x="7279" y="1508"/>
                    <a:pt x="7314" y="1506"/>
                  </a:cubicBezTo>
                  <a:lnTo>
                    <a:pt x="11379" y="1506"/>
                  </a:lnTo>
                  <a:cubicBezTo>
                    <a:pt x="11414" y="1508"/>
                    <a:pt x="11443" y="1535"/>
                    <a:pt x="11443" y="1570"/>
                  </a:cubicBezTo>
                  <a:lnTo>
                    <a:pt x="11443" y="2007"/>
                  </a:lnTo>
                  <a:cubicBezTo>
                    <a:pt x="11443" y="2327"/>
                    <a:pt x="11325" y="2635"/>
                    <a:pt x="11116" y="2875"/>
                  </a:cubicBezTo>
                  <a:lnTo>
                    <a:pt x="10600" y="3460"/>
                  </a:lnTo>
                  <a:cubicBezTo>
                    <a:pt x="10441" y="3641"/>
                    <a:pt x="10354" y="3874"/>
                    <a:pt x="10356" y="4115"/>
                  </a:cubicBezTo>
                  <a:cubicBezTo>
                    <a:pt x="10357" y="4888"/>
                    <a:pt x="10570" y="5646"/>
                    <a:pt x="10974" y="6306"/>
                  </a:cubicBezTo>
                  <a:lnTo>
                    <a:pt x="7721" y="6306"/>
                  </a:lnTo>
                  <a:cubicBezTo>
                    <a:pt x="7956" y="5918"/>
                    <a:pt x="8130" y="5495"/>
                    <a:pt x="8231" y="5053"/>
                  </a:cubicBezTo>
                  <a:cubicBezTo>
                    <a:pt x="8257" y="4937"/>
                    <a:pt x="8184" y="4823"/>
                    <a:pt x="8069" y="4797"/>
                  </a:cubicBezTo>
                  <a:cubicBezTo>
                    <a:pt x="8053" y="4794"/>
                    <a:pt x="8036" y="4792"/>
                    <a:pt x="8020" y="4792"/>
                  </a:cubicBezTo>
                  <a:cubicBezTo>
                    <a:pt x="7922" y="4792"/>
                    <a:pt x="7835" y="4858"/>
                    <a:pt x="7810" y="4956"/>
                  </a:cubicBezTo>
                  <a:cubicBezTo>
                    <a:pt x="7635" y="5715"/>
                    <a:pt x="7231" y="6402"/>
                    <a:pt x="6652" y="6923"/>
                  </a:cubicBezTo>
                  <a:cubicBezTo>
                    <a:pt x="5792" y="7705"/>
                    <a:pt x="4772" y="9017"/>
                    <a:pt x="4733" y="10842"/>
                  </a:cubicBezTo>
                  <a:cubicBezTo>
                    <a:pt x="4608" y="10784"/>
                    <a:pt x="4474" y="10742"/>
                    <a:pt x="4336" y="10723"/>
                  </a:cubicBezTo>
                  <a:cubicBezTo>
                    <a:pt x="4326" y="10386"/>
                    <a:pt x="4365" y="9612"/>
                    <a:pt x="4840" y="8952"/>
                  </a:cubicBezTo>
                  <a:lnTo>
                    <a:pt x="4934" y="8831"/>
                  </a:lnTo>
                  <a:cubicBezTo>
                    <a:pt x="5001" y="8737"/>
                    <a:pt x="4983" y="8609"/>
                    <a:pt x="4892" y="8537"/>
                  </a:cubicBezTo>
                  <a:cubicBezTo>
                    <a:pt x="4853" y="8505"/>
                    <a:pt x="4805" y="8490"/>
                    <a:pt x="4758" y="8490"/>
                  </a:cubicBezTo>
                  <a:cubicBezTo>
                    <a:pt x="4698" y="8490"/>
                    <a:pt x="4639" y="8514"/>
                    <a:pt x="4597" y="8561"/>
                  </a:cubicBezTo>
                  <a:cubicBezTo>
                    <a:pt x="4560" y="8605"/>
                    <a:pt x="4527" y="8650"/>
                    <a:pt x="4493" y="8694"/>
                  </a:cubicBezTo>
                  <a:lnTo>
                    <a:pt x="3694" y="9728"/>
                  </a:lnTo>
                  <a:cubicBezTo>
                    <a:pt x="3651" y="9330"/>
                    <a:pt x="3519" y="8830"/>
                    <a:pt x="3161" y="8472"/>
                  </a:cubicBezTo>
                  <a:cubicBezTo>
                    <a:pt x="2679" y="7989"/>
                    <a:pt x="1939" y="7917"/>
                    <a:pt x="1539" y="7917"/>
                  </a:cubicBezTo>
                  <a:cubicBezTo>
                    <a:pt x="1379" y="7917"/>
                    <a:pt x="1273" y="7928"/>
                    <a:pt x="1259" y="7930"/>
                  </a:cubicBezTo>
                  <a:cubicBezTo>
                    <a:pt x="1159" y="7942"/>
                    <a:pt x="1080" y="8020"/>
                    <a:pt x="1068" y="8120"/>
                  </a:cubicBezTo>
                  <a:cubicBezTo>
                    <a:pt x="1062" y="8170"/>
                    <a:pt x="935" y="9349"/>
                    <a:pt x="1609" y="10025"/>
                  </a:cubicBezTo>
                  <a:cubicBezTo>
                    <a:pt x="2022" y="10439"/>
                    <a:pt x="2625" y="10551"/>
                    <a:pt x="3040" y="10574"/>
                  </a:cubicBezTo>
                  <a:lnTo>
                    <a:pt x="2740" y="10963"/>
                  </a:lnTo>
                  <a:cubicBezTo>
                    <a:pt x="2551" y="10878"/>
                    <a:pt x="2357" y="10836"/>
                    <a:pt x="2164" y="10836"/>
                  </a:cubicBezTo>
                  <a:cubicBezTo>
                    <a:pt x="1673" y="10836"/>
                    <a:pt x="1185" y="11104"/>
                    <a:pt x="800" y="11610"/>
                  </a:cubicBezTo>
                  <a:cubicBezTo>
                    <a:pt x="723" y="11706"/>
                    <a:pt x="739" y="11844"/>
                    <a:pt x="836" y="11919"/>
                  </a:cubicBezTo>
                  <a:cubicBezTo>
                    <a:pt x="876" y="11949"/>
                    <a:pt x="922" y="11963"/>
                    <a:pt x="968" y="11963"/>
                  </a:cubicBezTo>
                  <a:cubicBezTo>
                    <a:pt x="1035" y="11963"/>
                    <a:pt x="1102" y="11932"/>
                    <a:pt x="1145" y="11873"/>
                  </a:cubicBezTo>
                  <a:cubicBezTo>
                    <a:pt x="1442" y="11482"/>
                    <a:pt x="1811" y="11273"/>
                    <a:pt x="2172" y="11273"/>
                  </a:cubicBezTo>
                  <a:cubicBezTo>
                    <a:pt x="2317" y="11273"/>
                    <a:pt x="2460" y="11306"/>
                    <a:pt x="2596" y="11375"/>
                  </a:cubicBezTo>
                  <a:cubicBezTo>
                    <a:pt x="3196" y="11677"/>
                    <a:pt x="3310" y="12450"/>
                    <a:pt x="2884" y="13300"/>
                  </a:cubicBezTo>
                  <a:cubicBezTo>
                    <a:pt x="2633" y="13803"/>
                    <a:pt x="2288" y="14148"/>
                    <a:pt x="1913" y="14272"/>
                  </a:cubicBezTo>
                  <a:cubicBezTo>
                    <a:pt x="1812" y="14307"/>
                    <a:pt x="1707" y="14324"/>
                    <a:pt x="1603" y="14324"/>
                  </a:cubicBezTo>
                  <a:cubicBezTo>
                    <a:pt x="1454" y="14324"/>
                    <a:pt x="1307" y="14289"/>
                    <a:pt x="1172" y="14219"/>
                  </a:cubicBezTo>
                  <a:cubicBezTo>
                    <a:pt x="641" y="13954"/>
                    <a:pt x="483" y="13324"/>
                    <a:pt x="760" y="12579"/>
                  </a:cubicBezTo>
                  <a:cubicBezTo>
                    <a:pt x="798" y="12467"/>
                    <a:pt x="741" y="12345"/>
                    <a:pt x="631" y="12305"/>
                  </a:cubicBezTo>
                  <a:cubicBezTo>
                    <a:pt x="606" y="12296"/>
                    <a:pt x="580" y="12291"/>
                    <a:pt x="555" y="12291"/>
                  </a:cubicBezTo>
                  <a:cubicBezTo>
                    <a:pt x="468" y="12291"/>
                    <a:pt x="388" y="12343"/>
                    <a:pt x="355" y="12428"/>
                  </a:cubicBezTo>
                  <a:cubicBezTo>
                    <a:pt x="0" y="13383"/>
                    <a:pt x="243" y="14239"/>
                    <a:pt x="978" y="14607"/>
                  </a:cubicBezTo>
                  <a:cubicBezTo>
                    <a:pt x="1174" y="14706"/>
                    <a:pt x="1389" y="14756"/>
                    <a:pt x="1604" y="14756"/>
                  </a:cubicBezTo>
                  <a:cubicBezTo>
                    <a:pt x="1754" y="14756"/>
                    <a:pt x="1903" y="14732"/>
                    <a:pt x="2048" y="14684"/>
                  </a:cubicBezTo>
                  <a:cubicBezTo>
                    <a:pt x="2371" y="14576"/>
                    <a:pt x="2665" y="14363"/>
                    <a:pt x="2914" y="14054"/>
                  </a:cubicBezTo>
                  <a:cubicBezTo>
                    <a:pt x="3193" y="14501"/>
                    <a:pt x="3630" y="14757"/>
                    <a:pt x="4134" y="14757"/>
                  </a:cubicBezTo>
                  <a:cubicBezTo>
                    <a:pt x="4573" y="14757"/>
                    <a:pt x="4969" y="14561"/>
                    <a:pt x="5249" y="14205"/>
                  </a:cubicBezTo>
                  <a:cubicBezTo>
                    <a:pt x="5400" y="14013"/>
                    <a:pt x="5514" y="13779"/>
                    <a:pt x="5587" y="13514"/>
                  </a:cubicBezTo>
                  <a:cubicBezTo>
                    <a:pt x="5770" y="13789"/>
                    <a:pt x="5972" y="14051"/>
                    <a:pt x="6190" y="14301"/>
                  </a:cubicBezTo>
                  <a:cubicBezTo>
                    <a:pt x="6443" y="14592"/>
                    <a:pt x="6808" y="14758"/>
                    <a:pt x="7195" y="14758"/>
                  </a:cubicBezTo>
                  <a:lnTo>
                    <a:pt x="11500" y="14758"/>
                  </a:lnTo>
                  <a:cubicBezTo>
                    <a:pt x="11887" y="14758"/>
                    <a:pt x="12252" y="14592"/>
                    <a:pt x="12505" y="14301"/>
                  </a:cubicBezTo>
                  <a:cubicBezTo>
                    <a:pt x="13208" y="13494"/>
                    <a:pt x="13661" y="12672"/>
                    <a:pt x="13855" y="11857"/>
                  </a:cubicBezTo>
                  <a:cubicBezTo>
                    <a:pt x="13879" y="11741"/>
                    <a:pt x="13806" y="11628"/>
                    <a:pt x="13691" y="11601"/>
                  </a:cubicBezTo>
                  <a:cubicBezTo>
                    <a:pt x="13675" y="11597"/>
                    <a:pt x="13658" y="11595"/>
                    <a:pt x="13642" y="11595"/>
                  </a:cubicBezTo>
                  <a:cubicBezTo>
                    <a:pt x="13547" y="11595"/>
                    <a:pt x="13458" y="11660"/>
                    <a:pt x="13434" y="11757"/>
                  </a:cubicBezTo>
                  <a:cubicBezTo>
                    <a:pt x="13256" y="12504"/>
                    <a:pt x="12834" y="13266"/>
                    <a:pt x="12179" y="14016"/>
                  </a:cubicBezTo>
                  <a:cubicBezTo>
                    <a:pt x="12008" y="14213"/>
                    <a:pt x="11761" y="14324"/>
                    <a:pt x="11500" y="14324"/>
                  </a:cubicBezTo>
                  <a:lnTo>
                    <a:pt x="7195" y="14324"/>
                  </a:lnTo>
                  <a:cubicBezTo>
                    <a:pt x="6934" y="14324"/>
                    <a:pt x="6686" y="14213"/>
                    <a:pt x="6516" y="14016"/>
                  </a:cubicBezTo>
                  <a:cubicBezTo>
                    <a:pt x="6177" y="13626"/>
                    <a:pt x="5897" y="13231"/>
                    <a:pt x="5684" y="12838"/>
                  </a:cubicBezTo>
                  <a:cubicBezTo>
                    <a:pt x="5687" y="12730"/>
                    <a:pt x="5686" y="12622"/>
                    <a:pt x="5678" y="12513"/>
                  </a:cubicBezTo>
                  <a:cubicBezTo>
                    <a:pt x="5646" y="12009"/>
                    <a:pt x="5498" y="11579"/>
                    <a:pt x="5249" y="11261"/>
                  </a:cubicBezTo>
                  <a:cubicBezTo>
                    <a:pt x="5225" y="11230"/>
                    <a:pt x="5199" y="11202"/>
                    <a:pt x="5172" y="11173"/>
                  </a:cubicBezTo>
                  <a:cubicBezTo>
                    <a:pt x="5167" y="11097"/>
                    <a:pt x="5166" y="11020"/>
                    <a:pt x="5166" y="10946"/>
                  </a:cubicBezTo>
                  <a:cubicBezTo>
                    <a:pt x="5166" y="9224"/>
                    <a:pt x="6133" y="7984"/>
                    <a:pt x="6945" y="7246"/>
                  </a:cubicBezTo>
                  <a:cubicBezTo>
                    <a:pt x="7115" y="7090"/>
                    <a:pt x="7273" y="6922"/>
                    <a:pt x="7417" y="6740"/>
                  </a:cubicBezTo>
                  <a:lnTo>
                    <a:pt x="11278" y="6740"/>
                  </a:lnTo>
                  <a:cubicBezTo>
                    <a:pt x="11421" y="6922"/>
                    <a:pt x="11580" y="7090"/>
                    <a:pt x="11750" y="7246"/>
                  </a:cubicBezTo>
                  <a:cubicBezTo>
                    <a:pt x="12562" y="7984"/>
                    <a:pt x="13529" y="9224"/>
                    <a:pt x="13529" y="10946"/>
                  </a:cubicBezTo>
                  <a:cubicBezTo>
                    <a:pt x="13532" y="11063"/>
                    <a:pt x="13629" y="11156"/>
                    <a:pt x="13745" y="11156"/>
                  </a:cubicBezTo>
                  <a:cubicBezTo>
                    <a:pt x="13863" y="11156"/>
                    <a:pt x="13958" y="11063"/>
                    <a:pt x="13962" y="10946"/>
                  </a:cubicBezTo>
                  <a:cubicBezTo>
                    <a:pt x="13963" y="10283"/>
                    <a:pt x="13830" y="9626"/>
                    <a:pt x="13567" y="9017"/>
                  </a:cubicBezTo>
                  <a:cubicBezTo>
                    <a:pt x="14429" y="8443"/>
                    <a:pt x="14947" y="7480"/>
                    <a:pt x="14949" y="6445"/>
                  </a:cubicBezTo>
                  <a:lnTo>
                    <a:pt x="14949" y="6443"/>
                  </a:lnTo>
                  <a:cubicBezTo>
                    <a:pt x="14949" y="4742"/>
                    <a:pt x="13567" y="3358"/>
                    <a:pt x="11868" y="3358"/>
                  </a:cubicBezTo>
                  <a:cubicBezTo>
                    <a:pt x="11861" y="3358"/>
                    <a:pt x="11854" y="3358"/>
                    <a:pt x="11847" y="3358"/>
                  </a:cubicBezTo>
                  <a:cubicBezTo>
                    <a:pt x="11631" y="3358"/>
                    <a:pt x="11417" y="3382"/>
                    <a:pt x="11206" y="3428"/>
                  </a:cubicBezTo>
                  <a:lnTo>
                    <a:pt x="11441" y="3161"/>
                  </a:lnTo>
                  <a:cubicBezTo>
                    <a:pt x="11721" y="2843"/>
                    <a:pt x="11877" y="2433"/>
                    <a:pt x="11876" y="2007"/>
                  </a:cubicBezTo>
                  <a:lnTo>
                    <a:pt x="11876" y="1570"/>
                  </a:lnTo>
                  <a:cubicBezTo>
                    <a:pt x="11876" y="1296"/>
                    <a:pt x="11655" y="1074"/>
                    <a:pt x="11379" y="1074"/>
                  </a:cubicBezTo>
                  <a:lnTo>
                    <a:pt x="11240" y="1074"/>
                  </a:lnTo>
                  <a:lnTo>
                    <a:pt x="11240" y="754"/>
                  </a:lnTo>
                  <a:cubicBezTo>
                    <a:pt x="11238" y="338"/>
                    <a:pt x="10901" y="0"/>
                    <a:pt x="104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</p:grpSp>
      <p:grpSp>
        <p:nvGrpSpPr>
          <p:cNvPr id="755" name="Google Shape;755;p47"/>
          <p:cNvGrpSpPr/>
          <p:nvPr/>
        </p:nvGrpSpPr>
        <p:grpSpPr>
          <a:xfrm>
            <a:off x="6582525" y="3511919"/>
            <a:ext cx="307475" cy="368875"/>
            <a:chOff x="6426450" y="1499800"/>
            <a:chExt cx="307475" cy="368875"/>
          </a:xfrm>
        </p:grpSpPr>
        <p:sp>
          <p:nvSpPr>
            <p:cNvPr id="756" name="Google Shape;756;p47"/>
            <p:cNvSpPr/>
            <p:nvPr/>
          </p:nvSpPr>
          <p:spPr>
            <a:xfrm>
              <a:off x="6449175" y="1499800"/>
              <a:ext cx="284750" cy="327125"/>
            </a:xfrm>
            <a:custGeom>
              <a:rect b="b" l="l" r="r" t="t"/>
              <a:pathLst>
                <a:path extrusionOk="0" h="13085" w="11390">
                  <a:moveTo>
                    <a:pt x="5757" y="0"/>
                  </a:moveTo>
                  <a:cubicBezTo>
                    <a:pt x="5360" y="0"/>
                    <a:pt x="4964" y="32"/>
                    <a:pt x="4577" y="97"/>
                  </a:cubicBezTo>
                  <a:cubicBezTo>
                    <a:pt x="3246" y="321"/>
                    <a:pt x="2033" y="921"/>
                    <a:pt x="1073" y="1833"/>
                  </a:cubicBezTo>
                  <a:cubicBezTo>
                    <a:pt x="670" y="2220"/>
                    <a:pt x="328" y="2665"/>
                    <a:pt x="60" y="3154"/>
                  </a:cubicBezTo>
                  <a:cubicBezTo>
                    <a:pt x="1" y="3258"/>
                    <a:pt x="39" y="3390"/>
                    <a:pt x="142" y="3449"/>
                  </a:cubicBezTo>
                  <a:cubicBezTo>
                    <a:pt x="176" y="3467"/>
                    <a:pt x="212" y="3476"/>
                    <a:pt x="248" y="3476"/>
                  </a:cubicBezTo>
                  <a:cubicBezTo>
                    <a:pt x="324" y="3476"/>
                    <a:pt x="398" y="3436"/>
                    <a:pt x="437" y="3364"/>
                  </a:cubicBezTo>
                  <a:cubicBezTo>
                    <a:pt x="685" y="2913"/>
                    <a:pt x="999" y="2503"/>
                    <a:pt x="1370" y="2146"/>
                  </a:cubicBezTo>
                  <a:cubicBezTo>
                    <a:pt x="2268" y="1294"/>
                    <a:pt x="3402" y="733"/>
                    <a:pt x="4648" y="525"/>
                  </a:cubicBezTo>
                  <a:cubicBezTo>
                    <a:pt x="5014" y="463"/>
                    <a:pt x="5388" y="432"/>
                    <a:pt x="5763" y="432"/>
                  </a:cubicBezTo>
                  <a:cubicBezTo>
                    <a:pt x="6535" y="432"/>
                    <a:pt x="7310" y="562"/>
                    <a:pt x="8021" y="816"/>
                  </a:cubicBezTo>
                  <a:cubicBezTo>
                    <a:pt x="8805" y="1094"/>
                    <a:pt x="9485" y="1512"/>
                    <a:pt x="9989" y="2024"/>
                  </a:cubicBezTo>
                  <a:cubicBezTo>
                    <a:pt x="10506" y="2550"/>
                    <a:pt x="10822" y="3169"/>
                    <a:pt x="10903" y="3811"/>
                  </a:cubicBezTo>
                  <a:cubicBezTo>
                    <a:pt x="11045" y="4916"/>
                    <a:pt x="10879" y="5719"/>
                    <a:pt x="10382" y="6339"/>
                  </a:cubicBezTo>
                  <a:cubicBezTo>
                    <a:pt x="9941" y="6889"/>
                    <a:pt x="9280" y="7250"/>
                    <a:pt x="8423" y="7624"/>
                  </a:cubicBezTo>
                  <a:cubicBezTo>
                    <a:pt x="8318" y="7673"/>
                    <a:pt x="8270" y="7799"/>
                    <a:pt x="8318" y="7905"/>
                  </a:cubicBezTo>
                  <a:cubicBezTo>
                    <a:pt x="8353" y="7987"/>
                    <a:pt x="8432" y="8035"/>
                    <a:pt x="8516" y="8035"/>
                  </a:cubicBezTo>
                  <a:cubicBezTo>
                    <a:pt x="8543" y="8035"/>
                    <a:pt x="8570" y="8030"/>
                    <a:pt x="8596" y="8020"/>
                  </a:cubicBezTo>
                  <a:cubicBezTo>
                    <a:pt x="9550" y="7605"/>
                    <a:pt x="10437" y="7137"/>
                    <a:pt x="10945" y="6290"/>
                  </a:cubicBezTo>
                  <a:lnTo>
                    <a:pt x="10945" y="6290"/>
                  </a:lnTo>
                  <a:cubicBezTo>
                    <a:pt x="10870" y="8004"/>
                    <a:pt x="9709" y="8538"/>
                    <a:pt x="8254" y="9207"/>
                  </a:cubicBezTo>
                  <a:cubicBezTo>
                    <a:pt x="7738" y="9444"/>
                    <a:pt x="7203" y="9691"/>
                    <a:pt x="6682" y="10009"/>
                  </a:cubicBezTo>
                  <a:cubicBezTo>
                    <a:pt x="6151" y="10332"/>
                    <a:pt x="5881" y="11103"/>
                    <a:pt x="5593" y="11920"/>
                  </a:cubicBezTo>
                  <a:cubicBezTo>
                    <a:pt x="5491" y="12208"/>
                    <a:pt x="5386" y="12507"/>
                    <a:pt x="5270" y="12786"/>
                  </a:cubicBezTo>
                  <a:cubicBezTo>
                    <a:pt x="5224" y="12896"/>
                    <a:pt x="5276" y="13023"/>
                    <a:pt x="5386" y="13068"/>
                  </a:cubicBezTo>
                  <a:cubicBezTo>
                    <a:pt x="5413" y="13079"/>
                    <a:pt x="5442" y="13085"/>
                    <a:pt x="5470" y="13085"/>
                  </a:cubicBezTo>
                  <a:cubicBezTo>
                    <a:pt x="5554" y="13085"/>
                    <a:pt x="5635" y="13035"/>
                    <a:pt x="5669" y="12952"/>
                  </a:cubicBezTo>
                  <a:cubicBezTo>
                    <a:pt x="5790" y="12661"/>
                    <a:pt x="5897" y="12357"/>
                    <a:pt x="6000" y="12065"/>
                  </a:cubicBezTo>
                  <a:cubicBezTo>
                    <a:pt x="6262" y="11322"/>
                    <a:pt x="6509" y="10621"/>
                    <a:pt x="6906" y="10378"/>
                  </a:cubicBezTo>
                  <a:cubicBezTo>
                    <a:pt x="7407" y="10072"/>
                    <a:pt x="7930" y="9832"/>
                    <a:pt x="8436" y="9600"/>
                  </a:cubicBezTo>
                  <a:cubicBezTo>
                    <a:pt x="9954" y="8902"/>
                    <a:pt x="11390" y="8241"/>
                    <a:pt x="11382" y="6093"/>
                  </a:cubicBezTo>
                  <a:lnTo>
                    <a:pt x="11382" y="6080"/>
                  </a:lnTo>
                  <a:lnTo>
                    <a:pt x="11382" y="4651"/>
                  </a:lnTo>
                  <a:cubicBezTo>
                    <a:pt x="11388" y="4352"/>
                    <a:pt x="11372" y="4051"/>
                    <a:pt x="11333" y="3755"/>
                  </a:cubicBezTo>
                  <a:lnTo>
                    <a:pt x="11333" y="3757"/>
                  </a:lnTo>
                  <a:cubicBezTo>
                    <a:pt x="11237" y="3019"/>
                    <a:pt x="10879" y="2317"/>
                    <a:pt x="10296" y="1722"/>
                  </a:cubicBezTo>
                  <a:cubicBezTo>
                    <a:pt x="9747" y="1164"/>
                    <a:pt x="9011" y="709"/>
                    <a:pt x="8165" y="409"/>
                  </a:cubicBezTo>
                  <a:cubicBezTo>
                    <a:pt x="7408" y="138"/>
                    <a:pt x="6581" y="0"/>
                    <a:pt x="5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  <p:sp>
          <p:nvSpPr>
            <p:cNvPr id="757" name="Google Shape;757;p47"/>
            <p:cNvSpPr/>
            <p:nvPr/>
          </p:nvSpPr>
          <p:spPr>
            <a:xfrm>
              <a:off x="6426450" y="1595425"/>
              <a:ext cx="221875" cy="273250"/>
            </a:xfrm>
            <a:custGeom>
              <a:rect b="b" l="l" r="r" t="t"/>
              <a:pathLst>
                <a:path extrusionOk="0" h="10930" w="8875">
                  <a:moveTo>
                    <a:pt x="791" y="1"/>
                  </a:moveTo>
                  <a:cubicBezTo>
                    <a:pt x="705" y="1"/>
                    <a:pt x="624" y="52"/>
                    <a:pt x="590" y="137"/>
                  </a:cubicBezTo>
                  <a:cubicBezTo>
                    <a:pt x="193" y="1150"/>
                    <a:pt x="0" y="2312"/>
                    <a:pt x="21" y="3505"/>
                  </a:cubicBezTo>
                  <a:lnTo>
                    <a:pt x="26" y="4794"/>
                  </a:lnTo>
                  <a:cubicBezTo>
                    <a:pt x="26" y="4802"/>
                    <a:pt x="26" y="4808"/>
                    <a:pt x="27" y="4816"/>
                  </a:cubicBezTo>
                  <a:cubicBezTo>
                    <a:pt x="61" y="6985"/>
                    <a:pt x="834" y="8990"/>
                    <a:pt x="2047" y="10057"/>
                  </a:cubicBezTo>
                  <a:cubicBezTo>
                    <a:pt x="2700" y="10631"/>
                    <a:pt x="3474" y="10930"/>
                    <a:pt x="4301" y="10930"/>
                  </a:cubicBezTo>
                  <a:cubicBezTo>
                    <a:pt x="4303" y="10930"/>
                    <a:pt x="4305" y="10930"/>
                    <a:pt x="4308" y="10930"/>
                  </a:cubicBezTo>
                  <a:cubicBezTo>
                    <a:pt x="4446" y="10930"/>
                    <a:pt x="4584" y="10922"/>
                    <a:pt x="4723" y="10906"/>
                  </a:cubicBezTo>
                  <a:cubicBezTo>
                    <a:pt x="5309" y="10838"/>
                    <a:pt x="5782" y="10520"/>
                    <a:pt x="6165" y="9931"/>
                  </a:cubicBezTo>
                  <a:cubicBezTo>
                    <a:pt x="6230" y="9833"/>
                    <a:pt x="6203" y="9698"/>
                    <a:pt x="6103" y="9632"/>
                  </a:cubicBezTo>
                  <a:lnTo>
                    <a:pt x="6101" y="9634"/>
                  </a:lnTo>
                  <a:cubicBezTo>
                    <a:pt x="6065" y="9610"/>
                    <a:pt x="6024" y="9599"/>
                    <a:pt x="5983" y="9599"/>
                  </a:cubicBezTo>
                  <a:cubicBezTo>
                    <a:pt x="5913" y="9599"/>
                    <a:pt x="5844" y="9633"/>
                    <a:pt x="5802" y="9696"/>
                  </a:cubicBezTo>
                  <a:cubicBezTo>
                    <a:pt x="5489" y="10176"/>
                    <a:pt x="5130" y="10424"/>
                    <a:pt x="4672" y="10477"/>
                  </a:cubicBezTo>
                  <a:cubicBezTo>
                    <a:pt x="4545" y="10491"/>
                    <a:pt x="4421" y="10499"/>
                    <a:pt x="4298" y="10499"/>
                  </a:cubicBezTo>
                  <a:cubicBezTo>
                    <a:pt x="3571" y="10499"/>
                    <a:pt x="2911" y="10241"/>
                    <a:pt x="2331" y="9733"/>
                  </a:cubicBezTo>
                  <a:cubicBezTo>
                    <a:pt x="1641" y="9127"/>
                    <a:pt x="1105" y="8184"/>
                    <a:pt x="787" y="7071"/>
                  </a:cubicBezTo>
                  <a:lnTo>
                    <a:pt x="787" y="7071"/>
                  </a:lnTo>
                  <a:cubicBezTo>
                    <a:pt x="1066" y="7667"/>
                    <a:pt x="1408" y="8173"/>
                    <a:pt x="1799" y="8550"/>
                  </a:cubicBezTo>
                  <a:cubicBezTo>
                    <a:pt x="2212" y="8949"/>
                    <a:pt x="2672" y="9202"/>
                    <a:pt x="3164" y="9303"/>
                  </a:cubicBezTo>
                  <a:cubicBezTo>
                    <a:pt x="3325" y="9337"/>
                    <a:pt x="3489" y="9353"/>
                    <a:pt x="3654" y="9353"/>
                  </a:cubicBezTo>
                  <a:cubicBezTo>
                    <a:pt x="4033" y="9353"/>
                    <a:pt x="4424" y="9265"/>
                    <a:pt x="4818" y="9093"/>
                  </a:cubicBezTo>
                  <a:cubicBezTo>
                    <a:pt x="5761" y="8683"/>
                    <a:pt x="5928" y="7945"/>
                    <a:pt x="6090" y="7230"/>
                  </a:cubicBezTo>
                  <a:cubicBezTo>
                    <a:pt x="6276" y="6411"/>
                    <a:pt x="6468" y="5564"/>
                    <a:pt x="7796" y="4934"/>
                  </a:cubicBezTo>
                  <a:cubicBezTo>
                    <a:pt x="8103" y="4788"/>
                    <a:pt x="8416" y="4656"/>
                    <a:pt x="8707" y="4533"/>
                  </a:cubicBezTo>
                  <a:cubicBezTo>
                    <a:pt x="8820" y="4489"/>
                    <a:pt x="8874" y="4360"/>
                    <a:pt x="8826" y="4249"/>
                  </a:cubicBezTo>
                  <a:cubicBezTo>
                    <a:pt x="8792" y="4165"/>
                    <a:pt x="8713" y="4116"/>
                    <a:pt x="8628" y="4116"/>
                  </a:cubicBezTo>
                  <a:cubicBezTo>
                    <a:pt x="8599" y="4116"/>
                    <a:pt x="8569" y="4122"/>
                    <a:pt x="8540" y="4134"/>
                  </a:cubicBezTo>
                  <a:cubicBezTo>
                    <a:pt x="8243" y="4258"/>
                    <a:pt x="7926" y="4395"/>
                    <a:pt x="7612" y="4543"/>
                  </a:cubicBezTo>
                  <a:cubicBezTo>
                    <a:pt x="6093" y="5263"/>
                    <a:pt x="5858" y="6301"/>
                    <a:pt x="5669" y="7135"/>
                  </a:cubicBezTo>
                  <a:cubicBezTo>
                    <a:pt x="5513" y="7828"/>
                    <a:pt x="5389" y="8375"/>
                    <a:pt x="4646" y="8698"/>
                  </a:cubicBezTo>
                  <a:cubicBezTo>
                    <a:pt x="4306" y="8846"/>
                    <a:pt x="3973" y="8921"/>
                    <a:pt x="3653" y="8921"/>
                  </a:cubicBezTo>
                  <a:cubicBezTo>
                    <a:pt x="3517" y="8921"/>
                    <a:pt x="3383" y="8907"/>
                    <a:pt x="3252" y="8880"/>
                  </a:cubicBezTo>
                  <a:cubicBezTo>
                    <a:pt x="2840" y="8796"/>
                    <a:pt x="2452" y="8580"/>
                    <a:pt x="2099" y="8240"/>
                  </a:cubicBezTo>
                  <a:cubicBezTo>
                    <a:pt x="1339" y="7508"/>
                    <a:pt x="778" y="6230"/>
                    <a:pt x="555" y="4734"/>
                  </a:cubicBezTo>
                  <a:cubicBezTo>
                    <a:pt x="325" y="3179"/>
                    <a:pt x="481" y="1603"/>
                    <a:pt x="993" y="296"/>
                  </a:cubicBezTo>
                  <a:cubicBezTo>
                    <a:pt x="1037" y="185"/>
                    <a:pt x="981" y="59"/>
                    <a:pt x="872" y="16"/>
                  </a:cubicBezTo>
                  <a:cubicBezTo>
                    <a:pt x="845" y="6"/>
                    <a:pt x="818" y="1"/>
                    <a:pt x="7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  <p:sp>
          <p:nvSpPr>
            <p:cNvPr id="758" name="Google Shape;758;p47"/>
            <p:cNvSpPr/>
            <p:nvPr/>
          </p:nvSpPr>
          <p:spPr>
            <a:xfrm>
              <a:off x="6551350" y="1582675"/>
              <a:ext cx="71050" cy="50100"/>
            </a:xfrm>
            <a:custGeom>
              <a:rect b="b" l="l" r="r" t="t"/>
              <a:pathLst>
                <a:path extrusionOk="0" h="2004" w="2842">
                  <a:moveTo>
                    <a:pt x="1420" y="433"/>
                  </a:moveTo>
                  <a:cubicBezTo>
                    <a:pt x="1946" y="433"/>
                    <a:pt x="2409" y="698"/>
                    <a:pt x="2409" y="1002"/>
                  </a:cubicBezTo>
                  <a:cubicBezTo>
                    <a:pt x="2409" y="1305"/>
                    <a:pt x="1946" y="1571"/>
                    <a:pt x="1420" y="1571"/>
                  </a:cubicBezTo>
                  <a:cubicBezTo>
                    <a:pt x="894" y="1571"/>
                    <a:pt x="433" y="1305"/>
                    <a:pt x="433" y="1002"/>
                  </a:cubicBezTo>
                  <a:cubicBezTo>
                    <a:pt x="433" y="700"/>
                    <a:pt x="894" y="433"/>
                    <a:pt x="1420" y="433"/>
                  </a:cubicBezTo>
                  <a:close/>
                  <a:moveTo>
                    <a:pt x="1420" y="0"/>
                  </a:moveTo>
                  <a:cubicBezTo>
                    <a:pt x="623" y="0"/>
                    <a:pt x="0" y="439"/>
                    <a:pt x="0" y="1002"/>
                  </a:cubicBezTo>
                  <a:cubicBezTo>
                    <a:pt x="0" y="1563"/>
                    <a:pt x="623" y="2003"/>
                    <a:pt x="1420" y="2003"/>
                  </a:cubicBezTo>
                  <a:cubicBezTo>
                    <a:pt x="2217" y="2003"/>
                    <a:pt x="2841" y="1563"/>
                    <a:pt x="2841" y="1002"/>
                  </a:cubicBezTo>
                  <a:cubicBezTo>
                    <a:pt x="2841" y="439"/>
                    <a:pt x="2217" y="0"/>
                    <a:pt x="14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</p:grpSp>
      <p:grpSp>
        <p:nvGrpSpPr>
          <p:cNvPr id="759" name="Google Shape;759;p47"/>
          <p:cNvGrpSpPr/>
          <p:nvPr/>
        </p:nvGrpSpPr>
        <p:grpSpPr>
          <a:xfrm>
            <a:off x="5363013" y="3511906"/>
            <a:ext cx="384325" cy="368900"/>
            <a:chOff x="1468425" y="3227725"/>
            <a:chExt cx="384325" cy="368900"/>
          </a:xfrm>
        </p:grpSpPr>
        <p:sp>
          <p:nvSpPr>
            <p:cNvPr id="760" name="Google Shape;760;p47"/>
            <p:cNvSpPr/>
            <p:nvPr/>
          </p:nvSpPr>
          <p:spPr>
            <a:xfrm>
              <a:off x="1468425" y="3297225"/>
              <a:ext cx="117450" cy="246675"/>
            </a:xfrm>
            <a:custGeom>
              <a:rect b="b" l="l" r="r" t="t"/>
              <a:pathLst>
                <a:path extrusionOk="0" h="9867" w="4698">
                  <a:moveTo>
                    <a:pt x="4460" y="0"/>
                  </a:moveTo>
                  <a:cubicBezTo>
                    <a:pt x="4405" y="0"/>
                    <a:pt x="4350" y="21"/>
                    <a:pt x="4308" y="61"/>
                  </a:cubicBezTo>
                  <a:cubicBezTo>
                    <a:pt x="3888" y="472"/>
                    <a:pt x="3502" y="987"/>
                    <a:pt x="3160" y="1596"/>
                  </a:cubicBezTo>
                  <a:cubicBezTo>
                    <a:pt x="2683" y="1365"/>
                    <a:pt x="2215" y="1266"/>
                    <a:pt x="1845" y="1266"/>
                  </a:cubicBezTo>
                  <a:cubicBezTo>
                    <a:pt x="1709" y="1266"/>
                    <a:pt x="1585" y="1279"/>
                    <a:pt x="1480" y="1305"/>
                  </a:cubicBezTo>
                  <a:cubicBezTo>
                    <a:pt x="1142" y="1387"/>
                    <a:pt x="1053" y="1575"/>
                    <a:pt x="1031" y="1680"/>
                  </a:cubicBezTo>
                  <a:cubicBezTo>
                    <a:pt x="1003" y="1817"/>
                    <a:pt x="1033" y="2028"/>
                    <a:pt x="1343" y="2265"/>
                  </a:cubicBezTo>
                  <a:cubicBezTo>
                    <a:pt x="2138" y="2874"/>
                    <a:pt x="2270" y="3508"/>
                    <a:pt x="2290" y="3661"/>
                  </a:cubicBezTo>
                  <a:cubicBezTo>
                    <a:pt x="2192" y="3984"/>
                    <a:pt x="2106" y="4316"/>
                    <a:pt x="2034" y="4653"/>
                  </a:cubicBezTo>
                  <a:cubicBezTo>
                    <a:pt x="1949" y="4628"/>
                    <a:pt x="1861" y="4606"/>
                    <a:pt x="1770" y="4590"/>
                  </a:cubicBezTo>
                  <a:cubicBezTo>
                    <a:pt x="1591" y="4556"/>
                    <a:pt x="1402" y="4538"/>
                    <a:pt x="1218" y="4538"/>
                  </a:cubicBezTo>
                  <a:cubicBezTo>
                    <a:pt x="694" y="4538"/>
                    <a:pt x="207" y="4683"/>
                    <a:pt x="80" y="5019"/>
                  </a:cubicBezTo>
                  <a:cubicBezTo>
                    <a:pt x="22" y="5175"/>
                    <a:pt x="1" y="5483"/>
                    <a:pt x="529" y="5800"/>
                  </a:cubicBezTo>
                  <a:cubicBezTo>
                    <a:pt x="1357" y="6297"/>
                    <a:pt x="1694" y="7196"/>
                    <a:pt x="1748" y="7356"/>
                  </a:cubicBezTo>
                  <a:cubicBezTo>
                    <a:pt x="1756" y="8213"/>
                    <a:pt x="2007" y="9050"/>
                    <a:pt x="2475" y="9768"/>
                  </a:cubicBezTo>
                  <a:cubicBezTo>
                    <a:pt x="2516" y="9832"/>
                    <a:pt x="2586" y="9867"/>
                    <a:pt x="2656" y="9867"/>
                  </a:cubicBezTo>
                  <a:cubicBezTo>
                    <a:pt x="2697" y="9867"/>
                    <a:pt x="2737" y="9855"/>
                    <a:pt x="2774" y="9832"/>
                  </a:cubicBezTo>
                  <a:cubicBezTo>
                    <a:pt x="2874" y="9767"/>
                    <a:pt x="2903" y="9633"/>
                    <a:pt x="2839" y="9531"/>
                  </a:cubicBezTo>
                  <a:cubicBezTo>
                    <a:pt x="2410" y="8875"/>
                    <a:pt x="2181" y="8105"/>
                    <a:pt x="2181" y="7321"/>
                  </a:cubicBezTo>
                  <a:cubicBezTo>
                    <a:pt x="2181" y="7299"/>
                    <a:pt x="2178" y="7277"/>
                    <a:pt x="2170" y="7256"/>
                  </a:cubicBezTo>
                  <a:cubicBezTo>
                    <a:pt x="2146" y="7173"/>
                    <a:pt x="1790" y="6052"/>
                    <a:pt x="750" y="5429"/>
                  </a:cubicBezTo>
                  <a:cubicBezTo>
                    <a:pt x="510" y="5284"/>
                    <a:pt x="479" y="5186"/>
                    <a:pt x="484" y="5173"/>
                  </a:cubicBezTo>
                  <a:cubicBezTo>
                    <a:pt x="515" y="5093"/>
                    <a:pt x="784" y="4968"/>
                    <a:pt x="1216" y="4968"/>
                  </a:cubicBezTo>
                  <a:cubicBezTo>
                    <a:pt x="1357" y="4968"/>
                    <a:pt x="1516" y="4982"/>
                    <a:pt x="1689" y="5014"/>
                  </a:cubicBezTo>
                  <a:cubicBezTo>
                    <a:pt x="2556" y="5176"/>
                    <a:pt x="3166" y="5839"/>
                    <a:pt x="3173" y="5846"/>
                  </a:cubicBezTo>
                  <a:cubicBezTo>
                    <a:pt x="3215" y="5893"/>
                    <a:pt x="3274" y="5918"/>
                    <a:pt x="3334" y="5918"/>
                  </a:cubicBezTo>
                  <a:cubicBezTo>
                    <a:pt x="3385" y="5918"/>
                    <a:pt x="3437" y="5899"/>
                    <a:pt x="3478" y="5862"/>
                  </a:cubicBezTo>
                  <a:cubicBezTo>
                    <a:pt x="3567" y="5782"/>
                    <a:pt x="3574" y="5645"/>
                    <a:pt x="3494" y="5556"/>
                  </a:cubicBezTo>
                  <a:cubicBezTo>
                    <a:pt x="3194" y="5243"/>
                    <a:pt x="2837" y="4990"/>
                    <a:pt x="2443" y="4807"/>
                  </a:cubicBezTo>
                  <a:cubicBezTo>
                    <a:pt x="2519" y="4447"/>
                    <a:pt x="2612" y="4090"/>
                    <a:pt x="2718" y="3745"/>
                  </a:cubicBezTo>
                  <a:cubicBezTo>
                    <a:pt x="2726" y="3722"/>
                    <a:pt x="2729" y="3696"/>
                    <a:pt x="2728" y="3671"/>
                  </a:cubicBezTo>
                  <a:cubicBezTo>
                    <a:pt x="2726" y="3633"/>
                    <a:pt x="2667" y="2733"/>
                    <a:pt x="1605" y="1922"/>
                  </a:cubicBezTo>
                  <a:cubicBezTo>
                    <a:pt x="1510" y="1847"/>
                    <a:pt x="1473" y="1796"/>
                    <a:pt x="1462" y="1772"/>
                  </a:cubicBezTo>
                  <a:cubicBezTo>
                    <a:pt x="1497" y="1748"/>
                    <a:pt x="1604" y="1702"/>
                    <a:pt x="1821" y="1699"/>
                  </a:cubicBezTo>
                  <a:lnTo>
                    <a:pt x="1842" y="1699"/>
                  </a:lnTo>
                  <a:cubicBezTo>
                    <a:pt x="2497" y="1699"/>
                    <a:pt x="3456" y="2073"/>
                    <a:pt x="4140" y="2914"/>
                  </a:cubicBezTo>
                  <a:cubicBezTo>
                    <a:pt x="4183" y="2967"/>
                    <a:pt x="4246" y="2995"/>
                    <a:pt x="4309" y="2995"/>
                  </a:cubicBezTo>
                  <a:cubicBezTo>
                    <a:pt x="4357" y="2995"/>
                    <a:pt x="4405" y="2979"/>
                    <a:pt x="4445" y="2946"/>
                  </a:cubicBezTo>
                  <a:cubicBezTo>
                    <a:pt x="4537" y="2871"/>
                    <a:pt x="4551" y="2734"/>
                    <a:pt x="4477" y="2640"/>
                  </a:cubicBezTo>
                  <a:cubicBezTo>
                    <a:pt x="4211" y="2314"/>
                    <a:pt x="3895" y="2031"/>
                    <a:pt x="3539" y="1806"/>
                  </a:cubicBezTo>
                  <a:cubicBezTo>
                    <a:pt x="3861" y="1235"/>
                    <a:pt x="4221" y="753"/>
                    <a:pt x="4610" y="372"/>
                  </a:cubicBezTo>
                  <a:cubicBezTo>
                    <a:pt x="4696" y="287"/>
                    <a:pt x="4698" y="150"/>
                    <a:pt x="4613" y="65"/>
                  </a:cubicBezTo>
                  <a:cubicBezTo>
                    <a:pt x="4571" y="22"/>
                    <a:pt x="4516" y="0"/>
                    <a:pt x="44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  <p:sp>
          <p:nvSpPr>
            <p:cNvPr id="761" name="Google Shape;761;p47"/>
            <p:cNvSpPr/>
            <p:nvPr/>
          </p:nvSpPr>
          <p:spPr>
            <a:xfrm>
              <a:off x="1604425" y="3337500"/>
              <a:ext cx="59125" cy="62050"/>
            </a:xfrm>
            <a:custGeom>
              <a:rect b="b" l="l" r="r" t="t"/>
              <a:pathLst>
                <a:path extrusionOk="0" h="2482" w="2365">
                  <a:moveTo>
                    <a:pt x="1183" y="1"/>
                  </a:moveTo>
                  <a:cubicBezTo>
                    <a:pt x="784" y="1"/>
                    <a:pt x="477" y="385"/>
                    <a:pt x="242" y="1179"/>
                  </a:cubicBezTo>
                  <a:cubicBezTo>
                    <a:pt x="140" y="1525"/>
                    <a:pt x="65" y="1878"/>
                    <a:pt x="16" y="2236"/>
                  </a:cubicBezTo>
                  <a:cubicBezTo>
                    <a:pt x="0" y="2365"/>
                    <a:pt x="100" y="2479"/>
                    <a:pt x="231" y="2481"/>
                  </a:cubicBezTo>
                  <a:cubicBezTo>
                    <a:pt x="340" y="2481"/>
                    <a:pt x="431" y="2400"/>
                    <a:pt x="445" y="2292"/>
                  </a:cubicBezTo>
                  <a:cubicBezTo>
                    <a:pt x="560" y="1413"/>
                    <a:pt x="891" y="433"/>
                    <a:pt x="1183" y="433"/>
                  </a:cubicBezTo>
                  <a:cubicBezTo>
                    <a:pt x="1476" y="433"/>
                    <a:pt x="1805" y="1413"/>
                    <a:pt x="1919" y="2292"/>
                  </a:cubicBezTo>
                  <a:cubicBezTo>
                    <a:pt x="1934" y="2402"/>
                    <a:pt x="2027" y="2481"/>
                    <a:pt x="2136" y="2481"/>
                  </a:cubicBezTo>
                  <a:cubicBezTo>
                    <a:pt x="2145" y="2481"/>
                    <a:pt x="2154" y="2481"/>
                    <a:pt x="2163" y="2479"/>
                  </a:cubicBezTo>
                  <a:cubicBezTo>
                    <a:pt x="2280" y="2464"/>
                    <a:pt x="2364" y="2355"/>
                    <a:pt x="2349" y="2236"/>
                  </a:cubicBezTo>
                  <a:cubicBezTo>
                    <a:pt x="2299" y="1878"/>
                    <a:pt x="2225" y="1525"/>
                    <a:pt x="2124" y="1179"/>
                  </a:cubicBezTo>
                  <a:cubicBezTo>
                    <a:pt x="1889" y="385"/>
                    <a:pt x="1581" y="1"/>
                    <a:pt x="1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  <p:sp>
          <p:nvSpPr>
            <p:cNvPr id="762" name="Google Shape;762;p47"/>
            <p:cNvSpPr/>
            <p:nvPr/>
          </p:nvSpPr>
          <p:spPr>
            <a:xfrm>
              <a:off x="1542325" y="3227725"/>
              <a:ext cx="310425" cy="368900"/>
            </a:xfrm>
            <a:custGeom>
              <a:rect b="b" l="l" r="r" t="t"/>
              <a:pathLst>
                <a:path extrusionOk="0" h="14756" w="12417">
                  <a:moveTo>
                    <a:pt x="10138" y="5713"/>
                  </a:moveTo>
                  <a:lnTo>
                    <a:pt x="10138" y="5713"/>
                  </a:lnTo>
                  <a:cubicBezTo>
                    <a:pt x="11938" y="7677"/>
                    <a:pt x="11830" y="10794"/>
                    <a:pt x="9858" y="12764"/>
                  </a:cubicBezTo>
                  <a:lnTo>
                    <a:pt x="9858" y="12763"/>
                  </a:lnTo>
                  <a:cubicBezTo>
                    <a:pt x="8822" y="13798"/>
                    <a:pt x="7468" y="14320"/>
                    <a:pt x="6131" y="14320"/>
                  </a:cubicBezTo>
                  <a:cubicBezTo>
                    <a:pt x="4924" y="14320"/>
                    <a:pt x="3732" y="13896"/>
                    <a:pt x="2799" y="13043"/>
                  </a:cubicBezTo>
                  <a:lnTo>
                    <a:pt x="2980" y="12863"/>
                  </a:lnTo>
                  <a:cubicBezTo>
                    <a:pt x="3708" y="13512"/>
                    <a:pt x="4662" y="13849"/>
                    <a:pt x="5672" y="13849"/>
                  </a:cubicBezTo>
                  <a:cubicBezTo>
                    <a:pt x="6335" y="13849"/>
                    <a:pt x="7024" y="13704"/>
                    <a:pt x="7688" y="13407"/>
                  </a:cubicBezTo>
                  <a:cubicBezTo>
                    <a:pt x="7798" y="13357"/>
                    <a:pt x="7847" y="13230"/>
                    <a:pt x="7798" y="13121"/>
                  </a:cubicBezTo>
                  <a:cubicBezTo>
                    <a:pt x="7762" y="13040"/>
                    <a:pt x="7682" y="12992"/>
                    <a:pt x="7600" y="12992"/>
                  </a:cubicBezTo>
                  <a:cubicBezTo>
                    <a:pt x="7570" y="12992"/>
                    <a:pt x="7540" y="12998"/>
                    <a:pt x="7512" y="13011"/>
                  </a:cubicBezTo>
                  <a:cubicBezTo>
                    <a:pt x="6904" y="13282"/>
                    <a:pt x="6277" y="13414"/>
                    <a:pt x="5674" y="13414"/>
                  </a:cubicBezTo>
                  <a:cubicBezTo>
                    <a:pt x="4777" y="13414"/>
                    <a:pt x="3933" y="13122"/>
                    <a:pt x="3287" y="12556"/>
                  </a:cubicBezTo>
                  <a:lnTo>
                    <a:pt x="9652" y="6198"/>
                  </a:lnTo>
                  <a:lnTo>
                    <a:pt x="9652" y="6198"/>
                  </a:lnTo>
                  <a:cubicBezTo>
                    <a:pt x="10992" y="7724"/>
                    <a:pt x="10742" y="10255"/>
                    <a:pt x="9044" y="11950"/>
                  </a:cubicBezTo>
                  <a:cubicBezTo>
                    <a:pt x="8798" y="12197"/>
                    <a:pt x="8529" y="12416"/>
                    <a:pt x="8240" y="12610"/>
                  </a:cubicBezTo>
                  <a:cubicBezTo>
                    <a:pt x="8140" y="12675"/>
                    <a:pt x="8113" y="12811"/>
                    <a:pt x="8179" y="12911"/>
                  </a:cubicBezTo>
                  <a:cubicBezTo>
                    <a:pt x="8222" y="12973"/>
                    <a:pt x="8290" y="13007"/>
                    <a:pt x="8361" y="13007"/>
                  </a:cubicBezTo>
                  <a:cubicBezTo>
                    <a:pt x="8402" y="13007"/>
                    <a:pt x="8443" y="12995"/>
                    <a:pt x="8480" y="12971"/>
                  </a:cubicBezTo>
                  <a:cubicBezTo>
                    <a:pt x="8793" y="12761"/>
                    <a:pt x="9086" y="12523"/>
                    <a:pt x="9351" y="12257"/>
                  </a:cubicBezTo>
                  <a:cubicBezTo>
                    <a:pt x="11219" y="10391"/>
                    <a:pt x="11469" y="7584"/>
                    <a:pt x="9959" y="5891"/>
                  </a:cubicBezTo>
                  <a:lnTo>
                    <a:pt x="10138" y="5713"/>
                  </a:lnTo>
                  <a:close/>
                  <a:moveTo>
                    <a:pt x="3667" y="0"/>
                  </a:moveTo>
                  <a:cubicBezTo>
                    <a:pt x="2788" y="0"/>
                    <a:pt x="2532" y="673"/>
                    <a:pt x="2285" y="1325"/>
                  </a:cubicBezTo>
                  <a:cubicBezTo>
                    <a:pt x="2173" y="1622"/>
                    <a:pt x="2055" y="1930"/>
                    <a:pt x="1877" y="2221"/>
                  </a:cubicBezTo>
                  <a:cubicBezTo>
                    <a:pt x="1818" y="2325"/>
                    <a:pt x="1851" y="2455"/>
                    <a:pt x="1952" y="2517"/>
                  </a:cubicBezTo>
                  <a:cubicBezTo>
                    <a:pt x="1987" y="2538"/>
                    <a:pt x="2026" y="2548"/>
                    <a:pt x="2064" y="2548"/>
                  </a:cubicBezTo>
                  <a:cubicBezTo>
                    <a:pt x="2136" y="2548"/>
                    <a:pt x="2207" y="2513"/>
                    <a:pt x="2247" y="2447"/>
                  </a:cubicBezTo>
                  <a:cubicBezTo>
                    <a:pt x="2446" y="2121"/>
                    <a:pt x="2576" y="1779"/>
                    <a:pt x="2691" y="1477"/>
                  </a:cubicBezTo>
                  <a:cubicBezTo>
                    <a:pt x="2952" y="790"/>
                    <a:pt x="3112" y="433"/>
                    <a:pt x="3667" y="433"/>
                  </a:cubicBezTo>
                  <a:cubicBezTo>
                    <a:pt x="4220" y="433"/>
                    <a:pt x="4383" y="790"/>
                    <a:pt x="4642" y="1477"/>
                  </a:cubicBezTo>
                  <a:cubicBezTo>
                    <a:pt x="4833" y="1978"/>
                    <a:pt x="5047" y="2546"/>
                    <a:pt x="5540" y="3023"/>
                  </a:cubicBezTo>
                  <a:cubicBezTo>
                    <a:pt x="5545" y="3026"/>
                    <a:pt x="5548" y="3031"/>
                    <a:pt x="5553" y="3034"/>
                  </a:cubicBezTo>
                  <a:cubicBezTo>
                    <a:pt x="5992" y="3431"/>
                    <a:pt x="6394" y="3953"/>
                    <a:pt x="6750" y="4587"/>
                  </a:cubicBezTo>
                  <a:cubicBezTo>
                    <a:pt x="6395" y="4813"/>
                    <a:pt x="6077" y="5094"/>
                    <a:pt x="5814" y="5422"/>
                  </a:cubicBezTo>
                  <a:cubicBezTo>
                    <a:pt x="5737" y="5514"/>
                    <a:pt x="5752" y="5651"/>
                    <a:pt x="5844" y="5726"/>
                  </a:cubicBezTo>
                  <a:cubicBezTo>
                    <a:pt x="5885" y="5759"/>
                    <a:pt x="5933" y="5775"/>
                    <a:pt x="5982" y="5775"/>
                  </a:cubicBezTo>
                  <a:cubicBezTo>
                    <a:pt x="6045" y="5775"/>
                    <a:pt x="6107" y="5748"/>
                    <a:pt x="6149" y="5695"/>
                  </a:cubicBezTo>
                  <a:cubicBezTo>
                    <a:pt x="6834" y="4853"/>
                    <a:pt x="7793" y="4481"/>
                    <a:pt x="8448" y="4481"/>
                  </a:cubicBezTo>
                  <a:cubicBezTo>
                    <a:pt x="8455" y="4481"/>
                    <a:pt x="8463" y="4481"/>
                    <a:pt x="8470" y="4481"/>
                  </a:cubicBezTo>
                  <a:cubicBezTo>
                    <a:pt x="8550" y="4481"/>
                    <a:pt x="8630" y="4489"/>
                    <a:pt x="8710" y="4508"/>
                  </a:cubicBezTo>
                  <a:cubicBezTo>
                    <a:pt x="8752" y="4516"/>
                    <a:pt x="8792" y="4532"/>
                    <a:pt x="8827" y="4554"/>
                  </a:cubicBezTo>
                  <a:cubicBezTo>
                    <a:pt x="8815" y="4576"/>
                    <a:pt x="8780" y="4629"/>
                    <a:pt x="8683" y="4702"/>
                  </a:cubicBezTo>
                  <a:cubicBezTo>
                    <a:pt x="7621" y="5514"/>
                    <a:pt x="7564" y="6413"/>
                    <a:pt x="7561" y="6451"/>
                  </a:cubicBezTo>
                  <a:cubicBezTo>
                    <a:pt x="7561" y="6476"/>
                    <a:pt x="7564" y="6502"/>
                    <a:pt x="7570" y="6525"/>
                  </a:cubicBezTo>
                  <a:cubicBezTo>
                    <a:pt x="7661" y="6818"/>
                    <a:pt x="7741" y="7120"/>
                    <a:pt x="7809" y="7425"/>
                  </a:cubicBezTo>
                  <a:lnTo>
                    <a:pt x="4901" y="10330"/>
                  </a:lnTo>
                  <a:cubicBezTo>
                    <a:pt x="4860" y="10112"/>
                    <a:pt x="4799" y="9833"/>
                    <a:pt x="4715" y="9550"/>
                  </a:cubicBezTo>
                  <a:cubicBezTo>
                    <a:pt x="4449" y="8659"/>
                    <a:pt x="4106" y="8227"/>
                    <a:pt x="3667" y="8227"/>
                  </a:cubicBezTo>
                  <a:cubicBezTo>
                    <a:pt x="3227" y="8227"/>
                    <a:pt x="2883" y="8659"/>
                    <a:pt x="2618" y="9550"/>
                  </a:cubicBezTo>
                  <a:cubicBezTo>
                    <a:pt x="2505" y="9944"/>
                    <a:pt x="2419" y="10346"/>
                    <a:pt x="2362" y="10753"/>
                  </a:cubicBezTo>
                  <a:cubicBezTo>
                    <a:pt x="2349" y="10869"/>
                    <a:pt x="2433" y="10974"/>
                    <a:pt x="2549" y="10988"/>
                  </a:cubicBezTo>
                  <a:cubicBezTo>
                    <a:pt x="2559" y="10990"/>
                    <a:pt x="2569" y="10990"/>
                    <a:pt x="2578" y="10990"/>
                  </a:cubicBezTo>
                  <a:cubicBezTo>
                    <a:pt x="2683" y="10990"/>
                    <a:pt x="2775" y="10914"/>
                    <a:pt x="2791" y="10809"/>
                  </a:cubicBezTo>
                  <a:cubicBezTo>
                    <a:pt x="2909" y="9907"/>
                    <a:pt x="3278" y="8659"/>
                    <a:pt x="3666" y="8659"/>
                  </a:cubicBezTo>
                  <a:cubicBezTo>
                    <a:pt x="4039" y="8659"/>
                    <a:pt x="4395" y="9815"/>
                    <a:pt x="4526" y="10705"/>
                  </a:cubicBezTo>
                  <a:lnTo>
                    <a:pt x="2336" y="12893"/>
                  </a:lnTo>
                  <a:cubicBezTo>
                    <a:pt x="2252" y="12977"/>
                    <a:pt x="2252" y="13114"/>
                    <a:pt x="2336" y="13200"/>
                  </a:cubicBezTo>
                  <a:cubicBezTo>
                    <a:pt x="2807" y="13671"/>
                    <a:pt x="3363" y="14048"/>
                    <a:pt x="3974" y="14311"/>
                  </a:cubicBezTo>
                  <a:cubicBezTo>
                    <a:pt x="3872" y="14318"/>
                    <a:pt x="3769" y="14321"/>
                    <a:pt x="3666" y="14321"/>
                  </a:cubicBezTo>
                  <a:cubicBezTo>
                    <a:pt x="2427" y="14321"/>
                    <a:pt x="1234" y="13825"/>
                    <a:pt x="395" y="12957"/>
                  </a:cubicBezTo>
                  <a:cubicBezTo>
                    <a:pt x="353" y="12913"/>
                    <a:pt x="297" y="12891"/>
                    <a:pt x="240" y="12891"/>
                  </a:cubicBezTo>
                  <a:cubicBezTo>
                    <a:pt x="186" y="12891"/>
                    <a:pt x="132" y="12911"/>
                    <a:pt x="90" y="12952"/>
                  </a:cubicBezTo>
                  <a:cubicBezTo>
                    <a:pt x="4" y="13035"/>
                    <a:pt x="1" y="13173"/>
                    <a:pt x="83" y="13259"/>
                  </a:cubicBezTo>
                  <a:cubicBezTo>
                    <a:pt x="1004" y="14210"/>
                    <a:pt x="2309" y="14755"/>
                    <a:pt x="3666" y="14755"/>
                  </a:cubicBezTo>
                  <a:cubicBezTo>
                    <a:pt x="4074" y="14755"/>
                    <a:pt x="4483" y="14706"/>
                    <a:pt x="4880" y="14609"/>
                  </a:cubicBezTo>
                  <a:cubicBezTo>
                    <a:pt x="5289" y="14704"/>
                    <a:pt x="5709" y="14752"/>
                    <a:pt x="6130" y="14752"/>
                  </a:cubicBezTo>
                  <a:cubicBezTo>
                    <a:pt x="7578" y="14752"/>
                    <a:pt x="9043" y="14189"/>
                    <a:pt x="10164" y="13070"/>
                  </a:cubicBezTo>
                  <a:cubicBezTo>
                    <a:pt x="12359" y="10877"/>
                    <a:pt x="12417" y="7368"/>
                    <a:pt x="10294" y="5249"/>
                  </a:cubicBezTo>
                  <a:lnTo>
                    <a:pt x="10296" y="5249"/>
                  </a:lnTo>
                  <a:cubicBezTo>
                    <a:pt x="10253" y="5207"/>
                    <a:pt x="10197" y="5187"/>
                    <a:pt x="10142" y="5187"/>
                  </a:cubicBezTo>
                  <a:cubicBezTo>
                    <a:pt x="10086" y="5187"/>
                    <a:pt x="10031" y="5207"/>
                    <a:pt x="9989" y="5249"/>
                  </a:cubicBezTo>
                  <a:lnTo>
                    <a:pt x="8170" y="7066"/>
                  </a:lnTo>
                  <a:cubicBezTo>
                    <a:pt x="8117" y="6855"/>
                    <a:pt x="8060" y="6646"/>
                    <a:pt x="7998" y="6441"/>
                  </a:cubicBezTo>
                  <a:cubicBezTo>
                    <a:pt x="8017" y="6295"/>
                    <a:pt x="8149" y="5656"/>
                    <a:pt x="8947" y="5047"/>
                  </a:cubicBezTo>
                  <a:cubicBezTo>
                    <a:pt x="9256" y="4808"/>
                    <a:pt x="9288" y="4597"/>
                    <a:pt x="9259" y="4462"/>
                  </a:cubicBezTo>
                  <a:cubicBezTo>
                    <a:pt x="9237" y="4355"/>
                    <a:pt x="9148" y="4167"/>
                    <a:pt x="8809" y="4086"/>
                  </a:cubicBezTo>
                  <a:cubicBezTo>
                    <a:pt x="8703" y="4060"/>
                    <a:pt x="8579" y="4047"/>
                    <a:pt x="8441" y="4047"/>
                  </a:cubicBezTo>
                  <a:cubicBezTo>
                    <a:pt x="8072" y="4047"/>
                    <a:pt x="7605" y="4145"/>
                    <a:pt x="7128" y="4376"/>
                  </a:cubicBezTo>
                  <a:cubicBezTo>
                    <a:pt x="6752" y="3703"/>
                    <a:pt x="6321" y="3147"/>
                    <a:pt x="5850" y="2719"/>
                  </a:cubicBezTo>
                  <a:lnTo>
                    <a:pt x="5849" y="2717"/>
                  </a:lnTo>
                  <a:cubicBezTo>
                    <a:pt x="5421" y="2307"/>
                    <a:pt x="5222" y="1784"/>
                    <a:pt x="5047" y="1325"/>
                  </a:cubicBezTo>
                  <a:cubicBezTo>
                    <a:pt x="4801" y="673"/>
                    <a:pt x="4545" y="0"/>
                    <a:pt x="36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  <p:sp>
          <p:nvSpPr>
            <p:cNvPr id="763" name="Google Shape;763;p47"/>
            <p:cNvSpPr/>
            <p:nvPr/>
          </p:nvSpPr>
          <p:spPr>
            <a:xfrm>
              <a:off x="1648100" y="3518725"/>
              <a:ext cx="18825" cy="18775"/>
            </a:xfrm>
            <a:custGeom>
              <a:rect b="b" l="l" r="r" t="t"/>
              <a:pathLst>
                <a:path extrusionOk="0" h="751" w="753">
                  <a:moveTo>
                    <a:pt x="377" y="0"/>
                  </a:moveTo>
                  <a:cubicBezTo>
                    <a:pt x="169" y="0"/>
                    <a:pt x="1" y="169"/>
                    <a:pt x="1" y="376"/>
                  </a:cubicBezTo>
                  <a:cubicBezTo>
                    <a:pt x="1" y="582"/>
                    <a:pt x="169" y="751"/>
                    <a:pt x="377" y="751"/>
                  </a:cubicBezTo>
                  <a:cubicBezTo>
                    <a:pt x="584" y="751"/>
                    <a:pt x="753" y="582"/>
                    <a:pt x="753" y="376"/>
                  </a:cubicBezTo>
                  <a:cubicBezTo>
                    <a:pt x="753" y="169"/>
                    <a:pt x="584" y="0"/>
                    <a:pt x="3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  <p:sp>
          <p:nvSpPr>
            <p:cNvPr id="764" name="Google Shape;764;p47"/>
            <p:cNvSpPr/>
            <p:nvPr/>
          </p:nvSpPr>
          <p:spPr>
            <a:xfrm>
              <a:off x="1681700" y="3535650"/>
              <a:ext cx="18825" cy="18750"/>
            </a:xfrm>
            <a:custGeom>
              <a:rect b="b" l="l" r="r" t="t"/>
              <a:pathLst>
                <a:path extrusionOk="0" h="750" w="753">
                  <a:moveTo>
                    <a:pt x="375" y="1"/>
                  </a:moveTo>
                  <a:cubicBezTo>
                    <a:pt x="169" y="1"/>
                    <a:pt x="0" y="168"/>
                    <a:pt x="0" y="374"/>
                  </a:cubicBezTo>
                  <a:cubicBezTo>
                    <a:pt x="0" y="583"/>
                    <a:pt x="169" y="749"/>
                    <a:pt x="375" y="749"/>
                  </a:cubicBezTo>
                  <a:cubicBezTo>
                    <a:pt x="584" y="749"/>
                    <a:pt x="752" y="583"/>
                    <a:pt x="752" y="374"/>
                  </a:cubicBezTo>
                  <a:cubicBezTo>
                    <a:pt x="752" y="168"/>
                    <a:pt x="584" y="1"/>
                    <a:pt x="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  <p:sp>
          <p:nvSpPr>
            <p:cNvPr id="765" name="Google Shape;765;p47"/>
            <p:cNvSpPr/>
            <p:nvPr/>
          </p:nvSpPr>
          <p:spPr>
            <a:xfrm>
              <a:off x="1688325" y="3504250"/>
              <a:ext cx="18825" cy="18800"/>
            </a:xfrm>
            <a:custGeom>
              <a:rect b="b" l="l" r="r" t="t"/>
              <a:pathLst>
                <a:path extrusionOk="0" h="752" w="753">
                  <a:moveTo>
                    <a:pt x="376" y="1"/>
                  </a:moveTo>
                  <a:cubicBezTo>
                    <a:pt x="169" y="1"/>
                    <a:pt x="1" y="168"/>
                    <a:pt x="1" y="376"/>
                  </a:cubicBezTo>
                  <a:cubicBezTo>
                    <a:pt x="1" y="582"/>
                    <a:pt x="169" y="751"/>
                    <a:pt x="376" y="751"/>
                  </a:cubicBezTo>
                  <a:cubicBezTo>
                    <a:pt x="584" y="751"/>
                    <a:pt x="753" y="582"/>
                    <a:pt x="753" y="376"/>
                  </a:cubicBezTo>
                  <a:cubicBezTo>
                    <a:pt x="753" y="168"/>
                    <a:pt x="584" y="1"/>
                    <a:pt x="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  <p:sp>
          <p:nvSpPr>
            <p:cNvPr id="766" name="Google Shape;766;p47"/>
            <p:cNvSpPr/>
            <p:nvPr/>
          </p:nvSpPr>
          <p:spPr>
            <a:xfrm>
              <a:off x="1722900" y="3516325"/>
              <a:ext cx="18800" cy="18750"/>
            </a:xfrm>
            <a:custGeom>
              <a:rect b="b" l="l" r="r" t="t"/>
              <a:pathLst>
                <a:path extrusionOk="0" h="750" w="752">
                  <a:moveTo>
                    <a:pt x="376" y="1"/>
                  </a:moveTo>
                  <a:cubicBezTo>
                    <a:pt x="169" y="1"/>
                    <a:pt x="1" y="168"/>
                    <a:pt x="1" y="376"/>
                  </a:cubicBezTo>
                  <a:cubicBezTo>
                    <a:pt x="1" y="583"/>
                    <a:pt x="169" y="750"/>
                    <a:pt x="376" y="750"/>
                  </a:cubicBezTo>
                  <a:cubicBezTo>
                    <a:pt x="584" y="750"/>
                    <a:pt x="751" y="583"/>
                    <a:pt x="751" y="376"/>
                  </a:cubicBezTo>
                  <a:cubicBezTo>
                    <a:pt x="751" y="168"/>
                    <a:pt x="584" y="1"/>
                    <a:pt x="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  <p:sp>
          <p:nvSpPr>
            <p:cNvPr id="767" name="Google Shape;767;p47"/>
            <p:cNvSpPr/>
            <p:nvPr/>
          </p:nvSpPr>
          <p:spPr>
            <a:xfrm>
              <a:off x="1728725" y="3483075"/>
              <a:ext cx="18775" cy="18775"/>
            </a:xfrm>
            <a:custGeom>
              <a:rect b="b" l="l" r="r" t="t"/>
              <a:pathLst>
                <a:path extrusionOk="0" h="751" w="751">
                  <a:moveTo>
                    <a:pt x="375" y="0"/>
                  </a:moveTo>
                  <a:cubicBezTo>
                    <a:pt x="169" y="0"/>
                    <a:pt x="0" y="169"/>
                    <a:pt x="0" y="375"/>
                  </a:cubicBezTo>
                  <a:cubicBezTo>
                    <a:pt x="0" y="582"/>
                    <a:pt x="169" y="751"/>
                    <a:pt x="375" y="751"/>
                  </a:cubicBezTo>
                  <a:cubicBezTo>
                    <a:pt x="584" y="751"/>
                    <a:pt x="750" y="582"/>
                    <a:pt x="750" y="375"/>
                  </a:cubicBezTo>
                  <a:cubicBezTo>
                    <a:pt x="750" y="169"/>
                    <a:pt x="584" y="0"/>
                    <a:pt x="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  <p:sp>
          <p:nvSpPr>
            <p:cNvPr id="768" name="Google Shape;768;p47"/>
            <p:cNvSpPr/>
            <p:nvPr/>
          </p:nvSpPr>
          <p:spPr>
            <a:xfrm>
              <a:off x="1758275" y="3481000"/>
              <a:ext cx="18800" cy="18775"/>
            </a:xfrm>
            <a:custGeom>
              <a:rect b="b" l="l" r="r" t="t"/>
              <a:pathLst>
                <a:path extrusionOk="0" h="751" w="752">
                  <a:moveTo>
                    <a:pt x="376" y="0"/>
                  </a:moveTo>
                  <a:cubicBezTo>
                    <a:pt x="168" y="0"/>
                    <a:pt x="1" y="169"/>
                    <a:pt x="1" y="376"/>
                  </a:cubicBezTo>
                  <a:cubicBezTo>
                    <a:pt x="1" y="582"/>
                    <a:pt x="168" y="751"/>
                    <a:pt x="376" y="751"/>
                  </a:cubicBezTo>
                  <a:cubicBezTo>
                    <a:pt x="583" y="751"/>
                    <a:pt x="751" y="582"/>
                    <a:pt x="751" y="376"/>
                  </a:cubicBezTo>
                  <a:cubicBezTo>
                    <a:pt x="751" y="169"/>
                    <a:pt x="583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  <p:sp>
          <p:nvSpPr>
            <p:cNvPr id="769" name="Google Shape;769;p47"/>
            <p:cNvSpPr/>
            <p:nvPr/>
          </p:nvSpPr>
          <p:spPr>
            <a:xfrm>
              <a:off x="1706250" y="3460650"/>
              <a:ext cx="18800" cy="18775"/>
            </a:xfrm>
            <a:custGeom>
              <a:rect b="b" l="l" r="r" t="t"/>
              <a:pathLst>
                <a:path extrusionOk="0" h="751" w="752">
                  <a:moveTo>
                    <a:pt x="376" y="0"/>
                  </a:moveTo>
                  <a:cubicBezTo>
                    <a:pt x="169" y="0"/>
                    <a:pt x="1" y="167"/>
                    <a:pt x="1" y="376"/>
                  </a:cubicBezTo>
                  <a:cubicBezTo>
                    <a:pt x="1" y="582"/>
                    <a:pt x="169" y="751"/>
                    <a:pt x="376" y="751"/>
                  </a:cubicBezTo>
                  <a:cubicBezTo>
                    <a:pt x="584" y="751"/>
                    <a:pt x="751" y="582"/>
                    <a:pt x="751" y="376"/>
                  </a:cubicBezTo>
                  <a:cubicBezTo>
                    <a:pt x="751" y="167"/>
                    <a:pt x="584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  <p:sp>
          <p:nvSpPr>
            <p:cNvPr id="770" name="Google Shape;770;p47"/>
            <p:cNvSpPr/>
            <p:nvPr/>
          </p:nvSpPr>
          <p:spPr>
            <a:xfrm>
              <a:off x="1746175" y="3446450"/>
              <a:ext cx="18825" cy="18800"/>
            </a:xfrm>
            <a:custGeom>
              <a:rect b="b" l="l" r="r" t="t"/>
              <a:pathLst>
                <a:path extrusionOk="0" h="752" w="753">
                  <a:moveTo>
                    <a:pt x="377" y="1"/>
                  </a:moveTo>
                  <a:cubicBezTo>
                    <a:pt x="169" y="1"/>
                    <a:pt x="0" y="169"/>
                    <a:pt x="0" y="376"/>
                  </a:cubicBezTo>
                  <a:cubicBezTo>
                    <a:pt x="0" y="583"/>
                    <a:pt x="169" y="751"/>
                    <a:pt x="377" y="751"/>
                  </a:cubicBezTo>
                  <a:cubicBezTo>
                    <a:pt x="584" y="751"/>
                    <a:pt x="752" y="583"/>
                    <a:pt x="752" y="376"/>
                  </a:cubicBezTo>
                  <a:cubicBezTo>
                    <a:pt x="752" y="169"/>
                    <a:pt x="584" y="1"/>
                    <a:pt x="3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  <p:sp>
          <p:nvSpPr>
            <p:cNvPr id="771" name="Google Shape;771;p47"/>
            <p:cNvSpPr/>
            <p:nvPr/>
          </p:nvSpPr>
          <p:spPr>
            <a:xfrm>
              <a:off x="1777600" y="3439825"/>
              <a:ext cx="18800" cy="18775"/>
            </a:xfrm>
            <a:custGeom>
              <a:rect b="b" l="l" r="r" t="t"/>
              <a:pathLst>
                <a:path extrusionOk="0" h="751" w="752">
                  <a:moveTo>
                    <a:pt x="376" y="0"/>
                  </a:moveTo>
                  <a:cubicBezTo>
                    <a:pt x="169" y="0"/>
                    <a:pt x="1" y="169"/>
                    <a:pt x="1" y="375"/>
                  </a:cubicBezTo>
                  <a:cubicBezTo>
                    <a:pt x="1" y="584"/>
                    <a:pt x="169" y="751"/>
                    <a:pt x="376" y="751"/>
                  </a:cubicBezTo>
                  <a:cubicBezTo>
                    <a:pt x="583" y="751"/>
                    <a:pt x="751" y="584"/>
                    <a:pt x="751" y="375"/>
                  </a:cubicBezTo>
                  <a:cubicBezTo>
                    <a:pt x="751" y="169"/>
                    <a:pt x="583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  <p:sp>
          <p:nvSpPr>
            <p:cNvPr id="772" name="Google Shape;772;p47"/>
            <p:cNvSpPr/>
            <p:nvPr/>
          </p:nvSpPr>
          <p:spPr>
            <a:xfrm>
              <a:off x="1760675" y="3406275"/>
              <a:ext cx="18775" cy="18775"/>
            </a:xfrm>
            <a:custGeom>
              <a:rect b="b" l="l" r="r" t="t"/>
              <a:pathLst>
                <a:path extrusionOk="0" h="751" w="751">
                  <a:moveTo>
                    <a:pt x="376" y="0"/>
                  </a:moveTo>
                  <a:cubicBezTo>
                    <a:pt x="169" y="0"/>
                    <a:pt x="0" y="169"/>
                    <a:pt x="0" y="376"/>
                  </a:cubicBezTo>
                  <a:cubicBezTo>
                    <a:pt x="0" y="584"/>
                    <a:pt x="169" y="751"/>
                    <a:pt x="376" y="751"/>
                  </a:cubicBezTo>
                  <a:cubicBezTo>
                    <a:pt x="584" y="751"/>
                    <a:pt x="751" y="584"/>
                    <a:pt x="751" y="376"/>
                  </a:cubicBezTo>
                  <a:cubicBezTo>
                    <a:pt x="751" y="169"/>
                    <a:pt x="584" y="0"/>
                    <a:pt x="3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lt1"/>
                </a:solidFill>
              </a:endParaRPr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6" name="Shape 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" name="Google Shape;777;p48"/>
          <p:cNvSpPr txBox="1"/>
          <p:nvPr>
            <p:ph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Competitors</a:t>
            </a:r>
            <a:endParaRPr/>
          </a:p>
        </p:txBody>
      </p:sp>
      <p:sp>
        <p:nvSpPr>
          <p:cNvPr id="778" name="Google Shape;778;p48"/>
          <p:cNvSpPr txBox="1"/>
          <p:nvPr>
            <p:ph idx="4294967295" type="ctrTitle"/>
          </p:nvPr>
        </p:nvSpPr>
        <p:spPr>
          <a:xfrm>
            <a:off x="4022100" y="2872708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Saturn</a:t>
            </a:r>
            <a:endParaRPr sz="2200"/>
          </a:p>
        </p:txBody>
      </p:sp>
      <p:sp>
        <p:nvSpPr>
          <p:cNvPr id="779" name="Google Shape;779;p48"/>
          <p:cNvSpPr txBox="1"/>
          <p:nvPr>
            <p:ph idx="4294967295" type="subTitle"/>
          </p:nvPr>
        </p:nvSpPr>
        <p:spPr>
          <a:xfrm>
            <a:off x="3723600" y="3353950"/>
            <a:ext cx="217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composed mostly of hydrogen and helium</a:t>
            </a:r>
            <a:endParaRPr sz="1400"/>
          </a:p>
        </p:txBody>
      </p:sp>
      <p:sp>
        <p:nvSpPr>
          <p:cNvPr id="780" name="Google Shape;780;p48"/>
          <p:cNvSpPr txBox="1"/>
          <p:nvPr>
            <p:ph idx="4294967295" type="ctrTitle"/>
          </p:nvPr>
        </p:nvSpPr>
        <p:spPr>
          <a:xfrm>
            <a:off x="6336690" y="2872708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Venus</a:t>
            </a:r>
            <a:endParaRPr sz="2200"/>
          </a:p>
        </p:txBody>
      </p:sp>
      <p:sp>
        <p:nvSpPr>
          <p:cNvPr id="781" name="Google Shape;781;p48"/>
          <p:cNvSpPr txBox="1"/>
          <p:nvPr>
            <p:ph idx="4294967295" type="subTitle"/>
          </p:nvPr>
        </p:nvSpPr>
        <p:spPr>
          <a:xfrm>
            <a:off x="6262425" y="3353950"/>
            <a:ext cx="1955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has a beautiful name, but it’s quite hot</a:t>
            </a:r>
            <a:endParaRPr sz="1400"/>
          </a:p>
        </p:txBody>
      </p:sp>
      <p:sp>
        <p:nvSpPr>
          <p:cNvPr id="782" name="Google Shape;782;p48"/>
          <p:cNvSpPr txBox="1"/>
          <p:nvPr>
            <p:ph idx="4294967295" type="ctrTitle"/>
          </p:nvPr>
        </p:nvSpPr>
        <p:spPr>
          <a:xfrm>
            <a:off x="6336690" y="1378458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Jupiter</a:t>
            </a:r>
            <a:endParaRPr sz="2200"/>
          </a:p>
        </p:txBody>
      </p:sp>
      <p:sp>
        <p:nvSpPr>
          <p:cNvPr id="783" name="Google Shape;783;p48"/>
          <p:cNvSpPr txBox="1"/>
          <p:nvPr>
            <p:ph idx="4294967295" type="subTitle"/>
          </p:nvPr>
        </p:nvSpPr>
        <p:spPr>
          <a:xfrm>
            <a:off x="6262425" y="1859700"/>
            <a:ext cx="1955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It’s the biggest planet in the Solar System</a:t>
            </a:r>
            <a:endParaRPr sz="1400"/>
          </a:p>
        </p:txBody>
      </p:sp>
      <p:sp>
        <p:nvSpPr>
          <p:cNvPr id="784" name="Google Shape;784;p48"/>
          <p:cNvSpPr txBox="1"/>
          <p:nvPr>
            <p:ph idx="4294967295" type="ctrTitle"/>
          </p:nvPr>
        </p:nvSpPr>
        <p:spPr>
          <a:xfrm>
            <a:off x="4022100" y="1378458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Mars</a:t>
            </a:r>
            <a:endParaRPr sz="2200"/>
          </a:p>
        </p:txBody>
      </p:sp>
      <p:sp>
        <p:nvSpPr>
          <p:cNvPr id="785" name="Google Shape;785;p48"/>
          <p:cNvSpPr txBox="1"/>
          <p:nvPr>
            <p:ph idx="4294967295" type="subTitle"/>
          </p:nvPr>
        </p:nvSpPr>
        <p:spPr>
          <a:xfrm>
            <a:off x="3723600" y="1859700"/>
            <a:ext cx="217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 cold place full of iron oxide dust</a:t>
            </a:r>
            <a:endParaRPr sz="1400"/>
          </a:p>
        </p:txBody>
      </p:sp>
      <p:cxnSp>
        <p:nvCxnSpPr>
          <p:cNvPr id="786" name="Google Shape;786;p48"/>
          <p:cNvCxnSpPr/>
          <p:nvPr/>
        </p:nvCxnSpPr>
        <p:spPr>
          <a:xfrm>
            <a:off x="2167900" y="1700350"/>
            <a:ext cx="0" cy="24441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triangle"/>
            <a:tailEnd len="med" w="med" type="none"/>
          </a:ln>
        </p:spPr>
      </p:cxnSp>
      <p:cxnSp>
        <p:nvCxnSpPr>
          <p:cNvPr id="787" name="Google Shape;787;p48"/>
          <p:cNvCxnSpPr/>
          <p:nvPr/>
        </p:nvCxnSpPr>
        <p:spPr>
          <a:xfrm rot="10800000">
            <a:off x="710200" y="2922400"/>
            <a:ext cx="29154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triangle"/>
            <a:tailEnd len="med" w="med" type="none"/>
          </a:ln>
        </p:spPr>
      </p:cxnSp>
      <p:sp>
        <p:nvSpPr>
          <p:cNvPr id="788" name="Google Shape;788;p48"/>
          <p:cNvSpPr/>
          <p:nvPr/>
        </p:nvSpPr>
        <p:spPr>
          <a:xfrm>
            <a:off x="2032500" y="2357400"/>
            <a:ext cx="270900" cy="270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" name="Google Shape;789;p48"/>
          <p:cNvSpPr/>
          <p:nvPr/>
        </p:nvSpPr>
        <p:spPr>
          <a:xfrm>
            <a:off x="5946550" y="1700350"/>
            <a:ext cx="179100" cy="1791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" name="Google Shape;790;p48"/>
          <p:cNvSpPr/>
          <p:nvPr/>
        </p:nvSpPr>
        <p:spPr>
          <a:xfrm>
            <a:off x="8294326" y="1700350"/>
            <a:ext cx="179100" cy="179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" name="Google Shape;791;p48"/>
          <p:cNvSpPr/>
          <p:nvPr/>
        </p:nvSpPr>
        <p:spPr>
          <a:xfrm>
            <a:off x="5946550" y="3147175"/>
            <a:ext cx="179100" cy="1791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" name="Google Shape;792;p48"/>
          <p:cNvSpPr/>
          <p:nvPr/>
        </p:nvSpPr>
        <p:spPr>
          <a:xfrm>
            <a:off x="8294326" y="3147175"/>
            <a:ext cx="179100" cy="179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" name="Google Shape;793;p48"/>
          <p:cNvSpPr txBox="1"/>
          <p:nvPr>
            <p:ph idx="4294967295" type="subTitle"/>
          </p:nvPr>
        </p:nvSpPr>
        <p:spPr>
          <a:xfrm>
            <a:off x="1521900" y="1149875"/>
            <a:ext cx="12921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More expensive</a:t>
            </a:r>
            <a:endParaRPr sz="1200"/>
          </a:p>
        </p:txBody>
      </p:sp>
      <p:sp>
        <p:nvSpPr>
          <p:cNvPr id="794" name="Google Shape;794;p48"/>
          <p:cNvSpPr txBox="1"/>
          <p:nvPr>
            <p:ph idx="4294967295" type="subTitle"/>
          </p:nvPr>
        </p:nvSpPr>
        <p:spPr>
          <a:xfrm>
            <a:off x="3084597" y="2539300"/>
            <a:ext cx="9375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Easier</a:t>
            </a:r>
            <a:endParaRPr sz="1200"/>
          </a:p>
        </p:txBody>
      </p:sp>
      <p:sp>
        <p:nvSpPr>
          <p:cNvPr id="795" name="Google Shape;795;p48"/>
          <p:cNvSpPr/>
          <p:nvPr/>
        </p:nvSpPr>
        <p:spPr>
          <a:xfrm>
            <a:off x="2742200" y="2187525"/>
            <a:ext cx="270900" cy="270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" name="Google Shape;796;p48"/>
          <p:cNvSpPr/>
          <p:nvPr/>
        </p:nvSpPr>
        <p:spPr>
          <a:xfrm>
            <a:off x="1150600" y="3101275"/>
            <a:ext cx="270900" cy="2709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" name="Google Shape;797;p48"/>
          <p:cNvSpPr/>
          <p:nvPr/>
        </p:nvSpPr>
        <p:spPr>
          <a:xfrm>
            <a:off x="1700250" y="2813500"/>
            <a:ext cx="270900" cy="2709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0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" name="Google Shape;802;p49"/>
          <p:cNvSpPr txBox="1"/>
          <p:nvPr>
            <p:ph idx="6"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Business Model</a:t>
            </a:r>
            <a:endParaRPr/>
          </a:p>
        </p:txBody>
      </p:sp>
      <p:pic>
        <p:nvPicPr>
          <p:cNvPr id="803" name="Google Shape;803;p49"/>
          <p:cNvPicPr preferRelativeResize="0"/>
          <p:nvPr/>
        </p:nvPicPr>
        <p:blipFill rotWithShape="1">
          <a:blip r:embed="rId3">
            <a:alphaModFix/>
          </a:blip>
          <a:srcRect b="17656" l="7022" r="7022" t="30626"/>
          <a:stretch/>
        </p:blipFill>
        <p:spPr>
          <a:xfrm>
            <a:off x="718200" y="3032943"/>
            <a:ext cx="2344411" cy="2115922"/>
          </a:xfrm>
          <a:prstGeom prst="rect">
            <a:avLst/>
          </a:prstGeom>
          <a:noFill/>
          <a:ln>
            <a:noFill/>
          </a:ln>
        </p:spPr>
      </p:pic>
      <p:pic>
        <p:nvPicPr>
          <p:cNvPr id="804" name="Google Shape;804;p49"/>
          <p:cNvPicPr preferRelativeResize="0"/>
          <p:nvPr/>
        </p:nvPicPr>
        <p:blipFill rotWithShape="1">
          <a:blip r:embed="rId4">
            <a:alphaModFix/>
          </a:blip>
          <a:srcRect b="13948" l="17493" r="25820" t="51897"/>
          <a:stretch/>
        </p:blipFill>
        <p:spPr>
          <a:xfrm>
            <a:off x="3402727" y="3032943"/>
            <a:ext cx="2344405" cy="2115919"/>
          </a:xfrm>
          <a:prstGeom prst="rect">
            <a:avLst/>
          </a:prstGeom>
          <a:noFill/>
          <a:ln>
            <a:noFill/>
          </a:ln>
        </p:spPr>
      </p:pic>
      <p:pic>
        <p:nvPicPr>
          <p:cNvPr id="805" name="Google Shape;805;p49"/>
          <p:cNvPicPr preferRelativeResize="0"/>
          <p:nvPr/>
        </p:nvPicPr>
        <p:blipFill rotWithShape="1">
          <a:blip r:embed="rId5">
            <a:alphaModFix/>
          </a:blip>
          <a:srcRect b="0" l="19079" r="19073" t="0"/>
          <a:stretch/>
        </p:blipFill>
        <p:spPr>
          <a:xfrm>
            <a:off x="6115590" y="3032943"/>
            <a:ext cx="2344413" cy="2115926"/>
          </a:xfrm>
          <a:prstGeom prst="rect">
            <a:avLst/>
          </a:prstGeom>
          <a:noFill/>
          <a:ln>
            <a:noFill/>
          </a:ln>
        </p:spPr>
      </p:pic>
      <p:sp>
        <p:nvSpPr>
          <p:cNvPr id="806" name="Google Shape;806;p49"/>
          <p:cNvSpPr txBox="1"/>
          <p:nvPr>
            <p:ph type="ctrTitle"/>
          </p:nvPr>
        </p:nvSpPr>
        <p:spPr>
          <a:xfrm>
            <a:off x="887590" y="1609300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807" name="Google Shape;807;p49"/>
          <p:cNvSpPr txBox="1"/>
          <p:nvPr>
            <p:ph idx="1" type="subTitle"/>
          </p:nvPr>
        </p:nvSpPr>
        <p:spPr>
          <a:xfrm>
            <a:off x="539600" y="2198650"/>
            <a:ext cx="22293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808" name="Google Shape;808;p49"/>
          <p:cNvSpPr txBox="1"/>
          <p:nvPr>
            <p:ph idx="2" type="ctrTitle"/>
          </p:nvPr>
        </p:nvSpPr>
        <p:spPr>
          <a:xfrm>
            <a:off x="3631375" y="1609300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809" name="Google Shape;809;p49"/>
          <p:cNvSpPr txBox="1"/>
          <p:nvPr>
            <p:ph idx="3" type="subTitle"/>
          </p:nvPr>
        </p:nvSpPr>
        <p:spPr>
          <a:xfrm>
            <a:off x="3457385" y="2198650"/>
            <a:ext cx="22293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the ringed one and a gas giant</a:t>
            </a:r>
            <a:endParaRPr/>
          </a:p>
        </p:txBody>
      </p:sp>
      <p:sp>
        <p:nvSpPr>
          <p:cNvPr id="810" name="Google Shape;810;p49"/>
          <p:cNvSpPr txBox="1"/>
          <p:nvPr>
            <p:ph idx="4" type="ctrTitle"/>
          </p:nvPr>
        </p:nvSpPr>
        <p:spPr>
          <a:xfrm>
            <a:off x="6360990" y="1609300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811" name="Google Shape;811;p49"/>
          <p:cNvSpPr txBox="1"/>
          <p:nvPr>
            <p:ph idx="5" type="subTitle"/>
          </p:nvPr>
        </p:nvSpPr>
        <p:spPr>
          <a:xfrm>
            <a:off x="6361000" y="2198650"/>
            <a:ext cx="2229300" cy="6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farthest planet from the Sun</a:t>
            </a:r>
            <a:endParaRPr/>
          </a:p>
        </p:txBody>
      </p:sp>
      <p:sp>
        <p:nvSpPr>
          <p:cNvPr id="812" name="Google Shape;812;p49"/>
          <p:cNvSpPr/>
          <p:nvPr/>
        </p:nvSpPr>
        <p:spPr>
          <a:xfrm>
            <a:off x="2085175" y="1171825"/>
            <a:ext cx="577500" cy="57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" name="Google Shape;813;p49"/>
          <p:cNvSpPr/>
          <p:nvPr/>
        </p:nvSpPr>
        <p:spPr>
          <a:xfrm>
            <a:off x="4283275" y="1171825"/>
            <a:ext cx="577500" cy="57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" name="Google Shape;814;p49"/>
          <p:cNvSpPr/>
          <p:nvPr/>
        </p:nvSpPr>
        <p:spPr>
          <a:xfrm>
            <a:off x="6481325" y="1171825"/>
            <a:ext cx="577500" cy="57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" name="Google Shape;815;p49"/>
          <p:cNvGrpSpPr/>
          <p:nvPr/>
        </p:nvGrpSpPr>
        <p:grpSpPr>
          <a:xfrm>
            <a:off x="6585718" y="1288845"/>
            <a:ext cx="360356" cy="343462"/>
            <a:chOff x="6870193" y="2295620"/>
            <a:chExt cx="360356" cy="343462"/>
          </a:xfrm>
        </p:grpSpPr>
        <p:sp>
          <p:nvSpPr>
            <p:cNvPr id="816" name="Google Shape;816;p49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9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" name="Google Shape;818;p49"/>
          <p:cNvGrpSpPr/>
          <p:nvPr/>
        </p:nvGrpSpPr>
        <p:grpSpPr>
          <a:xfrm>
            <a:off x="4378536" y="1289297"/>
            <a:ext cx="372835" cy="342573"/>
            <a:chOff x="1952836" y="2774422"/>
            <a:chExt cx="372835" cy="342573"/>
          </a:xfrm>
        </p:grpSpPr>
        <p:sp>
          <p:nvSpPr>
            <p:cNvPr id="819" name="Google Shape;819;p49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9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9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" name="Google Shape;822;p49"/>
          <p:cNvGrpSpPr/>
          <p:nvPr/>
        </p:nvGrpSpPr>
        <p:grpSpPr>
          <a:xfrm>
            <a:off x="2183727" y="1279029"/>
            <a:ext cx="380393" cy="363118"/>
            <a:chOff x="4126815" y="2760704"/>
            <a:chExt cx="380393" cy="363118"/>
          </a:xfrm>
        </p:grpSpPr>
        <p:sp>
          <p:nvSpPr>
            <p:cNvPr id="823" name="Google Shape;823;p49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49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9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9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0" name="Shape 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31" name="Google Shape;831;p50"/>
          <p:cNvCxnSpPr>
            <a:stCxn id="832" idx="2"/>
            <a:endCxn id="833" idx="0"/>
          </p:cNvCxnSpPr>
          <p:nvPr/>
        </p:nvCxnSpPr>
        <p:spPr>
          <a:xfrm>
            <a:off x="7518850" y="2480730"/>
            <a:ext cx="0" cy="5409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34" name="Google Shape;834;p50"/>
          <p:cNvSpPr/>
          <p:nvPr/>
        </p:nvSpPr>
        <p:spPr>
          <a:xfrm>
            <a:off x="7232500" y="2957025"/>
            <a:ext cx="572700" cy="572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5" name="Google Shape;835;p50"/>
          <p:cNvSpPr txBox="1"/>
          <p:nvPr>
            <p:ph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Timing</a:t>
            </a:r>
            <a:endParaRPr sz="3000"/>
          </a:p>
        </p:txBody>
      </p:sp>
      <p:sp>
        <p:nvSpPr>
          <p:cNvPr id="836" name="Google Shape;836;p50"/>
          <p:cNvSpPr txBox="1"/>
          <p:nvPr>
            <p:ph idx="4294967295" type="ctrTitle"/>
          </p:nvPr>
        </p:nvSpPr>
        <p:spPr>
          <a:xfrm>
            <a:off x="740725" y="3182621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Venus</a:t>
            </a:r>
            <a:endParaRPr sz="2200"/>
          </a:p>
        </p:txBody>
      </p:sp>
      <p:sp>
        <p:nvSpPr>
          <p:cNvPr id="837" name="Google Shape;837;p50"/>
          <p:cNvSpPr txBox="1"/>
          <p:nvPr>
            <p:ph idx="4294967295" type="subTitle"/>
          </p:nvPr>
        </p:nvSpPr>
        <p:spPr>
          <a:xfrm>
            <a:off x="757375" y="3479644"/>
            <a:ext cx="184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Venus has a beautiful name, but it’s terribly hot</a:t>
            </a:r>
            <a:endParaRPr sz="1400"/>
          </a:p>
        </p:txBody>
      </p:sp>
      <p:sp>
        <p:nvSpPr>
          <p:cNvPr id="838" name="Google Shape;838;p50"/>
          <p:cNvSpPr txBox="1"/>
          <p:nvPr>
            <p:ph idx="4294967295" type="ctrTitle"/>
          </p:nvPr>
        </p:nvSpPr>
        <p:spPr>
          <a:xfrm>
            <a:off x="4632375" y="3182621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Mercury</a:t>
            </a:r>
            <a:endParaRPr sz="2200"/>
          </a:p>
        </p:txBody>
      </p:sp>
      <p:sp>
        <p:nvSpPr>
          <p:cNvPr id="839" name="Google Shape;839;p50"/>
          <p:cNvSpPr txBox="1"/>
          <p:nvPr>
            <p:ph idx="4294967295" type="subTitle"/>
          </p:nvPr>
        </p:nvSpPr>
        <p:spPr>
          <a:xfrm>
            <a:off x="4649025" y="3479644"/>
            <a:ext cx="184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840" name="Google Shape;840;p50"/>
          <p:cNvSpPr txBox="1"/>
          <p:nvPr>
            <p:ph idx="4294967295" type="ctrTitle"/>
          </p:nvPr>
        </p:nvSpPr>
        <p:spPr>
          <a:xfrm>
            <a:off x="2700719" y="1217321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Mars</a:t>
            </a:r>
            <a:endParaRPr sz="2200"/>
          </a:p>
        </p:txBody>
      </p:sp>
      <p:sp>
        <p:nvSpPr>
          <p:cNvPr id="841" name="Google Shape;841;p50"/>
          <p:cNvSpPr txBox="1"/>
          <p:nvPr>
            <p:ph idx="4294967295" type="subTitle"/>
          </p:nvPr>
        </p:nvSpPr>
        <p:spPr>
          <a:xfrm>
            <a:off x="2717369" y="1485630"/>
            <a:ext cx="1848000" cy="99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842" name="Google Shape;842;p50"/>
          <p:cNvSpPr txBox="1"/>
          <p:nvPr>
            <p:ph idx="4294967295" type="ctrTitle"/>
          </p:nvPr>
        </p:nvSpPr>
        <p:spPr>
          <a:xfrm>
            <a:off x="6578200" y="1217321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chemeClr val="accent1"/>
                </a:solidFill>
              </a:rPr>
              <a:t>Neptune</a:t>
            </a:r>
            <a:endParaRPr sz="2200">
              <a:solidFill>
                <a:schemeClr val="accent1"/>
              </a:solidFill>
            </a:endParaRPr>
          </a:p>
        </p:txBody>
      </p:sp>
      <p:sp>
        <p:nvSpPr>
          <p:cNvPr id="832" name="Google Shape;832;p50"/>
          <p:cNvSpPr txBox="1"/>
          <p:nvPr>
            <p:ph idx="4294967295" type="subTitle"/>
          </p:nvPr>
        </p:nvSpPr>
        <p:spPr>
          <a:xfrm>
            <a:off x="6594850" y="1485630"/>
            <a:ext cx="1848000" cy="99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Neptune is the farthest planet from the Sun</a:t>
            </a:r>
            <a:endParaRPr sz="1400"/>
          </a:p>
        </p:txBody>
      </p:sp>
      <p:sp>
        <p:nvSpPr>
          <p:cNvPr id="843" name="Google Shape;843;p50"/>
          <p:cNvSpPr/>
          <p:nvPr/>
        </p:nvSpPr>
        <p:spPr>
          <a:xfrm>
            <a:off x="1685925" y="1952625"/>
            <a:ext cx="847725" cy="1162050"/>
          </a:xfrm>
          <a:custGeom>
            <a:rect b="b" l="l" r="r" t="t"/>
            <a:pathLst>
              <a:path extrusionOk="0" h="46482" w="33909">
                <a:moveTo>
                  <a:pt x="0" y="46482"/>
                </a:moveTo>
                <a:lnTo>
                  <a:pt x="0" y="0"/>
                </a:lnTo>
                <a:lnTo>
                  <a:pt x="33909" y="0"/>
                </a:lnTo>
              </a:path>
            </a:pathLst>
          </a:cu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none"/>
            <a:tailEnd len="med" w="med" type="diamond"/>
          </a:ln>
        </p:spPr>
      </p:sp>
      <p:sp>
        <p:nvSpPr>
          <p:cNvPr id="844" name="Google Shape;844;p50"/>
          <p:cNvSpPr/>
          <p:nvPr/>
        </p:nvSpPr>
        <p:spPr>
          <a:xfrm>
            <a:off x="5572125" y="1952625"/>
            <a:ext cx="847725" cy="1162050"/>
          </a:xfrm>
          <a:custGeom>
            <a:rect b="b" l="l" r="r" t="t"/>
            <a:pathLst>
              <a:path extrusionOk="0" h="46482" w="33909">
                <a:moveTo>
                  <a:pt x="0" y="46482"/>
                </a:moveTo>
                <a:lnTo>
                  <a:pt x="0" y="0"/>
                </a:lnTo>
                <a:lnTo>
                  <a:pt x="33909" y="0"/>
                </a:lnTo>
              </a:path>
            </a:pathLst>
          </a:cu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none"/>
            <a:tailEnd len="med" w="med" type="diamond"/>
          </a:ln>
        </p:spPr>
      </p:sp>
      <p:sp>
        <p:nvSpPr>
          <p:cNvPr id="845" name="Google Shape;845;p50"/>
          <p:cNvSpPr/>
          <p:nvPr/>
        </p:nvSpPr>
        <p:spPr>
          <a:xfrm rot="-5400000">
            <a:off x="3800793" y="2449607"/>
            <a:ext cx="847725" cy="1180410"/>
          </a:xfrm>
          <a:custGeom>
            <a:rect b="b" l="l" r="r" t="t"/>
            <a:pathLst>
              <a:path extrusionOk="0" h="46482" w="33909">
                <a:moveTo>
                  <a:pt x="0" y="46482"/>
                </a:moveTo>
                <a:lnTo>
                  <a:pt x="0" y="0"/>
                </a:lnTo>
                <a:lnTo>
                  <a:pt x="33909" y="0"/>
                </a:lnTo>
              </a:path>
            </a:pathLst>
          </a:cu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diamond"/>
            <a:tailEnd len="med" w="med" type="none"/>
          </a:ln>
        </p:spPr>
      </p:sp>
      <p:sp>
        <p:nvSpPr>
          <p:cNvPr id="846" name="Google Shape;846;p50"/>
          <p:cNvSpPr txBox="1"/>
          <p:nvPr>
            <p:ph idx="4294967295" type="ctrTitle"/>
          </p:nvPr>
        </p:nvSpPr>
        <p:spPr>
          <a:xfrm>
            <a:off x="1685913" y="1952625"/>
            <a:ext cx="572700" cy="44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01</a:t>
            </a:r>
            <a:endParaRPr sz="2400">
              <a:solidFill>
                <a:schemeClr val="accen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847" name="Google Shape;847;p50"/>
          <p:cNvSpPr txBox="1"/>
          <p:nvPr>
            <p:ph idx="4294967295" type="ctrTitle"/>
          </p:nvPr>
        </p:nvSpPr>
        <p:spPr>
          <a:xfrm>
            <a:off x="3654588" y="3021675"/>
            <a:ext cx="572700" cy="44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02</a:t>
            </a:r>
            <a:endParaRPr sz="2400">
              <a:solidFill>
                <a:schemeClr val="accen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848" name="Google Shape;848;p50"/>
          <p:cNvSpPr txBox="1"/>
          <p:nvPr>
            <p:ph idx="4294967295" type="ctrTitle"/>
          </p:nvPr>
        </p:nvSpPr>
        <p:spPr>
          <a:xfrm>
            <a:off x="5572113" y="1957013"/>
            <a:ext cx="572700" cy="44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03</a:t>
            </a:r>
            <a:endParaRPr sz="2400">
              <a:solidFill>
                <a:schemeClr val="accen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833" name="Google Shape;833;p50"/>
          <p:cNvSpPr txBox="1"/>
          <p:nvPr>
            <p:ph idx="4294967295" type="ctrTitle"/>
          </p:nvPr>
        </p:nvSpPr>
        <p:spPr>
          <a:xfrm>
            <a:off x="7232500" y="3021663"/>
            <a:ext cx="572700" cy="44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04</a:t>
            </a:r>
            <a:endParaRPr sz="22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52" name="Shape 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" name="Google Shape;853;p51"/>
          <p:cNvSpPr txBox="1"/>
          <p:nvPr>
            <p:ph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Predicted Growth</a:t>
            </a:r>
            <a:endParaRPr/>
          </a:p>
        </p:txBody>
      </p:sp>
      <p:pic>
        <p:nvPicPr>
          <p:cNvPr id="854" name="Google Shape;854;p51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20000" y="1948534"/>
            <a:ext cx="7740001" cy="2433866"/>
          </a:xfrm>
          <a:prstGeom prst="rect">
            <a:avLst/>
          </a:prstGeom>
          <a:noFill/>
          <a:ln>
            <a:noFill/>
          </a:ln>
        </p:spPr>
      </p:pic>
      <p:sp>
        <p:nvSpPr>
          <p:cNvPr id="855" name="Google Shape;855;p51"/>
          <p:cNvSpPr txBox="1"/>
          <p:nvPr/>
        </p:nvSpPr>
        <p:spPr>
          <a:xfrm>
            <a:off x="575400" y="4389200"/>
            <a:ext cx="79932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>
                <a:latin typeface="Montserrat"/>
                <a:ea typeface="Montserrat"/>
                <a:cs typeface="Montserrat"/>
                <a:sym typeface="Montserrat"/>
              </a:rPr>
              <a:t>T</a:t>
            </a:r>
            <a:r>
              <a:rPr lang="en" sz="1100">
                <a:latin typeface="Montserrat"/>
                <a:ea typeface="Montserrat"/>
                <a:cs typeface="Montserrat"/>
                <a:sym typeface="Montserrat"/>
              </a:rPr>
              <a:t>o modify this graph, click on it, follow the link, change the data and paste the resulting graph here</a:t>
            </a:r>
            <a:endParaRPr sz="1100">
              <a:latin typeface="Montserrat"/>
              <a:ea typeface="Montserrat"/>
              <a:cs typeface="Montserrat"/>
              <a:sym typeface="Montserrat"/>
            </a:endParaRPr>
          </a:p>
        </p:txBody>
      </p:sp>
      <p:cxnSp>
        <p:nvCxnSpPr>
          <p:cNvPr id="856" name="Google Shape;856;p51"/>
          <p:cNvCxnSpPr/>
          <p:nvPr/>
        </p:nvCxnSpPr>
        <p:spPr>
          <a:xfrm>
            <a:off x="2238375" y="1161925"/>
            <a:ext cx="0" cy="2768700"/>
          </a:xfrm>
          <a:prstGeom prst="straightConnector1">
            <a:avLst/>
          </a:prstGeom>
          <a:noFill/>
          <a:ln cap="flat" cmpd="sng" w="9525">
            <a:solidFill>
              <a:schemeClr val="dk1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857" name="Google Shape;857;p51"/>
          <p:cNvCxnSpPr/>
          <p:nvPr/>
        </p:nvCxnSpPr>
        <p:spPr>
          <a:xfrm>
            <a:off x="5286375" y="1154800"/>
            <a:ext cx="0" cy="2523900"/>
          </a:xfrm>
          <a:prstGeom prst="straightConnector1">
            <a:avLst/>
          </a:prstGeom>
          <a:noFill/>
          <a:ln cap="flat" cmpd="sng" w="9525">
            <a:solidFill>
              <a:schemeClr val="dk1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858" name="Google Shape;858;p51"/>
          <p:cNvSpPr txBox="1"/>
          <p:nvPr>
            <p:ph idx="4294967295" type="ctrTitle"/>
          </p:nvPr>
        </p:nvSpPr>
        <p:spPr>
          <a:xfrm>
            <a:off x="2382375" y="1500550"/>
            <a:ext cx="1342800" cy="51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2021</a:t>
            </a:r>
            <a:endParaRPr sz="2400">
              <a:solidFill>
                <a:schemeClr val="accen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859" name="Google Shape;859;p51"/>
          <p:cNvSpPr txBox="1"/>
          <p:nvPr>
            <p:ph idx="4294967295" type="subTitle"/>
          </p:nvPr>
        </p:nvSpPr>
        <p:spPr>
          <a:xfrm>
            <a:off x="2382375" y="1161925"/>
            <a:ext cx="1342800" cy="5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 sz="1400"/>
          </a:p>
        </p:txBody>
      </p:sp>
      <p:sp>
        <p:nvSpPr>
          <p:cNvPr id="860" name="Google Shape;860;p51"/>
          <p:cNvSpPr txBox="1"/>
          <p:nvPr>
            <p:ph idx="4294967295" type="ctrTitle"/>
          </p:nvPr>
        </p:nvSpPr>
        <p:spPr>
          <a:xfrm>
            <a:off x="5438775" y="1487275"/>
            <a:ext cx="1342800" cy="51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2026</a:t>
            </a:r>
            <a:endParaRPr sz="2400">
              <a:solidFill>
                <a:schemeClr val="accen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861" name="Google Shape;861;p51"/>
          <p:cNvSpPr txBox="1"/>
          <p:nvPr>
            <p:ph idx="4294967295" type="subTitle"/>
          </p:nvPr>
        </p:nvSpPr>
        <p:spPr>
          <a:xfrm>
            <a:off x="5438775" y="1148650"/>
            <a:ext cx="1342800" cy="5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 sz="1400"/>
          </a:p>
        </p:txBody>
      </p:sp>
      <p:cxnSp>
        <p:nvCxnSpPr>
          <p:cNvPr id="862" name="Google Shape;862;p51"/>
          <p:cNvCxnSpPr/>
          <p:nvPr/>
        </p:nvCxnSpPr>
        <p:spPr>
          <a:xfrm>
            <a:off x="2229963" y="1155299"/>
            <a:ext cx="1214400" cy="0"/>
          </a:xfrm>
          <a:prstGeom prst="straightConnector1">
            <a:avLst/>
          </a:prstGeom>
          <a:noFill/>
          <a:ln cap="flat" cmpd="sng" w="9525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3" name="Google Shape;863;p51"/>
          <p:cNvCxnSpPr/>
          <p:nvPr/>
        </p:nvCxnSpPr>
        <p:spPr>
          <a:xfrm>
            <a:off x="5280779" y="1148675"/>
            <a:ext cx="1214400" cy="0"/>
          </a:xfrm>
          <a:prstGeom prst="straightConnector1">
            <a:avLst/>
          </a:prstGeom>
          <a:noFill/>
          <a:ln cap="flat" cmpd="sng" w="9525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67" name="Shape 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" name="Google Shape;868;p52"/>
          <p:cNvSpPr txBox="1"/>
          <p:nvPr>
            <p:ph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Investment</a:t>
            </a:r>
            <a:endParaRPr/>
          </a:p>
        </p:txBody>
      </p:sp>
      <p:pic>
        <p:nvPicPr>
          <p:cNvPr id="869" name="Google Shape;869;p52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6192" l="0" r="0" t="7436"/>
          <a:stretch/>
        </p:blipFill>
        <p:spPr>
          <a:xfrm rot="-1529537">
            <a:off x="2839950" y="981676"/>
            <a:ext cx="3464099" cy="3247424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870" name="Google Shape;870;p52"/>
          <p:cNvCxnSpPr/>
          <p:nvPr/>
        </p:nvCxnSpPr>
        <p:spPr>
          <a:xfrm>
            <a:off x="5334000" y="1638300"/>
            <a:ext cx="15003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1" name="Google Shape;871;p52"/>
          <p:cNvCxnSpPr/>
          <p:nvPr/>
        </p:nvCxnSpPr>
        <p:spPr>
          <a:xfrm>
            <a:off x="5334000" y="3429000"/>
            <a:ext cx="15003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2" name="Google Shape;872;p52"/>
          <p:cNvCxnSpPr/>
          <p:nvPr/>
        </p:nvCxnSpPr>
        <p:spPr>
          <a:xfrm>
            <a:off x="2309750" y="1638300"/>
            <a:ext cx="1109700" cy="0"/>
          </a:xfrm>
          <a:prstGeom prst="straightConnector1">
            <a:avLst/>
          </a:prstGeom>
          <a:noFill/>
          <a:ln cap="flat" cmpd="sng" w="9525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3" name="Google Shape;873;p52"/>
          <p:cNvCxnSpPr/>
          <p:nvPr/>
        </p:nvCxnSpPr>
        <p:spPr>
          <a:xfrm>
            <a:off x="2309750" y="3429000"/>
            <a:ext cx="1109700" cy="0"/>
          </a:xfrm>
          <a:prstGeom prst="straightConnector1">
            <a:avLst/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74" name="Google Shape;874;p52"/>
          <p:cNvSpPr txBox="1"/>
          <p:nvPr>
            <p:ph idx="4294967295" type="ctrTitle"/>
          </p:nvPr>
        </p:nvSpPr>
        <p:spPr>
          <a:xfrm>
            <a:off x="6880050" y="1271223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Mars</a:t>
            </a:r>
            <a:endParaRPr sz="2200"/>
          </a:p>
        </p:txBody>
      </p:sp>
      <p:sp>
        <p:nvSpPr>
          <p:cNvPr id="875" name="Google Shape;875;p52"/>
          <p:cNvSpPr txBox="1"/>
          <p:nvPr>
            <p:ph idx="4294967295" type="subTitle"/>
          </p:nvPr>
        </p:nvSpPr>
        <p:spPr>
          <a:xfrm>
            <a:off x="6880050" y="1568250"/>
            <a:ext cx="1770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Mars is a cold place</a:t>
            </a:r>
            <a:endParaRPr sz="1400"/>
          </a:p>
        </p:txBody>
      </p:sp>
      <p:sp>
        <p:nvSpPr>
          <p:cNvPr id="876" name="Google Shape;876;p52"/>
          <p:cNvSpPr txBox="1"/>
          <p:nvPr>
            <p:ph idx="4294967295" type="ctrTitle"/>
          </p:nvPr>
        </p:nvSpPr>
        <p:spPr>
          <a:xfrm>
            <a:off x="4506582" y="1271225"/>
            <a:ext cx="909000" cy="44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20%</a:t>
            </a:r>
            <a:endParaRPr sz="22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877" name="Google Shape;877;p52"/>
          <p:cNvSpPr txBox="1"/>
          <p:nvPr>
            <p:ph idx="4294967295" type="ctrTitle"/>
          </p:nvPr>
        </p:nvSpPr>
        <p:spPr>
          <a:xfrm>
            <a:off x="6880050" y="3052829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Jupiter</a:t>
            </a:r>
            <a:endParaRPr sz="2200"/>
          </a:p>
        </p:txBody>
      </p:sp>
      <p:sp>
        <p:nvSpPr>
          <p:cNvPr id="878" name="Google Shape;878;p52"/>
          <p:cNvSpPr txBox="1"/>
          <p:nvPr>
            <p:ph idx="4294967295" type="subTitle"/>
          </p:nvPr>
        </p:nvSpPr>
        <p:spPr>
          <a:xfrm>
            <a:off x="6880050" y="3349850"/>
            <a:ext cx="1770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It’s the biggest planet in the Solar System</a:t>
            </a:r>
            <a:endParaRPr sz="1400"/>
          </a:p>
        </p:txBody>
      </p:sp>
      <p:sp>
        <p:nvSpPr>
          <p:cNvPr id="879" name="Google Shape;879;p52"/>
          <p:cNvSpPr txBox="1"/>
          <p:nvPr>
            <p:ph idx="4294967295" type="ctrTitle"/>
          </p:nvPr>
        </p:nvSpPr>
        <p:spPr>
          <a:xfrm>
            <a:off x="382650" y="1271223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Venus</a:t>
            </a:r>
            <a:endParaRPr sz="2200"/>
          </a:p>
        </p:txBody>
      </p:sp>
      <p:sp>
        <p:nvSpPr>
          <p:cNvPr id="880" name="Google Shape;880;p52"/>
          <p:cNvSpPr txBox="1"/>
          <p:nvPr>
            <p:ph idx="4294967295" type="subTitle"/>
          </p:nvPr>
        </p:nvSpPr>
        <p:spPr>
          <a:xfrm>
            <a:off x="415950" y="1568245"/>
            <a:ext cx="184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Venus has a beautiful name, but it’s hot</a:t>
            </a:r>
            <a:endParaRPr sz="1400"/>
          </a:p>
        </p:txBody>
      </p:sp>
      <p:sp>
        <p:nvSpPr>
          <p:cNvPr id="881" name="Google Shape;881;p52"/>
          <p:cNvSpPr txBox="1"/>
          <p:nvPr>
            <p:ph idx="4294967295" type="ctrTitle"/>
          </p:nvPr>
        </p:nvSpPr>
        <p:spPr>
          <a:xfrm>
            <a:off x="382650" y="3052829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/>
              <a:t>Saturn</a:t>
            </a:r>
            <a:endParaRPr sz="2200"/>
          </a:p>
        </p:txBody>
      </p:sp>
      <p:sp>
        <p:nvSpPr>
          <p:cNvPr id="882" name="Google Shape;882;p52"/>
          <p:cNvSpPr txBox="1"/>
          <p:nvPr>
            <p:ph idx="4294967295" type="subTitle"/>
          </p:nvPr>
        </p:nvSpPr>
        <p:spPr>
          <a:xfrm>
            <a:off x="415950" y="3349851"/>
            <a:ext cx="184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It’s composed of hydrogen and helium</a:t>
            </a:r>
            <a:endParaRPr sz="1400"/>
          </a:p>
        </p:txBody>
      </p:sp>
      <p:sp>
        <p:nvSpPr>
          <p:cNvPr id="883" name="Google Shape;883;p52"/>
          <p:cNvSpPr txBox="1"/>
          <p:nvPr>
            <p:ph idx="4294967295" type="ctrTitle"/>
          </p:nvPr>
        </p:nvSpPr>
        <p:spPr>
          <a:xfrm>
            <a:off x="3311982" y="1470350"/>
            <a:ext cx="909000" cy="44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1</a:t>
            </a:r>
            <a:r>
              <a:rPr lang="en" sz="22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0%</a:t>
            </a:r>
            <a:endParaRPr sz="22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884" name="Google Shape;884;p52"/>
          <p:cNvSpPr txBox="1"/>
          <p:nvPr>
            <p:ph idx="4294967295" type="ctrTitle"/>
          </p:nvPr>
        </p:nvSpPr>
        <p:spPr>
          <a:xfrm>
            <a:off x="5090632" y="3052825"/>
            <a:ext cx="909000" cy="44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30%</a:t>
            </a:r>
            <a:endParaRPr sz="22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885" name="Google Shape;885;p52"/>
          <p:cNvSpPr txBox="1"/>
          <p:nvPr>
            <p:ph idx="4294967295" type="ctrTitle"/>
          </p:nvPr>
        </p:nvSpPr>
        <p:spPr>
          <a:xfrm>
            <a:off x="3301207" y="3119200"/>
            <a:ext cx="909000" cy="44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4</a:t>
            </a:r>
            <a:r>
              <a:rPr lang="en" sz="22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0%</a:t>
            </a:r>
            <a:endParaRPr sz="22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886" name="Google Shape;886;p52"/>
          <p:cNvSpPr txBox="1"/>
          <p:nvPr/>
        </p:nvSpPr>
        <p:spPr>
          <a:xfrm>
            <a:off x="2522252" y="4190800"/>
            <a:ext cx="40995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>
                <a:latin typeface="Montserrat"/>
                <a:ea typeface="Montserrat"/>
                <a:cs typeface="Montserrat"/>
                <a:sym typeface="Montserrat"/>
              </a:rPr>
              <a:t>T</a:t>
            </a:r>
            <a:r>
              <a:rPr lang="en" sz="1100">
                <a:latin typeface="Montserrat"/>
                <a:ea typeface="Montserrat"/>
                <a:cs typeface="Montserrat"/>
                <a:sym typeface="Montserrat"/>
              </a:rPr>
              <a:t>o modify this graph, click on it, follow the link, change the data and paste the resulting graph here</a:t>
            </a:r>
            <a:endParaRPr sz="1100"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0" name="Shape 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1" name="Google Shape;891;p53"/>
          <p:cNvSpPr txBox="1"/>
          <p:nvPr>
            <p:ph type="title"/>
          </p:nvPr>
        </p:nvSpPr>
        <p:spPr>
          <a:xfrm>
            <a:off x="973748" y="536914"/>
            <a:ext cx="3554400" cy="112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Thanks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892" name="Google Shape;892;p53"/>
          <p:cNvSpPr txBox="1"/>
          <p:nvPr>
            <p:ph idx="1" type="subTitle"/>
          </p:nvPr>
        </p:nvSpPr>
        <p:spPr>
          <a:xfrm>
            <a:off x="973750" y="1629975"/>
            <a:ext cx="3279600" cy="13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youremail@freepik.com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+91  620 421 838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yourcompany.com</a:t>
            </a:r>
            <a:endParaRPr/>
          </a:p>
        </p:txBody>
      </p:sp>
      <p:sp>
        <p:nvSpPr>
          <p:cNvPr id="893" name="Google Shape;893;p53"/>
          <p:cNvSpPr txBox="1"/>
          <p:nvPr/>
        </p:nvSpPr>
        <p:spPr>
          <a:xfrm>
            <a:off x="973749" y="4396000"/>
            <a:ext cx="3043200" cy="30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0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Please keep this slide for attribution</a:t>
            </a:r>
            <a:endParaRPr sz="10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pic>
        <p:nvPicPr>
          <p:cNvPr id="894" name="Google Shape;894;p53"/>
          <p:cNvPicPr preferRelativeResize="0"/>
          <p:nvPr/>
        </p:nvPicPr>
        <p:blipFill rotWithShape="1">
          <a:blip r:embed="rId3">
            <a:alphaModFix/>
          </a:blip>
          <a:srcRect b="0" l="11116" r="11256" t="0"/>
          <a:stretch/>
        </p:blipFill>
        <p:spPr>
          <a:xfrm>
            <a:off x="4691025" y="540000"/>
            <a:ext cx="4452977" cy="4063502"/>
          </a:xfrm>
          <a:prstGeom prst="rect">
            <a:avLst/>
          </a:prstGeom>
          <a:noFill/>
          <a:ln>
            <a:noFill/>
          </a:ln>
        </p:spPr>
      </p:pic>
      <p:sp>
        <p:nvSpPr>
          <p:cNvPr id="895" name="Google Shape;895;p53"/>
          <p:cNvSpPr/>
          <p:nvPr/>
        </p:nvSpPr>
        <p:spPr>
          <a:xfrm>
            <a:off x="1068447" y="3391624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" name="Google Shape;896;p53"/>
          <p:cNvGrpSpPr/>
          <p:nvPr/>
        </p:nvGrpSpPr>
        <p:grpSpPr>
          <a:xfrm>
            <a:off x="1517918" y="3391624"/>
            <a:ext cx="346056" cy="345674"/>
            <a:chOff x="3303268" y="3817349"/>
            <a:chExt cx="346056" cy="345674"/>
          </a:xfrm>
        </p:grpSpPr>
        <p:sp>
          <p:nvSpPr>
            <p:cNvPr id="897" name="Google Shape;897;p53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53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53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53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" name="Google Shape;901;p53"/>
          <p:cNvGrpSpPr/>
          <p:nvPr/>
        </p:nvGrpSpPr>
        <p:grpSpPr>
          <a:xfrm>
            <a:off x="1967008" y="3391624"/>
            <a:ext cx="346056" cy="345674"/>
            <a:chOff x="3752358" y="3817349"/>
            <a:chExt cx="346056" cy="345674"/>
          </a:xfrm>
        </p:grpSpPr>
        <p:sp>
          <p:nvSpPr>
            <p:cNvPr id="902" name="Google Shape;902;p53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53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53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53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9" name="Shape 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" name="Google Shape;910;p54"/>
          <p:cNvSpPr txBox="1"/>
          <p:nvPr>
            <p:ph idx="1" type="body"/>
          </p:nvPr>
        </p:nvSpPr>
        <p:spPr>
          <a:xfrm>
            <a:off x="627350" y="1217226"/>
            <a:ext cx="3870600" cy="341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</a:rPr>
              <a:t>Here’s an assortment of alternative pictures within the same style of this template. </a:t>
            </a:r>
            <a:endParaRPr sz="1200">
              <a:solidFill>
                <a:srgbClr val="000000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Montserrat"/>
              <a:buChar char="■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3"/>
              </a:rPr>
              <a:t>Herbs with cheese on spatula over the white wooden desk 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Catamaran Thin"/>
              <a:buChar char="■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4"/>
              </a:rPr>
              <a:t>Top view of spoons with assortment of spices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Catamaran Thin"/>
              <a:buChar char="■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5"/>
              </a:rPr>
              <a:t>Top view of salad plate with tomatoes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Catamaran Thin"/>
              <a:buChar char="■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6"/>
              </a:rPr>
              <a:t>Close-up tasty ice cream scoop with berries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Catamaran Thin"/>
              <a:buChar char="■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7"/>
              </a:rPr>
              <a:t>Front view collection of pancakes with blueberry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Catamaran Thin"/>
              <a:buChar char="■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8"/>
              </a:rPr>
              <a:t>Flat lay toast bread with veggies pasta and tomatoes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Catamaran Thin"/>
              <a:buChar char="■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9"/>
              </a:rPr>
              <a:t>Close-up chopsticks and sushi roll with blurred background</a:t>
            </a:r>
            <a:endParaRPr sz="1200"/>
          </a:p>
        </p:txBody>
      </p:sp>
      <p:cxnSp>
        <p:nvCxnSpPr>
          <p:cNvPr id="911" name="Google Shape;911;p54"/>
          <p:cNvCxnSpPr/>
          <p:nvPr/>
        </p:nvCxnSpPr>
        <p:spPr>
          <a:xfrm>
            <a:off x="720000" y="666100"/>
            <a:ext cx="11583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12" name="Google Shape;912;p54"/>
          <p:cNvSpPr/>
          <p:nvPr/>
        </p:nvSpPr>
        <p:spPr>
          <a:xfrm>
            <a:off x="8604000" y="4603500"/>
            <a:ext cx="540000" cy="54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" name="Google Shape;913;p54"/>
          <p:cNvSpPr txBox="1"/>
          <p:nvPr>
            <p:ph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914" name="Google Shape;914;p54"/>
          <p:cNvSpPr txBox="1"/>
          <p:nvPr>
            <p:ph idx="2" type="body"/>
          </p:nvPr>
        </p:nvSpPr>
        <p:spPr>
          <a:xfrm>
            <a:off x="4732575" y="1217225"/>
            <a:ext cx="3825300" cy="33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Montserrat Light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0"/>
              </a:rPr>
              <a:t>Slice of bread with avocado pasta and veggies front view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Montserrat Light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1"/>
              </a:rPr>
              <a:t>High view healthy green salad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Montserrat Light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2"/>
              </a:rPr>
              <a:t>Sugar dusting on fruit tart with berries on ceramic plate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Montserrat Light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3"/>
              </a:rPr>
              <a:t>Musli in a black plate on a black cloth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Montserrat Light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4"/>
              </a:rPr>
              <a:t>Chocolate cake sprinkled with sugar powder on a black plate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Montserrat Light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5"/>
              </a:rPr>
              <a:t>Flat lay of mexican food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Montserrat Light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6"/>
              </a:rPr>
              <a:t>Olives with olive oil and rosemary bowls and copy-space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Montserrat Light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7"/>
              </a:rPr>
              <a:t>Top view of assortment of spices with lavender and turmeric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Montserrat Light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8"/>
              </a:rPr>
              <a:t>Top view of wooden spoons with spices 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Montserrat Light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9"/>
              </a:rPr>
              <a:t>Top view sushi rolls with caviar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Montserrat Light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20"/>
              </a:rPr>
              <a:t>Top view rice balls with vegetables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Montserrat Light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21"/>
              </a:rPr>
              <a:t>Arranged sushi rolls with seeds and sauce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8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" name="Google Shape;919;p55"/>
          <p:cNvSpPr txBox="1"/>
          <p:nvPr>
            <p:ph type="title"/>
          </p:nvPr>
        </p:nvSpPr>
        <p:spPr>
          <a:xfrm>
            <a:off x="4399596" y="302208"/>
            <a:ext cx="416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920" name="Google Shape;920;p55"/>
          <p:cNvSpPr txBox="1"/>
          <p:nvPr>
            <p:ph idx="1" type="body"/>
          </p:nvPr>
        </p:nvSpPr>
        <p:spPr>
          <a:xfrm>
            <a:off x="627350" y="1126857"/>
            <a:ext cx="3870600" cy="341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Did you like the resources on this template? Get them for free at our other websites.</a:t>
            </a:r>
            <a:endParaRPr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1800">
                <a:solidFill>
                  <a:schemeClr val="accent1"/>
                </a:solidFill>
                <a:latin typeface="Abhaya Libre"/>
                <a:ea typeface="Abhaya Libre"/>
                <a:cs typeface="Abhaya Libre"/>
                <a:sym typeface="Abhaya Libre"/>
              </a:rPr>
              <a:t>Vectors</a:t>
            </a:r>
            <a:endParaRPr sz="1800">
              <a:solidFill>
                <a:schemeClr val="accent1"/>
              </a:solidFill>
            </a:endParaRPr>
          </a:p>
          <a:p>
            <a:pPr indent="-203200" lvl="0" marL="241300" rtl="0" algn="l">
              <a:spcBef>
                <a:spcPts val="1000"/>
              </a:spcBef>
              <a:spcAft>
                <a:spcPts val="0"/>
              </a:spcAft>
              <a:buSzPts val="12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3"/>
              </a:rPr>
              <a:t>Sushi rolls on white reflective background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4"/>
              </a:rPr>
              <a:t>Heap of assorted red berries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5"/>
              </a:rPr>
              <a:t>Arrangement of healthy spices in spoons top view 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6"/>
              </a:rPr>
              <a:t>Top view of plate with organic vegetables and toast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7"/>
              </a:rPr>
              <a:t>Top view of cranberries in bowl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8"/>
              </a:rPr>
              <a:t>Top view of nuts arrangement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9"/>
              </a:rPr>
              <a:t>High view dried fruit on wooden board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0"/>
              </a:rPr>
              <a:t>Close-up of baked chestnuts 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1"/>
              </a:rPr>
              <a:t>Flat lay of chestnuts concept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2"/>
              </a:rPr>
              <a:t>Rosemary in olive oil bottle vertical sho</a:t>
            </a:r>
            <a:endParaRPr/>
          </a:p>
        </p:txBody>
      </p:sp>
      <p:sp>
        <p:nvSpPr>
          <p:cNvPr id="921" name="Google Shape;921;p55"/>
          <p:cNvSpPr txBox="1"/>
          <p:nvPr>
            <p:ph idx="2" type="body"/>
          </p:nvPr>
        </p:nvSpPr>
        <p:spPr>
          <a:xfrm>
            <a:off x="4732575" y="1209056"/>
            <a:ext cx="3825300" cy="33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3"/>
              </a:rPr>
              <a:t>Extreme close up shot of sushi with seeds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4"/>
              </a:rPr>
              <a:t>Top view of spoons with assortment of nuts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5"/>
              </a:rPr>
              <a:t>Close-up homemade tasty gelato scoops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6"/>
              </a:rPr>
              <a:t>Front view toast bread with veggies pasta and tomatoes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7"/>
              </a:rPr>
              <a:t>Flat lay of pomegranate fruit halves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8"/>
              </a:rPr>
              <a:t>Slice of bread with avocado pasta and veggies high view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9"/>
              </a:rPr>
              <a:t>High angle of baked chestnuts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20"/>
              </a:rPr>
              <a:t>Close-up delicious sushi roll with veggies and rice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21"/>
              </a:rPr>
              <a:t>High angle of powdered spices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22"/>
              </a:rPr>
              <a:t>Bowl with noodles and chopsticks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Montserrat SemiBold"/>
              <a:buChar char="■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23"/>
              </a:rPr>
              <a:t>Delicious crepes with halves of strawberry and kiwi</a:t>
            </a:r>
            <a:endParaRPr/>
          </a:p>
        </p:txBody>
      </p:sp>
      <p:cxnSp>
        <p:nvCxnSpPr>
          <p:cNvPr id="922" name="Google Shape;922;p55"/>
          <p:cNvCxnSpPr/>
          <p:nvPr/>
        </p:nvCxnSpPr>
        <p:spPr>
          <a:xfrm>
            <a:off x="720000" y="666100"/>
            <a:ext cx="11583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23" name="Google Shape;923;p55"/>
          <p:cNvSpPr/>
          <p:nvPr/>
        </p:nvSpPr>
        <p:spPr>
          <a:xfrm>
            <a:off x="0" y="4603500"/>
            <a:ext cx="540000" cy="54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27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" name="Google Shape;928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56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56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34" name="Shape 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" name="Google Shape;935;p57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57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57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Abhaya Libre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https://fonts.google.com/specimen/Abhaya+Libre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Montserrat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https://fonts.google.com/specimen/Montserrat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38" name="Google Shape;938;p57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939" name="Google Shape;939;p57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74635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57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4464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57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CA9A7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57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E2E1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57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#746359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944" name="Google Shape;944;p57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#e44646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945" name="Google Shape;945;p57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#ca9a74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946" name="Google Shape;946;p57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#4e2e1a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50" name="Shape 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" name="Google Shape;951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58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53" name="Google Shape;953;p58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954" name="Google Shape;954;p58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58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" name="Google Shape;956;p58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957" name="Google Shape;957;p58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58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58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58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" name="Google Shape;961;p58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962" name="Google Shape;962;p58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8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" name="Google Shape;964;p58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965" name="Google Shape;965;p58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8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8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" name="Google Shape;968;p58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969" name="Google Shape;969;p58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8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" name="Google Shape;971;p58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972" name="Google Shape;972;p58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8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8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8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" name="Google Shape;976;p58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977" name="Google Shape;977;p58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8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8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8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" name="Google Shape;981;p58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982" name="Google Shape;982;p58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8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8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8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8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" name="Google Shape;987;p58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988" name="Google Shape;988;p58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8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8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8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" name="Google Shape;992;p58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993" name="Google Shape;993;p58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8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8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" name="Google Shape;996;p58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997" name="Google Shape;997;p58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8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8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8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8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8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" name="Google Shape;1003;p58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1004" name="Google Shape;1004;p58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8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8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8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8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8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8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" name="Google Shape;1011;p58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1012" name="Google Shape;1012;p58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8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8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8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" name="Google Shape;1016;p58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1017" name="Google Shape;1017;p58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8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8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" name="Google Shape;1020;p58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1021" name="Google Shape;1021;p58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8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8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" name="Google Shape;1024;p58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1025" name="Google Shape;1025;p58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8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7" name="Google Shape;1027;p58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8" name="Google Shape;1028;p58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1029" name="Google Shape;1029;p58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8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8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8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" name="Google Shape;1033;p58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1034" name="Google Shape;1034;p58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8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" name="Google Shape;1036;p58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1037" name="Google Shape;1037;p58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8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1039" name="Google Shape;1039;p58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0" name="Google Shape;1040;p58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1041" name="Google Shape;1041;p58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8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" name="Google Shape;1043;p58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1044" name="Google Shape;1044;p58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8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" name="Google Shape;1046;p58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1047" name="Google Shape;1047;p58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8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" name="Google Shape;1049;p58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1050" name="Google Shape;1050;p58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8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8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8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8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8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8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8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" name="Google Shape;1058;p58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1059" name="Google Shape;1059;p58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8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8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8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8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8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8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8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8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8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8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8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8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8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8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8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8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8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8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8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8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" name="Google Shape;1080;p58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1081" name="Google Shape;1081;p58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8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8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8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" name="Google Shape;1085;p58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1086" name="Google Shape;1086;p58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8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8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8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8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8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8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8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8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8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" name="Google Shape;1098;p58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1099" name="Google Shape;1099;p58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8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" name="Google Shape;1101;p58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1102" name="Google Shape;1102;p58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8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8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5" name="Google Shape;1105;p58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" name="Google Shape;1106;p58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" name="Google Shape;1107;p58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" name="Google Shape;1108;p58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9" name="Google Shape;1109;p58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1110" name="Google Shape;1110;p58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8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" name="Google Shape;1112;p58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1113" name="Google Shape;1113;p58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8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" name="Google Shape;1115;p58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1116" name="Google Shape;1116;p58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8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" name="Google Shape;1118;p58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1119" name="Google Shape;1119;p58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8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" name="Google Shape;1121;p58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1122" name="Google Shape;1122;p58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8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" name="Google Shape;1124;p58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1125" name="Google Shape;1125;p58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8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" name="Google Shape;1127;p58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1128" name="Google Shape;1128;p58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8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" name="Google Shape;1130;p58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1131" name="Google Shape;1131;p58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8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8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" name="Google Shape;1134;p58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1135" name="Google Shape;1135;p58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8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8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" name="Google Shape;1138;p58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1139" name="Google Shape;1139;p58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8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8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" name="Google Shape;1142;p58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1143" name="Google Shape;1143;p58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8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8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" name="Google Shape;1146;p58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1147" name="Google Shape;1147;p58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8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9" name="Google Shape;1149;p58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" name="Google Shape;1150;p58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" name="Google Shape;1151;p58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" name="Google Shape;1152;p58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" name="Google Shape;1153;p58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" name="Google Shape;1154;p58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5" name="Google Shape;1155;p58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1156" name="Google Shape;1156;p58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8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" name="Google Shape;1158;p58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1159" name="Google Shape;1159;p58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8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" name="Google Shape;1161;p58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1162" name="Google Shape;1162;p58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8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4" name="Google Shape;1164;p58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" name="Google Shape;1165;p58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" name="Google Shape;1166;p58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7" name="Google Shape;1167;p58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1168" name="Google Shape;1168;p58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8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8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8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8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8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8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8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8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" name="Google Shape;1177;p58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1178" name="Google Shape;1178;p58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8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" name="Google Shape;1180;p58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1181" name="Google Shape;1181;p58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8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8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8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8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8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8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8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8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8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8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8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8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8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8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8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8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8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8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8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" name="Google Shape;1201;p58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1202" name="Google Shape;1202;p58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8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8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8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8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8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8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8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8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8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8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8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8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8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8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8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8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8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8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8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8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8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8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8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8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8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8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8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8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8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8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8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8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8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8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8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8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8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8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8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8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8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8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8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8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8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8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8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8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8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8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8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8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8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8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8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8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8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8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8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8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8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8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8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8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8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8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8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8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8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8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8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8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8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8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8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8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8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0" name="Google Shape;1280;p58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" name="Google Shape;1281;p58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" name="Google Shape;1282;p58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" name="Google Shape;1283;p58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87" name="Shape 1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8" name="Google Shape;1288;p59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1289" name="Google Shape;1289;p59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9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9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9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9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9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" name="Google Shape;1295;p59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1296" name="Google Shape;1296;p59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9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9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9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9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9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9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9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9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9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9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9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9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9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9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9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9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9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9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9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9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9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9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9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9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9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9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9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9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9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9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9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9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9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9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9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9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9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9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9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9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9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9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9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9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9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9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9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9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9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9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9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9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9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9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9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9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9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9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9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9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9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9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9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9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9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9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9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9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9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9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9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9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9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9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9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9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9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9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9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9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9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9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9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9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9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9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9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9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9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9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9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9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9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9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9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9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9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9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9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9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9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9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9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9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9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9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9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9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9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9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9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9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9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9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9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9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9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9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9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9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9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9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9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9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9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9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9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9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9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9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9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9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9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9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9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9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9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9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9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9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9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9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9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9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9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9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9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9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9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9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9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9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9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9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9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9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9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9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9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9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9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9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9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9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9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9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9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9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9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9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9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9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9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9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9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9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9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9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9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9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9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9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9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9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9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9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9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9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9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9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9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9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9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9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9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9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9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9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9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9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9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9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9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9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9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9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9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9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9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9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9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9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9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9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9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9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9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9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9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9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9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9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9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9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9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9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9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9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9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9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9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9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9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9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9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9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9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9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9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9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9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9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9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9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9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9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9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9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9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9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9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9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9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9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9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9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9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9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9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9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9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9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9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9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9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9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9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9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9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9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9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9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9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9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9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9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9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9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9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9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9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9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9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9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9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9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9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9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9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9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9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9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9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9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9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9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9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9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9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9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59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9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9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9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9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9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9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9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9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9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9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9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9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9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9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9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9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9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9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9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9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9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9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9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9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9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9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9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9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9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9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9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9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9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9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9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9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9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9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9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9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9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9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9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9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9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9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9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9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9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9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9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9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9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9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9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9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9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9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9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9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9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9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9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9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9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9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9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9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9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9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9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9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9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9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9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9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9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9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9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9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9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9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9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9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9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9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9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9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9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9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9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9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9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9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9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9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9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9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9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9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9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9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9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9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9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9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9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9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9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9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9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9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9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9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9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9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9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9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9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9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9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9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9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9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9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9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9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9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9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9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9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9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9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9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9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9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9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9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9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9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9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9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9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9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9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9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9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9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9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9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9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9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9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9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9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9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9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9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9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9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9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9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9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9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9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9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9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9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9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9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9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9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9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9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9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9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9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9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9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9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9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9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9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9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9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9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9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9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9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9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9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9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9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9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9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9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9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9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9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9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9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9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9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9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9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9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9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9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9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9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9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9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9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9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9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9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9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9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9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9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9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9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9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9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9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9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9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9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9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9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9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9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9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9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9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9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9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9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9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9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9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9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9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9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9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9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9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9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9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9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9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9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9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9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9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9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9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9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9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9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9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9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9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9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9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9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9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9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9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9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9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9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9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9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9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9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9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9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9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9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9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9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9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9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9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9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9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9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9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9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9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59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9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9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9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9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9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9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9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9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9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9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9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9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9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9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9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9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9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9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9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9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9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9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9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9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9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9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9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9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9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9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9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9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9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9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9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9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9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9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9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9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9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9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9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9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9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9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9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9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9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9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9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9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9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9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9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9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9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9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9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9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9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9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9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9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9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9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9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9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9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9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9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9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9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9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9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9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9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9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9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9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9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9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9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9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9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9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9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9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9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9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9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9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9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9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9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9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9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9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9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9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9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9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9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9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9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9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9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9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9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9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9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9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9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9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9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9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9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9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9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9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9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9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9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9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9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9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9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9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9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9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9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9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9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9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9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59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9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9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9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9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9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9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9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9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9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9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9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9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9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9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9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9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9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9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9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9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9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9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9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9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9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9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9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9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9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9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9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9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9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9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9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9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9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9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9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9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9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9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9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9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9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9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9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9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9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9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9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9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9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9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9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9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9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9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59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59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9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9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59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59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9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9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59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59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9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9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9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9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9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9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9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9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59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9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9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59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59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9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9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9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9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9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9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59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59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59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9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9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59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9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9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9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9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9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9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9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9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9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9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9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9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9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9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9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9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9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9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9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9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9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9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9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9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9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9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9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9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9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9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9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9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9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9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9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9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9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9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9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9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9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9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9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9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9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9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9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9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9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9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9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9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9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9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9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9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9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9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9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9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9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9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9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9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9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9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9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9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9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9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9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9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9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9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9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9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9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9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9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9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9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9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9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9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9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9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9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9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9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9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9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9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9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9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9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9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9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9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9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9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9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9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9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9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9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9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9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9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9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9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9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9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9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9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9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9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9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9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9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9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9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9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9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9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9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9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9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9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9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9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9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9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9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9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9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9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9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9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9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9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9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9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9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9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9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9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9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9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9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9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9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9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9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9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9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9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9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9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9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9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9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9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9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9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9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9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9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9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9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9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9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9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9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9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9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9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9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9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9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9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9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9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9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9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9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9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9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9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9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9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9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9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9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9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9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9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9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9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9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9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9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9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9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9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9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9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9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9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9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9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9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9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9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9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9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9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9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9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9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9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9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9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9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9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9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9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9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9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9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9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9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9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9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9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9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9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9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9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9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9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9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9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9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9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9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9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9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9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9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9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9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9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9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9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9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9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9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9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9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9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9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9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9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9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9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9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9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9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9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9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9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9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9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9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9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9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9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9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9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9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9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9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9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9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9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9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9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9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9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9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9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9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9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9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9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9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9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9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9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9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9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9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9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9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9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9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9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9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9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9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9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9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9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9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9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9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9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9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9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9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9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9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9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9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9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9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9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9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9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9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9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9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9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9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9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9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9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9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9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9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9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9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9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9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9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9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9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9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9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9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9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9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9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9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9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9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9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9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9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9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9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9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9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9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9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9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9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9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9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9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9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9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9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9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9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9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9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9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9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9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9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9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9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9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9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9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9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9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9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9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9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9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9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9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9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9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9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9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9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9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9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9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9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9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9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9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9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9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9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9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9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9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9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9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9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9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9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9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9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9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9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9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9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9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9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9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9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9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9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9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9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9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9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9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9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9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9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9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9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9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9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9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9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9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9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9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9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9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9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9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9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9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9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9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9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9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9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9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9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9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9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9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9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9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9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9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9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9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9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9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9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9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9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9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9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9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9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9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9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9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9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9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9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9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9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9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9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9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9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9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9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9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9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9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9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9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9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9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9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9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9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9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9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9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9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9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9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9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9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9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9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9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9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9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9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9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9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9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9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9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9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9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9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9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9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9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9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9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9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9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9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9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9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9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9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9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9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9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9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9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9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9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9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9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9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9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9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9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9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9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9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9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9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9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9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9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9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9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9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9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9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9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9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9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9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9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9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9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9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9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9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9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9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9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9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9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9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9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9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9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9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9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9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9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9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9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9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9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9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9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9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9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9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9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9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9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9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9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9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9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9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9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9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9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9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9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9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9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9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9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9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9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9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9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9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9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9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9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9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9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9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9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9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9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9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9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9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9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9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9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9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9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9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9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9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9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9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9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9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9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9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9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9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9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9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9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9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9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9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9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9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9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9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9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9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9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9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9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9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9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9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9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9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9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9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9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9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9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9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9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9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9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9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9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9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9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9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9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9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9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9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9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9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9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9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9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9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9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9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9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9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9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9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9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9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9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9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9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9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9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9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9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9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9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9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9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9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9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9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9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9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9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9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9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9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9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9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9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9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9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9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9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9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9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9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9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9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9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9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9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9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9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9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9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9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9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9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9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9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9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9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9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9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9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9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9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9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9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9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68" name="Google Shape;2868;p59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2869" name="Google Shape;2869;p59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9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9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9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9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9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9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9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9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9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9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9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9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9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9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9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9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9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9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9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9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9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9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9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9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9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9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9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9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9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9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9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9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9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9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9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9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9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9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9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9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9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9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9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9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9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9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9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9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9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9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20" name="Google Shape;2920;p59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2921" name="Google Shape;2921;p59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9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23" name="Google Shape;2923;p59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2924" name="Google Shape;2924;p59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9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26" name="Google Shape;2926;p59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2927" name="Google Shape;2927;p59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9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29" name="Google Shape;2929;p59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2930" name="Google Shape;2930;p59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9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32" name="Google Shape;2932;p59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2933" name="Google Shape;2933;p59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9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35" name="Google Shape;2935;p59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36" name="Google Shape;2936;p59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2937" name="Google Shape;2937;p59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9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9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0" name="Google Shape;2940;p59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2941" name="Google Shape;2941;p59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9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9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44" name="Google Shape;2944;p59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45" name="Google Shape;2945;p59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2946" name="Google Shape;2946;p59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9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48" name="Google Shape;2948;p59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9" name="Google Shape;2949;p59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50" name="Google Shape;2950;p59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2951" name="Google Shape;2951;p59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9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9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9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9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9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9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9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9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9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1" name="Google Shape;2961;p59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2962" name="Google Shape;2962;p59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2963" name="Google Shape;2963;p59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59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59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59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59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59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59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59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59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59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73" name="Google Shape;2973;p59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74" name="Google Shape;2974;p59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2975" name="Google Shape;2975;p59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2976" name="Google Shape;2976;p59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2977" name="Google Shape;2977;p59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8" name="Google Shape;2978;p59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9" name="Google Shape;2979;p59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80" name="Google Shape;2980;p59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81" name="Google Shape;2981;p59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982" name="Google Shape;2982;p59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59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59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59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86" name="Google Shape;2986;p59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7" name="Google Shape;2987;p59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2988" name="Google Shape;2988;p59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2989" name="Google Shape;2989;p59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2990" name="Google Shape;2990;p59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1" name="Google Shape;2991;p59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2" name="Google Shape;2992;p59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3" name="Google Shape;2993;p59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4" name="Google Shape;2994;p59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5" name="Google Shape;2995;p59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6" name="Google Shape;2996;p59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7" name="Google Shape;2997;p59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8" name="Google Shape;2998;p59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999" name="Google Shape;2999;p59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59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59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59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03" name="Google Shape;3003;p59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04" name="Google Shape;3004;p59"/>
          <p:cNvGrpSpPr/>
          <p:nvPr/>
        </p:nvGrpSpPr>
        <p:grpSpPr>
          <a:xfrm>
            <a:off x="625184" y="1201451"/>
            <a:ext cx="2665073" cy="1317140"/>
            <a:chOff x="793334" y="1192826"/>
            <a:chExt cx="2665073" cy="1317140"/>
          </a:xfrm>
        </p:grpSpPr>
        <p:sp>
          <p:nvSpPr>
            <p:cNvPr id="3005" name="Google Shape;3005;p59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9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9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9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9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9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9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9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9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9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9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9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9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9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9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9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9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9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9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9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9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9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9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9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9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9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9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9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9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9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9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9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9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9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9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9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9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9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9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9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9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9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9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9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9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9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9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9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9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9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9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9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9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9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9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9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9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9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9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9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9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9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9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9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9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9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9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9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9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9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9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9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9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9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9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9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9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9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9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9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9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9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9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9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9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9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9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9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9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9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9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9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9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9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9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9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9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9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9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9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9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9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9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9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9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9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9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9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9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9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9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9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9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9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9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9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9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9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9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9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9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9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9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9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9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9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9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9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9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9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9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9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9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9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9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9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9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9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9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9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9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9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9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9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9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9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9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9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9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9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9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9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9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9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9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9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9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9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9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9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9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9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9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9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9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9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9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9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9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9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9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9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9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9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9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9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9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9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9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9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9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9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9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9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9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9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9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9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9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9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9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9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9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9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9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9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9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9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9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9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9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9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9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9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9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9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9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9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9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9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9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9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9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9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9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9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9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9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9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9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9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9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9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9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9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9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9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9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9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9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9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9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9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9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9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9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9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9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9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9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9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9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9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9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9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9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9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9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9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9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9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9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9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9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9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9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9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9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9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9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9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9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9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9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9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9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9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9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9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9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9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9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9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9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9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9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9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9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9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9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9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9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9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9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9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9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9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9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9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9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9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9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9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9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9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9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9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9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9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9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9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9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9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9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9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9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9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9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9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9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9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9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9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9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9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9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9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9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9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9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9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9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9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9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9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9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9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9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9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9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9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9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9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9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9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9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9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9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9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9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9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9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9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9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9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9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9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9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9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9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9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9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9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9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9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9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9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9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9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9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9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9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9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9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9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9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9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9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9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9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9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9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9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9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9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9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9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9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9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9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9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9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9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9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9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9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9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9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9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9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9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9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9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9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9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9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9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9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9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9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9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9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9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9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9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9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9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9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9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9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9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9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9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9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9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9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9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9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9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9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9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9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9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9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9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9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9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9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9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9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9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9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9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59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9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9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9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9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9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59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59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9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9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9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59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9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9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9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9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9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9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9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9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9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9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9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9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9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9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9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9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9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9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9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9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9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9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9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9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9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9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9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9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9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9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9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9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9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9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59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9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59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9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9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9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9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9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9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9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9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9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9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59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9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9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9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59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9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59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9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9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9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9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9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9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59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9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9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9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9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9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9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9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9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9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9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9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9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9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9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9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9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9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9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9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9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9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59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59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59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59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59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59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9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9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9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9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59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9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59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59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59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9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59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59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9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9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9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9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9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9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9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59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59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59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59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59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59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59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9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59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59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9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9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59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59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9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9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59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59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9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9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59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59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9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9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59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59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9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9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9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59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59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59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59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59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59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59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59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59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59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59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9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59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59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59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9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59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59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59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59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59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59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59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59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9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9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9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9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9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9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9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9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59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9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9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9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9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9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9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9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9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9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59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59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59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59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59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59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59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59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59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59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59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59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9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9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9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9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59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59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59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59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59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59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59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59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59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59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59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59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59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59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59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59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59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59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59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59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59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59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59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59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59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59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59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59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59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59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59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59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59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59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59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59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59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9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59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59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9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59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59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9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59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59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59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59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59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9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59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59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9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9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59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59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9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9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59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59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9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59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59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59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59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59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59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59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59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59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59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59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9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9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59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59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9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59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59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59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59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59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59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59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59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59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59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59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59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59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59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59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59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59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59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59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59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59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59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59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59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59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59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59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59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59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59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59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59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59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59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59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59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9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9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9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9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9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9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9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9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9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9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9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9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9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9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59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59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59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59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59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59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59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59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59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59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9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9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9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9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9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9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9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9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9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9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9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59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9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9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9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59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9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9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9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9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9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9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9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9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9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9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9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9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9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9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9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9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9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9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9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9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9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9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9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9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59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59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59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59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59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59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9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9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9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9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9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9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9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9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9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9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9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9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9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9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9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9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9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9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9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9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9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9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9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9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9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59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59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59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59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59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59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9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59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9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9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9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9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9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9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9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9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9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9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9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9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9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9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9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59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59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59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59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59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59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59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59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59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59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59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59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59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59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59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59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59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59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59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59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59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59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59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59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59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59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59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59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59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59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59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59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59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59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59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9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9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59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59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59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59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59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59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59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59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59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59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59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59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59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59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59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59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59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59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9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9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9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9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9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9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9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9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9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9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9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9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9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59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59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9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9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9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9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9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9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59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59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9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9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9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9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9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9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59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59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9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9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9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9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9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9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9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9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9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9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9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9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9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9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9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9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9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9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9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9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9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9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9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9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9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9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9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9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9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9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9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9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9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9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9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9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9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9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9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9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9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9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9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9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9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9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9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9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9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59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59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9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9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9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9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9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9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9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59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9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9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9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9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9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9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9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9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9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9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9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9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9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9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9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9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9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9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9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9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9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9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9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9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9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9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9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9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9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9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9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9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9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9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9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9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9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9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9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9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9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9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9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9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9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9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9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9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9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9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9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9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9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9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9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9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9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9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9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9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9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9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9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9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9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9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9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9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9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9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9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9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9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9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9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59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59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9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9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9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9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59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59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9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59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59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9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59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9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9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59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59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59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9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9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9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9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59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59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59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59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59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59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59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59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59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59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59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59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59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9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59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59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9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9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59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59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59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9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9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59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59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59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59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59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59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59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59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59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59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59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59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59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59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59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59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59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59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59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59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59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59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59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59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59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59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59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59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59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59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59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59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59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59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59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59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59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59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59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59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59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9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9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9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59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59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59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59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59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59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59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59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59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59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59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59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59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59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59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59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59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59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59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59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59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59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59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59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59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59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59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59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59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59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59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59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59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59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59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59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59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59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59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59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59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59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59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9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9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59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59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59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59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59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59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9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9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59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59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9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9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59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9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59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59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9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9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9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9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9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9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9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59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59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59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59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9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9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59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59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59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9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59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59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59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59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59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59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9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59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59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59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59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59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59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9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9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9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59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59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59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9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59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59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59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59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9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9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9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9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9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9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9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9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9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59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59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59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59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59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59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9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59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59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9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9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59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59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59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59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59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59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59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9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59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59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9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59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9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9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59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9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9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59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59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9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9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9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9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9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9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9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59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9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9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9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9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9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9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9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59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59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59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59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59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59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9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59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59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59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9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9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59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59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59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59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59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59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59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59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59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59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59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59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59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59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59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59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59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59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59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59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59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9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9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9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9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9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9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9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59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59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59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59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59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59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59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59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59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59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59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59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59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59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59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59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59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59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59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59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59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59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59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59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59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59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59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59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59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59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59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59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59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59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59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59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59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59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59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59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59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59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59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59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59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59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59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9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59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59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9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9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9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59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59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9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59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59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9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59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59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9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9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59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59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59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59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9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59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59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9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59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9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59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9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9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9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9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9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9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59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9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9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9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59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59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59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59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59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9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9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9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9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9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9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59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9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9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9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59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59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59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59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59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59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59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59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59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59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59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9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9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59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59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59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59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59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59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9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59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59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59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9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9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9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59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59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59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59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59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59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59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59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59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59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59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59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59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59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59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59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59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59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59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59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9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9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9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9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59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59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59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59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59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59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9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9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59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59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9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9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59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59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59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9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59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59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59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59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9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9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9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59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59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9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9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9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9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9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9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9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9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59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59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9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9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59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59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59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9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59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59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59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59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59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59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59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59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59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59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59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59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59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59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59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59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59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59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59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59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59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59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59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59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59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59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59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59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59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59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59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59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59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59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9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9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59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59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59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9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59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59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9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9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59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59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9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9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9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9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59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9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59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59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9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59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59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9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59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59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59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59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59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59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59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9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9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59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59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59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59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59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59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59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59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9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9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59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59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59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59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59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59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59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59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59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59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59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59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59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59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59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59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59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59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59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59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59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59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59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59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59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59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9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9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9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59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9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9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59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59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9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9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9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9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9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59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59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9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9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59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59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9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59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59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59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9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9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9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9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9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59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9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9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59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9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59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59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9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9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59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59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9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9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59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9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9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9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9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9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9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9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9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9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59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9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9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9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9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59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59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9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9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9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9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59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59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9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9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9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59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59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9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9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9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59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59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59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59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59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59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9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9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59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59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59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9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9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59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9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9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9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9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9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9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9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9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9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9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9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9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9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9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9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9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9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9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9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9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59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9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9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9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59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9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9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59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9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9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59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9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59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59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9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9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59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59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9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9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9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9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9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9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9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9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59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9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9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9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9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9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9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9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9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9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9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9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9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9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9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9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9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9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9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9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9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9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9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9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9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9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9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9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9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9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9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9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9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9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59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9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9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9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9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9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9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9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9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59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9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9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9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9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9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9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9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9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9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9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9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9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9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9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9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9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9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9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9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9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9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9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9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9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9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9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9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9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9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9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9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9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9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9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9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9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9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9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9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9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9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9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9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9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9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9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9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9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9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59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9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9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9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9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9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9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9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9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9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9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9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9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9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9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9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9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9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9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9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9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9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9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9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9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9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9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9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9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9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9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9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9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9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9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9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9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9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9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9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9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9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9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9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9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9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9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9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59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9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9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9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9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9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9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9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9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9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9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9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9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9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9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9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9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9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9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9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9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9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9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59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9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9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9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9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9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9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9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9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9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9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9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9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9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9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9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9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9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9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9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9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9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9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9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9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9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9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9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9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9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59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9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9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9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9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9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9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9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9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9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9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9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9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9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9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9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9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9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9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9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9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9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9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9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9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9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9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9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9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9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9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9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9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9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9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9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9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9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9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9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9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9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9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9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9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9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9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9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9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9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9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9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9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9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9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9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9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9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9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9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59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9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9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9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9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9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9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9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9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9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9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9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9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9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9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9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9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9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9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9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9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9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9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9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9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9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9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9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9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9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9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9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9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9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9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9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9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9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9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9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9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59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9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9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9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9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9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9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9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9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9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9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9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9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9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9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9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9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9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9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9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9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9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9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9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9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9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9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9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9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9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9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9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9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9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59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59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9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9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9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9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59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9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9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9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9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9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9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9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9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9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9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9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9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9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59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59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9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9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9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9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9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9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9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9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9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9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9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9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9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9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59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9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9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9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9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9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9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9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59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9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9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9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9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9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9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59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59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9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9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9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9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59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9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9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9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9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59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59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59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59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9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9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9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9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9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59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59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59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9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59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59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9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9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9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9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9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59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9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9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9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9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9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9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9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9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9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9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9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59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59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9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9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9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9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9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59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9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9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9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9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9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9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9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9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9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9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9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9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9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9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9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9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59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59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9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9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9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9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9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9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9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9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9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9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9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9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9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9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9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9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9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9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9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9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9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9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9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9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9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9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9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9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9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9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9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9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9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9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9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59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9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9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9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9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9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9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9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9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9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9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9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9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9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9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9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9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9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9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9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9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9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9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9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9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9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9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9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9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9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9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9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9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9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9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9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9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9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9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9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9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9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9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9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9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9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9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9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9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9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9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9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59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9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9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9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9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9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9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9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59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9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9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9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9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9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9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9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9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9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9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9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9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9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9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9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9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9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9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9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9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9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9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9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9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9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9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9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9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9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9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9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9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9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9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9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9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9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9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9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9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9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9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9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9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9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9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9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9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9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9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9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9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9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9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9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9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9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9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9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9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9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9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9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9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9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9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9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9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9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9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9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9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9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9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9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9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9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9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9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9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9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9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9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9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9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9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9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9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9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9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9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9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9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9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9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9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9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9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9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9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9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9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9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9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9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9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9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9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9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9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9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59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9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9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9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9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9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9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9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9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9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9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9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9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9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9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9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9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9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9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9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9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9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9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9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9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9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9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9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9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9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9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9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9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9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9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9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9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9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9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9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9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9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9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9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9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9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9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9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9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9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9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9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9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9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9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9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9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9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9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9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9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9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9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9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9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9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9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9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9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9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9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9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9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9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9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9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9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9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9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9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9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9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9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9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9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9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9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9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9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9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9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9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9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59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9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9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9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9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9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9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9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9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9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9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9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9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9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9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9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9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9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9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9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9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9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9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9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9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9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9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9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9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9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9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9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9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9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9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9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9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9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9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9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9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9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9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9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9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9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9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9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9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9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9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9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9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9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9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9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9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9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9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9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9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9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9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9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9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9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9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9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9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9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9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9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9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9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9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9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9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9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9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9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9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9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9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9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9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9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9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9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9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9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9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9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9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9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9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9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9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9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9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9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9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9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9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9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9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9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9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9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9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9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9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9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9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9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9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9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9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9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9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9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9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9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9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9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9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9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9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9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9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9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9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9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9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9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9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9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9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9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9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9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9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9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9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9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9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9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9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9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9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9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9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9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9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9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9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9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9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9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9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9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9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9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9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9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9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9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9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9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9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9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9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9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9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9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9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9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9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9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9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9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9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9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9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9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9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9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9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59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59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9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9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9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9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9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9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9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9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9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9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9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9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9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9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9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9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9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9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9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9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9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9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9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9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9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9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9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9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9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9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9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9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9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9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9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9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9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9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9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9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9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9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9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9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9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9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9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9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9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9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9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9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9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9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9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9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9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9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9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9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9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9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9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9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9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9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9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9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9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9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9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9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9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9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9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9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9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9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9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9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9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9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9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9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9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9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9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9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9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9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9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9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9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9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9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9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9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9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9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9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9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9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9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9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9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9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9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9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9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9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9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9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9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9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9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9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9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9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9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9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9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9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9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9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9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9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9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9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9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9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9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9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9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9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9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9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9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9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9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9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9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9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9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9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9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9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9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9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9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9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9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9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9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9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9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9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9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9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9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9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9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9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9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9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9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9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9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9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9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9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9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9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9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9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9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9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9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9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9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9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9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9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9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9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9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9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9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9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9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9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9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9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9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9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9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9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9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9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9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9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9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9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9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9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9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9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9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9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9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9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9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9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9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9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9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9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9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9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9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9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9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9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9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9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9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9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9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9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9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9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9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9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9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9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9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9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9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9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9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9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9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9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9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9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9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9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9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9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9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9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9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9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9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9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9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9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9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9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9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9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9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9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9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9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9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9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9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9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9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9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9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9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9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9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9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9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9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9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9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9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9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9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9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9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9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9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9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9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9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9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9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9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9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9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9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9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9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9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9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9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9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9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9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9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9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9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9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9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9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9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9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9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9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9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9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9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9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9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9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9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9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9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9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9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9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9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9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9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9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9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9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9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9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9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9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9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9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9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9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9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9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9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9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9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9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9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9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9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9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9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9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9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9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9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9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9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9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9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9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9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9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9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9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9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9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9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9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9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9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9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9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9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9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9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9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9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9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9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9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9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9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9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9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9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9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9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9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9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9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9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9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9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9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9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9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9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9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9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9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9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9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9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9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9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9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9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9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9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9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9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9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9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9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9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9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9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9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9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9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9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9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9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9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9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9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9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9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9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9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9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9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9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9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9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9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9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9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9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9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9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9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9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9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9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9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9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9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9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9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9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9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9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9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9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9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9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9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9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9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9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9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9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9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9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9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9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9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9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9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9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9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9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9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9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9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9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9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9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9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9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9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9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9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9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9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9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9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9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9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9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9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9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9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9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9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9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9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9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9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9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9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9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9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9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9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9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9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9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9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9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9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9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9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9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9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9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9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9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9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9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9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9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9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9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9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9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9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9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9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9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9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9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9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9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9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9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9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9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9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9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9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9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9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9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9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9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9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9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9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9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9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9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9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9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9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9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9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9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9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9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9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9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9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9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9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9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9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9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9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9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9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9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9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9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9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9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9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9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9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9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9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9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9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9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9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9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9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9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9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9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9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9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9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9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9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9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9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9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9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9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9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9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9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9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9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9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9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9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9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9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9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9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9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9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9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9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9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9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9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9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9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9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9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9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9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9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9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9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9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9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9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9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9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9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9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9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9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9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9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9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9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9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9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9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9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9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9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9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9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9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9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9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9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9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9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9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9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9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9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9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9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9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9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9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9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9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9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9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9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9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9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9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9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9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9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9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9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9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9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9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9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9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9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9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9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9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9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9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9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9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9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9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9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9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9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9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9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9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9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9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9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9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9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9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9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9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9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9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9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9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9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9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9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9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9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9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9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9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9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9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9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9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9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9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9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9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9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9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9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9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9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9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9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9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9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9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9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9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9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9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9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9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9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9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9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9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9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9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9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9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9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9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9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9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9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9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9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9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9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9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9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9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9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9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9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9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9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9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9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9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9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9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9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9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9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9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9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9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9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9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9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9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9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9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9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9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9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9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9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9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9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9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9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9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9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9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9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9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9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9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9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9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9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9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9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9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9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9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9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9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9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9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9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9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9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9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9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9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9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9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9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9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9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9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9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9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9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9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9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9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9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9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9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9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9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9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9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9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9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9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9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9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9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9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9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9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9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9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9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9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9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9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9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9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9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9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9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9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9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9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9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9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9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9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9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9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9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9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9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9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9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9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9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9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9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9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9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9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9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9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9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9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9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9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9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9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9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9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9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9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9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9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9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9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9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9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9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9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9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9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9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9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9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9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9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9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9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9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9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9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9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9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9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9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9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9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9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9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9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9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9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9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9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9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9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9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9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9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9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9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9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9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9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9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9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9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9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9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9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9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9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9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9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9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9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9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9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9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9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9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9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9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9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9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9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9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9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9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9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9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9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9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9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9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9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9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9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9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9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9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9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9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9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9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9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9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9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9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9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9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9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9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9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9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9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9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9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9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9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9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9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9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9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9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9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9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9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9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9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9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9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9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9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9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9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9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9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9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9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9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9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9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9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9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9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9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9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9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9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9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9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9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9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9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9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9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9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9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9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9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9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9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9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9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9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9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9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9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9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9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9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9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9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9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9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9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9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9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9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9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9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9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9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9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9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9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9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9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9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9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9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9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9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9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9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9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9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9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9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9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9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9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9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9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9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9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9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9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9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9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9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9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9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9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9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9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9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9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9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9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9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9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9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9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9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9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9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9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9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9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9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9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9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9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9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9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9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9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9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9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9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9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9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9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9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9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9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9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9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9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9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9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9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9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9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9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9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59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9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9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9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9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9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9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9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9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9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9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9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9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9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9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9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9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9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9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9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9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9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9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9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9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9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9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9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9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9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9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9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9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9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9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9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9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9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9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9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9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9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9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9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9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9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9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9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9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9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9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9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9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9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9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9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9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9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9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9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9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9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9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9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9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9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9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9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9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9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9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9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9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9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9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9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9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9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9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9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9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9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9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9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9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9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9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9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9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9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9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9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9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9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9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9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9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9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9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9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9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9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2" name="Google Shape;6972;p59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6973" name="Google Shape;6973;p59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6974" name="Google Shape;6974;p59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975" name="Google Shape;6975;p59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6976" name="Google Shape;6976;p59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7" name="Google Shape;6977;p59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78" name="Google Shape;6978;p59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6979" name="Google Shape;6979;p59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0" name="Google Shape;6980;p59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981" name="Google Shape;6981;p59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6982" name="Google Shape;6982;p59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6983" name="Google Shape;6983;p59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4" name="Google Shape;6984;p59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85" name="Google Shape;6985;p59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6986" name="Google Shape;6986;p59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7" name="Google Shape;6987;p59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88" name="Google Shape;6988;p59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6989" name="Google Shape;6989;p59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0" name="Google Shape;6990;p59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1" name="Google Shape;6991;p59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6992" name="Google Shape;6992;p59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3" name="Google Shape;6993;p59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4" name="Google Shape;6994;p59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6995" name="Google Shape;6995;p59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6" name="Google Shape;6996;p59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997" name="Google Shape;6997;p59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6998" name="Google Shape;6998;p59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6999" name="Google Shape;6999;p59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0" name="Google Shape;7000;p59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1" name="Google Shape;7001;p59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2" name="Google Shape;7002;p59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3" name="Google Shape;7003;p59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4" name="Google Shape;7004;p59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05" name="Google Shape;7005;p59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7006" name="Google Shape;7006;p59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7" name="Google Shape;7007;p59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08" name="Google Shape;7008;p59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7009" name="Google Shape;7009;p59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0" name="Google Shape;7010;p59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11" name="Google Shape;7011;p59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7012" name="Google Shape;7012;p59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3" name="Google Shape;7013;p59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14" name="Google Shape;7014;p59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7015" name="Google Shape;7015;p59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6" name="Google Shape;7016;p59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17" name="Google Shape;7017;p59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7018" name="Google Shape;7018;p59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9" name="Google Shape;7019;p59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20" name="Google Shape;7020;p59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7021" name="Google Shape;7021;p59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2" name="Google Shape;7022;p59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23" name="Google Shape;7023;p59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7024" name="Google Shape;7024;p59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5" name="Google Shape;7025;p59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026" name="Google Shape;7026;p59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7027" name="Google Shape;7027;p59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7028" name="Google Shape;7028;p59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9" name="Google Shape;7029;p59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0" name="Google Shape;7030;p59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31" name="Google Shape;7031;p59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7032" name="Google Shape;7032;p59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3" name="Google Shape;7033;p59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34" name="Google Shape;7034;p59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7035" name="Google Shape;7035;p59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6" name="Google Shape;7036;p59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37" name="Google Shape;7037;p59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7038" name="Google Shape;7038;p59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9" name="Google Shape;7039;p59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40" name="Google Shape;7040;p59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7041" name="Google Shape;7041;p59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2" name="Google Shape;7042;p59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043" name="Google Shape;7043;p59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7044" name="Google Shape;7044;p59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7045" name="Google Shape;7045;p59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6" name="Google Shape;7046;p59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7" name="Google Shape;7047;p59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8" name="Google Shape;7048;p59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49" name="Google Shape;7049;p59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7050" name="Google Shape;7050;p59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1" name="Google Shape;7051;p59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52" name="Google Shape;7052;p59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7053" name="Google Shape;7053;p59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4" name="Google Shape;7054;p59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55" name="Google Shape;7055;p59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7056" name="Google Shape;7056;p59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7" name="Google Shape;7057;p59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58" name="Google Shape;7058;p59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7059" name="Google Shape;7059;p59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0" name="Google Shape;7060;p59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61" name="Google Shape;7061;p59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7062" name="Google Shape;7062;p59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3" name="Google Shape;7063;p59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64" name="Google Shape;7064;p59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7065" name="Google Shape;7065;p59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6" name="Google Shape;7066;p59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067" name="Google Shape;7067;p59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7068" name="Google Shape;7068;p59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069" name="Google Shape;7069;p59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7070" name="Google Shape;7070;p59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1" name="Google Shape;7071;p59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72" name="Google Shape;7072;p59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7073" name="Google Shape;7073;p59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4" name="Google Shape;7074;p59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075" name="Google Shape;7075;p59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7076" name="Google Shape;7076;p59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7077" name="Google Shape;7077;p59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8" name="Google Shape;7078;p59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9" name="Google Shape;7079;p59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0" name="Google Shape;7080;p59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1" name="Google Shape;7081;p59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2" name="Google Shape;7082;p59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3" name="Google Shape;7083;p59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7084" name="Google Shape;7084;p59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5" name="Google Shape;7085;p59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6" name="Google Shape;7086;p59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7087" name="Google Shape;7087;p59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8" name="Google Shape;7088;p59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9" name="Google Shape;7089;p59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7090" name="Google Shape;7090;p59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1" name="Google Shape;7091;p59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92" name="Google Shape;7092;p59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7093" name="Google Shape;7093;p59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4" name="Google Shape;7094;p59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95" name="Google Shape;7095;p59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7096" name="Google Shape;7096;p59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7" name="Google Shape;7097;p59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98" name="Google Shape;7098;p59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7099" name="Google Shape;7099;p59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0" name="Google Shape;7100;p59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1" name="Google Shape;7101;p59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7102" name="Google Shape;7102;p59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3" name="Google Shape;7103;p59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4" name="Google Shape;7104;p59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7105" name="Google Shape;7105;p59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6" name="Google Shape;7106;p59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7" name="Google Shape;7107;p59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7108" name="Google Shape;7108;p59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9" name="Google Shape;7109;p59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110" name="Google Shape;7110;p59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7111" name="Google Shape;7111;p59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7112" name="Google Shape;7112;p59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3" name="Google Shape;7113;p59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4" name="Google Shape;7114;p59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5" name="Google Shape;7115;p59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6" name="Google Shape;7116;p59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7" name="Google Shape;7117;p59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8" name="Google Shape;7118;p59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9" name="Google Shape;7119;p59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0" name="Google Shape;7120;p59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1" name="Google Shape;7121;p59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2" name="Google Shape;7122;p59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3" name="Google Shape;7123;p59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4" name="Google Shape;7124;p59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5" name="Google Shape;7125;p59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6" name="Google Shape;7126;p59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7" name="Google Shape;7127;p59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8" name="Google Shape;7128;p59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9" name="Google Shape;7129;p59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7130" name="Google Shape;7130;p59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1" name="Google Shape;7131;p59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2" name="Google Shape;7132;p59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7133" name="Google Shape;7133;p59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4" name="Google Shape;7134;p59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5" name="Google Shape;7135;p59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7136" name="Google Shape;7136;p59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7" name="Google Shape;7137;p59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8" name="Google Shape;7138;p59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7139" name="Google Shape;7139;p59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0" name="Google Shape;7140;p59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1" name="Google Shape;7141;p59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7142" name="Google Shape;7142;p59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3" name="Google Shape;7143;p59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4" name="Google Shape;7144;p59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7145" name="Google Shape;7145;p59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6" name="Google Shape;7146;p59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7" name="Google Shape;7147;p59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7148" name="Google Shape;7148;p59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9" name="Google Shape;7149;p59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0" name="Google Shape;7150;p59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7151" name="Google Shape;7151;p59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2" name="Google Shape;7152;p59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3" name="Google Shape;7153;p59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7154" name="Google Shape;7154;p59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5" name="Google Shape;7155;p59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6" name="Google Shape;7156;p59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7157" name="Google Shape;7157;p59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8" name="Google Shape;7158;p59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9" name="Google Shape;7159;p59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7160" name="Google Shape;7160;p59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1" name="Google Shape;7161;p59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2" name="Google Shape;7162;p59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7163" name="Google Shape;7163;p59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4" name="Google Shape;7164;p59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5" name="Google Shape;7165;p59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7166" name="Google Shape;7166;p59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7" name="Google Shape;7167;p59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168" name="Google Shape;7168;p59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7169" name="Google Shape;7169;p59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170" name="Google Shape;7170;p59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7171" name="Google Shape;7171;p59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2" name="Google Shape;7172;p59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173" name="Google Shape;7173;p59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7174" name="Google Shape;7174;p59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75" name="Google Shape;7175;p59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7176" name="Google Shape;7176;p59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7177" name="Google Shape;7177;p59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78" name="Google Shape;7178;p59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79" name="Google Shape;7179;p59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80" name="Google Shape;7180;p59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81" name="Google Shape;7181;p59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82" name="Google Shape;7182;p59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83" name="Google Shape;7183;p59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84" name="Google Shape;7184;p59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7185" name="Google Shape;7185;p59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7186" name="Google Shape;7186;p59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87" name="Google Shape;7187;p59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88" name="Google Shape;7188;p59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89" name="Google Shape;7189;p59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90" name="Google Shape;7190;p59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91" name="Google Shape;7191;p59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92" name="Google Shape;7192;p59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93" name="Google Shape;7193;p59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94" name="Google Shape;7194;p59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95" name="Google Shape;7195;p59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96" name="Google Shape;7196;p59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97" name="Google Shape;7197;p59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98" name="Google Shape;7198;p59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99" name="Google Shape;7199;p59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7200" name="Google Shape;7200;p59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7201" name="Google Shape;7201;p59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02" name="Google Shape;7202;p59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03" name="Google Shape;7203;p59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04" name="Google Shape;7204;p59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05" name="Google Shape;7205;p59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06" name="Google Shape;7206;p59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07" name="Google Shape;7207;p59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08" name="Google Shape;7208;p59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09" name="Google Shape;7209;p59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10" name="Google Shape;7210;p59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11" name="Google Shape;7211;p59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12" name="Google Shape;7212;p59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13" name="Google Shape;7213;p59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14" name="Google Shape;7214;p59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15" name="Google Shape;7215;p59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16" name="Google Shape;7216;p59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17" name="Google Shape;7217;p59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18" name="Google Shape;7218;p59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19" name="Google Shape;7219;p59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20" name="Google Shape;7220;p59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21" name="Google Shape;7221;p59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22" name="Google Shape;7222;p59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23" name="Google Shape;7223;p59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24" name="Google Shape;7224;p59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7225" name="Google Shape;7225;p59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7226" name="Google Shape;7226;p59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7227" name="Google Shape;7227;p59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7228" name="Google Shape;7228;p59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229" name="Google Shape;7229;p59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230" name="Google Shape;7230;p59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231" name="Google Shape;7231;p59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232" name="Google Shape;7232;p59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233" name="Google Shape;7233;p59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234" name="Google Shape;7234;p59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7235" name="Google Shape;7235;p59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7236" name="Google Shape;7236;p59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37" name="Google Shape;7237;p59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38" name="Google Shape;7238;p59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39" name="Google Shape;7239;p59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40" name="Google Shape;7240;p59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41" name="Google Shape;7241;p59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42" name="Google Shape;7242;p59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43" name="Google Shape;7243;p59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44" name="Google Shape;7244;p59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45" name="Google Shape;7245;p59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46" name="Google Shape;7246;p59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47" name="Google Shape;7247;p59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48" name="Google Shape;7248;p59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7249" name="Google Shape;7249;p59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7250" name="Google Shape;7250;p59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251" name="Google Shape;7251;p59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252" name="Google Shape;7252;p59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253" name="Google Shape;7253;p59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254" name="Google Shape;7254;p59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255" name="Google Shape;7255;p59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256" name="Google Shape;7256;p59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7257" name="Google Shape;7257;p59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7258" name="Google Shape;7258;p59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259" name="Google Shape;7259;p59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260" name="Google Shape;7260;p59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261" name="Google Shape;7261;p59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262" name="Google Shape;7262;p59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7263" name="Google Shape;7263;p59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7264" name="Google Shape;7264;p5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265" name="Google Shape;7265;p5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266" name="Google Shape;7266;p5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267" name="Google Shape;7267;p5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7268" name="Google Shape;7268;p59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269" name="Google Shape;7269;p59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270" name="Google Shape;7270;p59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7271" name="Google Shape;7271;p59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7272" name="Google Shape;7272;p59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7273" name="Google Shape;7273;p59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4" name="Google Shape;7274;p59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5" name="Google Shape;7275;p59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7276" name="Google Shape;7276;p59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7" name="Google Shape;7277;p59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8" name="Google Shape;7278;p59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7279" name="Google Shape;7279;p59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0" name="Google Shape;7280;p59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1" name="Google Shape;7281;p59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7282" name="Google Shape;7282;p59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3" name="Google Shape;7283;p59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4" name="Google Shape;7284;p59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7285" name="Google Shape;7285;p59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6" name="Google Shape;7286;p59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7" name="Google Shape;7287;p59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7288" name="Google Shape;7288;p59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9" name="Google Shape;7289;p59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0" name="Google Shape;7290;p59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7291" name="Google Shape;7291;p59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2" name="Google Shape;7292;p59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3" name="Google Shape;7293;p59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7294" name="Google Shape;7294;p59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5" name="Google Shape;7295;p59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6" name="Google Shape;7296;p59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7297" name="Google Shape;7297;p59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8" name="Google Shape;7298;p59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9" name="Google Shape;7299;p59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7300" name="Google Shape;7300;p59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1" name="Google Shape;7301;p59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2" name="Google Shape;7302;p59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7303" name="Google Shape;7303;p59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4" name="Google Shape;7304;p59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5" name="Google Shape;7305;p59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7306" name="Google Shape;7306;p59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7" name="Google Shape;7307;p59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8" name="Google Shape;7308;p59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7309" name="Google Shape;7309;p59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0" name="Google Shape;7310;p59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1" name="Google Shape;7311;p59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7312" name="Google Shape;7312;p59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3" name="Google Shape;7313;p59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4" name="Google Shape;7314;p59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7315" name="Google Shape;7315;p59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6" name="Google Shape;7316;p59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7" name="Google Shape;7317;p59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7318" name="Google Shape;7318;p59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9" name="Google Shape;7319;p59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0" name="Google Shape;7320;p59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7321" name="Google Shape;7321;p59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2" name="Google Shape;7322;p59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3" name="Google Shape;7323;p59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7324" name="Google Shape;7324;p59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5" name="Google Shape;7325;p59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6" name="Google Shape;7326;p59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7327" name="Google Shape;7327;p59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8" name="Google Shape;7328;p59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9" name="Google Shape;7329;p59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7330" name="Google Shape;7330;p59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1" name="Google Shape;7331;p59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2" name="Google Shape;7332;p59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7333" name="Google Shape;7333;p59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4" name="Google Shape;7334;p59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5" name="Google Shape;7335;p59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7336" name="Google Shape;7336;p59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7" name="Google Shape;7337;p59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8" name="Google Shape;7338;p59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7339" name="Google Shape;7339;p59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0" name="Google Shape;7340;p59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1" name="Google Shape;7341;p59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7342" name="Google Shape;7342;p59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3" name="Google Shape;7343;p59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4" name="Google Shape;7344;p59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7345" name="Google Shape;7345;p59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6" name="Google Shape;7346;p59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7" name="Google Shape;7347;p59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7348" name="Google Shape;7348;p59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9" name="Google Shape;7349;p59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0" name="Google Shape;7350;p59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7351" name="Google Shape;7351;p59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2" name="Google Shape;7352;p59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3" name="Google Shape;7353;p59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7354" name="Google Shape;7354;p59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5" name="Google Shape;7355;p59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6" name="Google Shape;7356;p59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7357" name="Google Shape;7357;p59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8" name="Google Shape;7358;p59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9" name="Google Shape;7359;p59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7360" name="Google Shape;7360;p59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1" name="Google Shape;7361;p59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2" name="Google Shape;7362;p59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7363" name="Google Shape;7363;p59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4" name="Google Shape;7364;p59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5" name="Google Shape;7365;p59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7366" name="Google Shape;7366;p59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7" name="Google Shape;7367;p59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8" name="Google Shape;7368;p59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7369" name="Google Shape;7369;p59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0" name="Google Shape;7370;p59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1" name="Google Shape;7371;p59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7372" name="Google Shape;7372;p59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3" name="Google Shape;7373;p59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4" name="Google Shape;7374;p59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7375" name="Google Shape;7375;p59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6" name="Google Shape;7376;p59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7" name="Google Shape;7377;p59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7378" name="Google Shape;7378;p59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9" name="Google Shape;7379;p59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0" name="Google Shape;7380;p59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7381" name="Google Shape;7381;p59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2" name="Google Shape;7382;p59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3" name="Google Shape;7383;p59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7384" name="Google Shape;7384;p59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5" name="Google Shape;7385;p59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6" name="Google Shape;7386;p59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7387" name="Google Shape;7387;p59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8" name="Google Shape;7388;p59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9" name="Google Shape;7389;p59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7390" name="Google Shape;7390;p59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1" name="Google Shape;7391;p59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2" name="Google Shape;7392;p59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7393" name="Google Shape;7393;p59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4" name="Google Shape;7394;p59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5" name="Google Shape;7395;p59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7396" name="Google Shape;7396;p59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7" name="Google Shape;7397;p59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8" name="Google Shape;7398;p59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7399" name="Google Shape;7399;p59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0" name="Google Shape;7400;p59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1" name="Google Shape;7401;p59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7402" name="Google Shape;7402;p59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3" name="Google Shape;7403;p59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4" name="Google Shape;7404;p59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7405" name="Google Shape;7405;p59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6" name="Google Shape;7406;p59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7" name="Google Shape;7407;p59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7408" name="Google Shape;7408;p59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9" name="Google Shape;7409;p59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0" name="Google Shape;7410;p59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7411" name="Google Shape;7411;p59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2" name="Google Shape;7412;p59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3" name="Google Shape;7413;p59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7414" name="Google Shape;7414;p59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5" name="Google Shape;7415;p59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6" name="Google Shape;7416;p59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7417" name="Google Shape;7417;p59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8" name="Google Shape;7418;p59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9" name="Google Shape;7419;p59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7420" name="Google Shape;7420;p59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1" name="Google Shape;7421;p59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22" name="Google Shape;7422;p59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7423" name="Google Shape;7423;p59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4" name="Google Shape;7424;p59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25" name="Google Shape;7425;p59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7426" name="Google Shape;7426;p59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7" name="Google Shape;7427;p59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28" name="Google Shape;7428;p59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7429" name="Google Shape;7429;p59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0" name="Google Shape;7430;p59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31" name="Google Shape;7431;p59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7432" name="Google Shape;7432;p59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3" name="Google Shape;7433;p59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34" name="Google Shape;7434;p59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7435" name="Google Shape;7435;p59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6" name="Google Shape;7436;p59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37" name="Google Shape;7437;p59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7438" name="Google Shape;7438;p59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9" name="Google Shape;7439;p59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40" name="Google Shape;7440;p59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7441" name="Google Shape;7441;p59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2" name="Google Shape;7442;p59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43" name="Google Shape;7443;p59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7444" name="Google Shape;7444;p59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5" name="Google Shape;7445;p59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46" name="Google Shape;7446;p59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7447" name="Google Shape;7447;p59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8" name="Google Shape;7448;p59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49" name="Google Shape;7449;p59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7450" name="Google Shape;7450;p59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1" name="Google Shape;7451;p59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52" name="Google Shape;7452;p59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7453" name="Google Shape;7453;p59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4" name="Google Shape;7454;p59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55" name="Google Shape;7455;p59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7456" name="Google Shape;7456;p59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7" name="Google Shape;7457;p59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458" name="Google Shape;7458;p59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9" name="Google Shape;7459;p59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460" name="Google Shape;7460;p59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7461" name="Google Shape;7461;p59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2" name="Google Shape;7462;p59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63" name="Google Shape;7463;p59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7464" name="Google Shape;7464;p59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5" name="Google Shape;7465;p59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466" name="Google Shape;7466;p59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7" name="Google Shape;7467;p59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468" name="Google Shape;7468;p59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7469" name="Google Shape;7469;p59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0" name="Google Shape;7470;p59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71" name="Google Shape;7471;p59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7472" name="Google Shape;7472;p59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3" name="Google Shape;7473;p59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74" name="Google Shape;7474;p59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7475" name="Google Shape;7475;p59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6" name="Google Shape;7476;p59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77" name="Google Shape;7477;p59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7478" name="Google Shape;7478;p59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9" name="Google Shape;7479;p59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80" name="Google Shape;7480;p59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7481" name="Google Shape;7481;p59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2" name="Google Shape;7482;p59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83" name="Google Shape;7483;p59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7484" name="Google Shape;7484;p59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5" name="Google Shape;7485;p59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86" name="Google Shape;7486;p59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7487" name="Google Shape;7487;p59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8" name="Google Shape;7488;p59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89" name="Google Shape;7489;p59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7490" name="Google Shape;7490;p59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1" name="Google Shape;7491;p59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2" name="Google Shape;7492;p59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7493" name="Google Shape;7493;p59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4" name="Google Shape;7494;p59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5" name="Google Shape;7495;p59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7496" name="Google Shape;7496;p59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7" name="Google Shape;7497;p59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8" name="Google Shape;7498;p59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7499" name="Google Shape;7499;p59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0" name="Google Shape;7500;p59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1" name="Google Shape;7501;p59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7502" name="Google Shape;7502;p59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3" name="Google Shape;7503;p59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504" name="Google Shape;7504;p59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5" name="Google Shape;7505;p59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506" name="Google Shape;7506;p59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7507" name="Google Shape;7507;p59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8" name="Google Shape;7508;p59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9" name="Google Shape;7509;p59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7510" name="Google Shape;7510;p59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1" name="Google Shape;7511;p59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2" name="Google Shape;7512;p59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7513" name="Google Shape;7513;p59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4" name="Google Shape;7514;p59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5" name="Google Shape;7515;p59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7516" name="Google Shape;7516;p59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7" name="Google Shape;7517;p59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8" name="Google Shape;7518;p59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7519" name="Google Shape;7519;p59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0" name="Google Shape;7520;p59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1" name="Google Shape;7521;p59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7522" name="Google Shape;7522;p59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3" name="Google Shape;7523;p59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4" name="Google Shape;7524;p59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7525" name="Google Shape;7525;p59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6" name="Google Shape;7526;p59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7" name="Google Shape;7527;p59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7528" name="Google Shape;7528;p59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9" name="Google Shape;7529;p59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0" name="Google Shape;7530;p59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7531" name="Google Shape;7531;p59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2" name="Google Shape;7532;p59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3" name="Google Shape;7533;p59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7534" name="Google Shape;7534;p59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5" name="Google Shape;7535;p59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6" name="Google Shape;7536;p59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7537" name="Google Shape;7537;p59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8" name="Google Shape;7538;p59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9" name="Google Shape;7539;p59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7540" name="Google Shape;7540;p59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1" name="Google Shape;7541;p59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2" name="Google Shape;7542;p59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7543" name="Google Shape;7543;p59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4" name="Google Shape;7544;p59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5" name="Google Shape;7545;p59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7546" name="Google Shape;7546;p59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7" name="Google Shape;7547;p59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8" name="Google Shape;7548;p59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7549" name="Google Shape;7549;p59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0" name="Google Shape;7550;p59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1" name="Google Shape;7551;p59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7552" name="Google Shape;7552;p59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3" name="Google Shape;7553;p59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4" name="Google Shape;7554;p59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7555" name="Google Shape;7555;p59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6" name="Google Shape;7556;p59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7" name="Google Shape;7557;p59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7558" name="Google Shape;7558;p59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9" name="Google Shape;7559;p59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0" name="Google Shape;7560;p59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7561" name="Google Shape;7561;p59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2" name="Google Shape;7562;p59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3" name="Google Shape;7563;p59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7564" name="Google Shape;7564;p59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5" name="Google Shape;7565;p59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6" name="Google Shape;7566;p59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7567" name="Google Shape;7567;p59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8" name="Google Shape;7568;p59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9" name="Google Shape;7569;p59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7570" name="Google Shape;7570;p59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1" name="Google Shape;7571;p59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2" name="Google Shape;7572;p59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7573" name="Google Shape;7573;p59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4" name="Google Shape;7574;p59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5" name="Google Shape;7575;p59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7576" name="Google Shape;7576;p59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7" name="Google Shape;7577;p59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578" name="Google Shape;7578;p59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9" name="Google Shape;7579;p59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580" name="Google Shape;7580;p59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7581" name="Google Shape;7581;p59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2" name="Google Shape;7582;p59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83" name="Google Shape;7583;p59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7584" name="Google Shape;7584;p59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5" name="Google Shape;7585;p59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86" name="Google Shape;7586;p59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7587" name="Google Shape;7587;p59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8" name="Google Shape;7588;p59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589" name="Google Shape;7589;p59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7590" name="Google Shape;7590;p59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7591" name="Google Shape;7591;p59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2" name="Google Shape;7592;p59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3" name="Google Shape;7593;p59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4" name="Google Shape;7594;p59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5" name="Google Shape;7595;p59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6" name="Google Shape;7596;p59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7" name="Google Shape;7597;p59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8" name="Google Shape;7598;p59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9" name="Google Shape;7599;p59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0" name="Google Shape;7600;p59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1" name="Google Shape;7601;p59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2" name="Google Shape;7602;p59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3" name="Google Shape;7603;p59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4" name="Google Shape;7604;p59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5" name="Google Shape;7605;p59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6" name="Google Shape;7606;p59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7" name="Google Shape;7607;p59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8" name="Google Shape;7608;p59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9" name="Google Shape;7609;p59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0" name="Google Shape;7610;p59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1" name="Google Shape;7611;p59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2" name="Google Shape;7612;p59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3" name="Google Shape;7613;p59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4" name="Google Shape;7614;p59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5" name="Google Shape;7615;p59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6" name="Google Shape;7616;p59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7" name="Google Shape;7617;p59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8" name="Google Shape;7618;p59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9" name="Google Shape;7619;p59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0" name="Google Shape;7620;p59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1" name="Google Shape;7621;p59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2" name="Google Shape;7622;p59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3" name="Google Shape;7623;p59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4" name="Google Shape;7624;p59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5" name="Google Shape;7625;p59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6" name="Google Shape;7626;p59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7" name="Google Shape;7627;p59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8" name="Google Shape;7628;p59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9" name="Google Shape;7629;p59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0" name="Google Shape;7630;p59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1" name="Google Shape;7631;p59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2" name="Google Shape;7632;p59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3" name="Google Shape;7633;p59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4" name="Google Shape;7634;p59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5" name="Google Shape;7635;p59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6" name="Google Shape;7636;p59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7" name="Google Shape;7637;p59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8" name="Google Shape;7638;p59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9" name="Google Shape;7639;p59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40" name="Google Shape;7640;p59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41" name="Google Shape;7641;p59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42" name="Google Shape;7642;p59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43" name="Google Shape;7643;p59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44" name="Google Shape;7644;p59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45" name="Google Shape;7645;p59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46" name="Google Shape;7646;p59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47" name="Google Shape;7647;p59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7648" name="Google Shape;7648;p59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49" name="Google Shape;7649;p59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50" name="Google Shape;7650;p59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7651" name="Google Shape;7651;p59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52" name="Google Shape;7652;p59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53" name="Google Shape;7653;p59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7654" name="Google Shape;7654;p59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55" name="Google Shape;7655;p59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56" name="Google Shape;7656;p59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7657" name="Google Shape;7657;p59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58" name="Google Shape;7658;p59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59" name="Google Shape;7659;p59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7660" name="Google Shape;7660;p59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61" name="Google Shape;7661;p59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62" name="Google Shape;7662;p59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7663" name="Google Shape;7663;p59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64" name="Google Shape;7664;p59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65" name="Google Shape;7665;p59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7666" name="Google Shape;7666;p59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67" name="Google Shape;7667;p59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68" name="Google Shape;7668;p59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7669" name="Google Shape;7669;p59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70" name="Google Shape;7670;p59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71" name="Google Shape;7671;p59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7672" name="Google Shape;7672;p59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73" name="Google Shape;7673;p59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74" name="Google Shape;7674;p59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7675" name="Google Shape;7675;p59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76" name="Google Shape;7676;p59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77" name="Google Shape;7677;p59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7678" name="Google Shape;7678;p59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79" name="Google Shape;7679;p59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680" name="Google Shape;7680;p59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1" name="Google Shape;7681;p59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682" name="Google Shape;7682;p59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7683" name="Google Shape;7683;p59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84" name="Google Shape;7684;p59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85" name="Google Shape;7685;p59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7686" name="Google Shape;7686;p59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87" name="Google Shape;7687;p59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88" name="Google Shape;7688;p59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7689" name="Google Shape;7689;p59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90" name="Google Shape;7690;p59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91" name="Google Shape;7691;p59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7692" name="Google Shape;7692;p59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93" name="Google Shape;7693;p59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94" name="Google Shape;7694;p59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7695" name="Google Shape;7695;p59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96" name="Google Shape;7696;p59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97" name="Google Shape;7697;p59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7698" name="Google Shape;7698;p59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99" name="Google Shape;7699;p59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00" name="Google Shape;7700;p59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7701" name="Google Shape;7701;p59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02" name="Google Shape;7702;p59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03" name="Google Shape;7703;p59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7704" name="Google Shape;7704;p59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05" name="Google Shape;7705;p59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06" name="Google Shape;7706;p59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7707" name="Google Shape;7707;p59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08" name="Google Shape;7708;p59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09" name="Google Shape;7709;p59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7710" name="Google Shape;7710;p59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11" name="Google Shape;7711;p59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12" name="Google Shape;7712;p59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7713" name="Google Shape;7713;p59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14" name="Google Shape;7714;p59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15" name="Google Shape;7715;p59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7716" name="Google Shape;7716;p59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17" name="Google Shape;7717;p59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18" name="Google Shape;7718;p59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7719" name="Google Shape;7719;p59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0" name="Google Shape;7720;p59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21" name="Google Shape;7721;p59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7722" name="Google Shape;7722;p59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3" name="Google Shape;7723;p59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24" name="Google Shape;7724;p59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7725" name="Google Shape;7725;p59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6" name="Google Shape;7726;p59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27" name="Google Shape;7727;p59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7728" name="Google Shape;7728;p59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9" name="Google Shape;7729;p59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30" name="Google Shape;7730;p59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7731" name="Google Shape;7731;p59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32" name="Google Shape;7732;p59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33" name="Google Shape;7733;p59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7734" name="Google Shape;7734;p59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35" name="Google Shape;7735;p59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36" name="Google Shape;7736;p59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7737" name="Google Shape;7737;p59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38" name="Google Shape;7738;p59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39" name="Google Shape;7739;p59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7740" name="Google Shape;7740;p59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41" name="Google Shape;7741;p59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42" name="Google Shape;7742;p59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7743" name="Google Shape;7743;p59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44" name="Google Shape;7744;p59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45" name="Google Shape;7745;p59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7746" name="Google Shape;7746;p59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47" name="Google Shape;7747;p59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48" name="Google Shape;7748;p59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7749" name="Google Shape;7749;p59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50" name="Google Shape;7750;p59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51" name="Google Shape;7751;p59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7752" name="Google Shape;7752;p59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53" name="Google Shape;7753;p59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54" name="Google Shape;7754;p59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7755" name="Google Shape;7755;p59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56" name="Google Shape;7756;p59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57" name="Google Shape;7757;p59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7758" name="Google Shape;7758;p59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59" name="Google Shape;7759;p59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60" name="Google Shape;7760;p59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7761" name="Google Shape;7761;p59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62" name="Google Shape;7762;p59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63" name="Google Shape;7763;p59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7764" name="Google Shape;7764;p59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65" name="Google Shape;7765;p59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66" name="Google Shape;7766;p59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7767" name="Google Shape;7767;p59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68" name="Google Shape;7768;p59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69" name="Google Shape;7769;p59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7770" name="Google Shape;7770;p59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71" name="Google Shape;7771;p59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72" name="Google Shape;7772;p59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7773" name="Google Shape;7773;p59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74" name="Google Shape;7774;p59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75" name="Google Shape;7775;p59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7776" name="Google Shape;7776;p59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77" name="Google Shape;7777;p59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78" name="Google Shape;7778;p59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7779" name="Google Shape;7779;p59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80" name="Google Shape;7780;p59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81" name="Google Shape;7781;p59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7782" name="Google Shape;7782;p59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83" name="Google Shape;7783;p59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87" name="Shape 7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88" name="Google Shape;7788;p60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7789" name="Google Shape;7789;p60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7790" name="Google Shape;7790;p60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1" name="Google Shape;7791;p60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2" name="Google Shape;7792;p60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3" name="Google Shape;7793;p60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4" name="Google Shape;7794;p60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5" name="Google Shape;7795;p60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6" name="Google Shape;7796;p60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97" name="Google Shape;7797;p60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7798" name="Google Shape;7798;p60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9" name="Google Shape;7799;p60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0" name="Google Shape;7800;p60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1" name="Google Shape;7801;p60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2" name="Google Shape;7802;p60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03" name="Google Shape;7803;p60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7804" name="Google Shape;7804;p60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7805" name="Google Shape;7805;p60"/>
              <p:cNvCxnSpPr>
                <a:endCxn id="7806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07" name="Google Shape;7807;p60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08" name="Google Shape;7808;p60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09" name="Google Shape;7809;p60"/>
              <p:cNvCxnSpPr>
                <a:stCxn id="7806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7810" name="Google Shape;7810;p60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7811" name="Google Shape;7811;p60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12" name="Google Shape;7812;p60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13" name="Google Shape;7813;p60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0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15" name="Google Shape;7815;p60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7816" name="Google Shape;7816;p60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17" name="Google Shape;7817;p60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18" name="Google Shape;7818;p60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7819" name="Google Shape;7819;p60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20" name="Google Shape;7820;p60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21" name="Google Shape;7821;p60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0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22" name="Google Shape;7822;p60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7823" name="Google Shape;7823;p60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24" name="Google Shape;7824;p60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25" name="Google Shape;7825;p60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7826" name="Google Shape;7826;p60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7827" name="Google Shape;7827;p60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28" name="Google Shape;7828;p60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29" name="Google Shape;7829;p60"/>
              <p:cNvCxnSpPr>
                <a:stCxn id="7830" idx="6"/>
                <a:endCxn id="7831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832" name="Google Shape;7832;p60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7833" name="Google Shape;7833;p60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31" name="Google Shape;7831;p60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4" name="Google Shape;7834;p60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35" name="Google Shape;7835;p60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7836" name="Google Shape;7836;p60"/>
              <p:cNvCxnSpPr>
                <a:stCxn id="7837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38" name="Google Shape;7838;p60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7" name="Google Shape;7837;p60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39" name="Google Shape;7839;p60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7840" name="Google Shape;7840;p60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41" name="Google Shape;7841;p60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2" name="Google Shape;7842;p60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43" name="Google Shape;7843;p60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7844" name="Google Shape;7844;p60"/>
              <p:cNvCxnSpPr>
                <a:stCxn id="7845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30" name="Google Shape;7830;p60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5" name="Google Shape;7845;p60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46" name="Google Shape;7846;p60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7847" name="Google Shape;7847;p60"/>
            <p:cNvCxnSpPr>
              <a:stCxn id="7848" idx="4"/>
              <a:endCxn id="7849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50" name="Google Shape;7850;p60"/>
            <p:cNvCxnSpPr>
              <a:stCxn id="7849" idx="0"/>
              <a:endCxn id="7851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52" name="Google Shape;7852;p60"/>
            <p:cNvCxnSpPr>
              <a:stCxn id="7851" idx="4"/>
              <a:endCxn id="7853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54" name="Google Shape;7854;p60"/>
            <p:cNvCxnSpPr>
              <a:stCxn id="7853" idx="0"/>
              <a:endCxn id="7855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855" name="Google Shape;7855;p60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51" name="Google Shape;7851;p60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48" name="Google Shape;7848;p60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53" name="Google Shape;7853;p60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49" name="Google Shape;7849;p60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856" name="Google Shape;7856;p60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7857" name="Google Shape;7857;p60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0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0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0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0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2" name="Google Shape;7862;p60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7863" name="Google Shape;7863;p60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0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0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0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0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0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9" name="Google Shape;7869;p60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7870" name="Google Shape;7870;p60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871" name="Google Shape;7871;p60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872" name="Google Shape;7872;p60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873" name="Google Shape;7873;p60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7874" name="Google Shape;7874;p60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7875" name="Google Shape;7875;p60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6" name="Google Shape;7876;p60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7" name="Google Shape;7877;p60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78" name="Google Shape;7878;p60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7879" name="Google Shape;7879;p60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0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0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882" name="Google Shape;7882;p60"/>
            <p:cNvCxnSpPr>
              <a:stCxn id="7879" idx="6"/>
              <a:endCxn id="7880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83" name="Google Shape;7883;p60"/>
            <p:cNvCxnSpPr>
              <a:stCxn id="7880" idx="4"/>
              <a:endCxn id="7884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85" name="Google Shape;7885;p60"/>
            <p:cNvCxnSpPr>
              <a:stCxn id="7884" idx="6"/>
              <a:endCxn id="7881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86" name="Google Shape;7886;p60"/>
            <p:cNvCxnSpPr>
              <a:stCxn id="7881" idx="4"/>
              <a:endCxn id="7887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884" name="Google Shape;7884;p60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0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0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889" name="Google Shape;7889;p60"/>
            <p:cNvCxnSpPr>
              <a:endCxn id="7888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890" name="Google Shape;7890;p60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7891" name="Google Shape;7891;p60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0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0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0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0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6" name="Google Shape;7896;p60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7897" name="Google Shape;7897;p60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0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0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0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0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902" name="Google Shape;7902;p60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03" name="Google Shape;7903;p60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04" name="Google Shape;7904;p60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05" name="Google Shape;7905;p60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906" name="Google Shape;7906;p60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7907" name="Google Shape;7907;p60"/>
            <p:cNvCxnSpPr>
              <a:stCxn id="7908" idx="2"/>
              <a:endCxn id="7909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910" name="Google Shape;7910;p60"/>
            <p:cNvCxnSpPr>
              <a:stCxn id="7911" idx="0"/>
              <a:endCxn id="7908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912" name="Google Shape;7912;p60"/>
            <p:cNvCxnSpPr>
              <a:stCxn id="7911" idx="2"/>
              <a:endCxn id="7913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914" name="Google Shape;7914;p60"/>
            <p:cNvCxnSpPr>
              <a:stCxn id="7915" idx="0"/>
              <a:endCxn id="7911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916" name="Google Shape;7916;p60"/>
            <p:cNvCxnSpPr>
              <a:stCxn id="7909" idx="2"/>
              <a:endCxn id="7917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918" name="Google Shape;7918;p60"/>
            <p:cNvCxnSpPr>
              <a:stCxn id="7919" idx="0"/>
              <a:endCxn id="7909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915" name="Google Shape;7915;p60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913" name="Google Shape;7913;p60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919" name="Google Shape;7919;p60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917" name="Google Shape;7917;p60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909" name="Google Shape;7909;p60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911" name="Google Shape;7911;p60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908" name="Google Shape;7908;p60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7920" name="Google Shape;7920;p60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7921" name="Google Shape;7921;p60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7922" name="Google Shape;7922;p60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923" name="Google Shape;7923;p60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7924" name="Google Shape;7924;p60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925" name="Google Shape;7925;p6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7926" name="Google Shape;7926;p60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927" name="Google Shape;7927;p60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28" name="Google Shape;7928;p60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7929" name="Google Shape;7929;p60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7930" name="Google Shape;7930;p60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931" name="Google Shape;7931;p6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932" name="Google Shape;7932;p60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33" name="Google Shape;7933;p60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7934" name="Google Shape;7934;p60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935" name="Google Shape;7935;p60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936" name="Google Shape;7936;p6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937" name="Google Shape;7937;p60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38" name="Google Shape;7938;p60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7939" name="Google Shape;7939;p60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940" name="Google Shape;7940;p60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941" name="Google Shape;7941;p6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942" name="Google Shape;7942;p60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43" name="Google Shape;7943;p60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7944" name="Google Shape;7944;p60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7945" name="Google Shape;7945;p60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6" name="Google Shape;7946;p60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7" name="Google Shape;7947;p60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48" name="Google Shape;7948;p60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7949" name="Google Shape;7949;p60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0" name="Google Shape;7950;p60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1" name="Google Shape;7951;p60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52" name="Google Shape;7952;p60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7953" name="Google Shape;7953;p60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4" name="Google Shape;7954;p60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5" name="Google Shape;7955;p60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56" name="Google Shape;7956;p60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7957" name="Google Shape;7957;p60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8" name="Google Shape;7958;p60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9" name="Google Shape;7959;p60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60" name="Google Shape;7960;p60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7961" name="Google Shape;7961;p60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0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0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0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0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0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0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0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0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0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60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7972" name="Google Shape;7972;p60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0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0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0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0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0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0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0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0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0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0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0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0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0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0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0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0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0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0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0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0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0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0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0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0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97" name="Google Shape;7997;p60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7998" name="Google Shape;7998;p60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9" name="Google Shape;7999;p60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0" name="Google Shape;8000;p60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1" name="Google Shape;8001;p60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2" name="Google Shape;8002;p60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3" name="Google Shape;8003;p60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4" name="Google Shape;8004;p60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5" name="Google Shape;8005;p60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6" name="Google Shape;8006;p60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7" name="Google Shape;8007;p60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8" name="Google Shape;8008;p60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9" name="Google Shape;8009;p60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0" name="Google Shape;8010;p60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1" name="Google Shape;8011;p60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2" name="Google Shape;8012;p60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3" name="Google Shape;8013;p60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4" name="Google Shape;8014;p60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5" name="Google Shape;8015;p60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6" name="Google Shape;8016;p60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7" name="Google Shape;8017;p60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018" name="Google Shape;8018;p60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0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60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0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0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0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0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0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0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0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0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0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0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60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2" name="Google Shape;8032;p60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8033" name="Google Shape;8033;p60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0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0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0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0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0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0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0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0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0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60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0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0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0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0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0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0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0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0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0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0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0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0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0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0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0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0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0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0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0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0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60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5" name="Google Shape;8065;p60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8066" name="Google Shape;8066;p60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8067" name="Google Shape;8067;p60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60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0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0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0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60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8073" name="Google Shape;8073;p60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8074" name="Google Shape;8074;p60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8075" name="Google Shape;8075;p60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8076" name="Google Shape;8076;p60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77" name="Google Shape;8077;p60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78" name="Google Shape;8078;p60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79" name="Google Shape;8079;p60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80" name="Google Shape;8080;p60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81" name="Google Shape;8081;p60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82" name="Google Shape;8082;p60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83" name="Google Shape;8083;p60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8084" name="Google Shape;8084;p60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8085" name="Google Shape;8085;p60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8086" name="Google Shape;8086;p60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8087" name="Google Shape;8087;p60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8088" name="Google Shape;8088;p60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8089" name="Google Shape;8089;p60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90" name="Google Shape;8090;p60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8091" name="Google Shape;8091;p60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8092" name="Google Shape;8092;p60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093" name="Google Shape;8093;p60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8094" name="Google Shape;8094;p60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8095" name="Google Shape;8095;p60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8096" name="Google Shape;8096;p60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097" name="Google Shape;8097;p60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98" name="Google Shape;8098;p60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8099" name="Google Shape;8099;p60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100" name="Google Shape;8100;p60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101" name="Google Shape;8101;p60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8102" name="Google Shape;8102;p60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8103" name="Google Shape;8103;p60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8104" name="Google Shape;8104;p60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105" name="Google Shape;8105;p60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106" name="Google Shape;8106;p60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8107" name="Google Shape;8107;p60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108" name="Google Shape;8108;p60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8109" name="Google Shape;8109;p60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8110" name="Google Shape;8110;p60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8111" name="Google Shape;8111;p60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2" name="Google Shape;8112;p60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3" name="Google Shape;8113;p60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4" name="Google Shape;8114;p60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5" name="Google Shape;8115;p60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6" name="Google Shape;8116;p60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17" name="Google Shape;8117;p60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8118" name="Google Shape;8118;p60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119" name="Google Shape;8119;p60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8120" name="Google Shape;8120;p60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8121" name="Google Shape;8121;p60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22" name="Google Shape;8122;p60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23" name="Google Shape;8123;p60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24" name="Google Shape;8124;p60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25" name="Google Shape;8125;p60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26" name="Google Shape;8126;p60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27" name="Google Shape;8127;p60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8128" name="Google Shape;8128;p60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29" name="Google Shape;8129;p60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30" name="Google Shape;8130;p60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8131" name="Google Shape;8131;p60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132" name="Google Shape;8132;p60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8133" name="Google Shape;8133;p60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8134" name="Google Shape;8134;p60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35" name="Google Shape;8135;p60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36" name="Google Shape;8136;p60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37" name="Google Shape;8137;p60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38" name="Google Shape;8138;p60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39" name="Google Shape;8139;p60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40" name="Google Shape;8140;p60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8141" name="Google Shape;8141;p60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42" name="Google Shape;8142;p60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143" name="Google Shape;8143;p60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8144" name="Google Shape;8144;p60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0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0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0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0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149" name="Google Shape;8149;p60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150" name="Google Shape;8150;p60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8151" name="Google Shape;8151;p60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52" name="Google Shape;8152;p60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53" name="Google Shape;8153;p60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54" name="Google Shape;8154;p60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55" name="Google Shape;8155;p60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156" name="Google Shape;8156;p60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8157" name="Google Shape;8157;p60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8158" name="Google Shape;8158;p60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9" name="Google Shape;8159;p60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0" name="Google Shape;8160;p60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61" name="Google Shape;8161;p60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8162" name="Google Shape;8162;p60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8163" name="Google Shape;8163;p60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8164" name="Google Shape;8164;p60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65" name="Google Shape;8165;p60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66" name="Google Shape;8166;p60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167" name="Google Shape;8167;p60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8168" name="Google Shape;8168;p60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69" name="Google Shape;8169;p60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170" name="Google Shape;8170;p60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8171" name="Google Shape;8171;p60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8172" name="Google Shape;8172;p60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73" name="Google Shape;8173;p60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74" name="Google Shape;8174;p60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175" name="Google Shape;8175;p60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8176" name="Google Shape;8176;p60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77" name="Google Shape;8177;p60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178" name="Google Shape;8178;p60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8179" name="Google Shape;8179;p60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8180" name="Google Shape;8180;p60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81" name="Google Shape;8181;p60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82" name="Google Shape;8182;p60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183" name="Google Shape;8183;p60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8184" name="Google Shape;8184;p60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85" name="Google Shape;8185;p60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8186" name="Google Shape;8186;p60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8187" name="Google Shape;8187;p60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8188" name="Google Shape;8188;p60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8189" name="Google Shape;8189;p60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90" name="Google Shape;8190;p60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91" name="Google Shape;8191;p60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192" name="Google Shape;8192;p60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8193" name="Google Shape;8193;p60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94" name="Google Shape;8194;p60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195" name="Google Shape;8195;p60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8196" name="Google Shape;8196;p60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8197" name="Google Shape;8197;p60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98" name="Google Shape;8198;p60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99" name="Google Shape;8199;p60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200" name="Google Shape;8200;p60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8201" name="Google Shape;8201;p60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02" name="Google Shape;8202;p60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203" name="Google Shape;8203;p60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8204" name="Google Shape;8204;p60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8205" name="Google Shape;8205;p60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06" name="Google Shape;8206;p60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07" name="Google Shape;8207;p60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208" name="Google Shape;8208;p60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8209" name="Google Shape;8209;p60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10" name="Google Shape;8210;p60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214" name="Shape 8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15" name="Google Shape;8215;p61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8216" name="Google Shape;8216;p61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8217" name="Google Shape;8217;p61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218" name="Google Shape;8218;p61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219" name="Google Shape;8219;p61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8220" name="Google Shape;8220;p61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221" name="Google Shape;8221;p61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222" name="Google Shape;8222;p61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223" name="Google Shape;8223;p61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224" name="Google Shape;8224;p61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225" name="Google Shape;8225;p61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8226" name="Google Shape;8226;p61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7" name="Google Shape;8227;p61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8" name="Google Shape;8228;p61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9" name="Google Shape;8229;p61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0" name="Google Shape;8230;p61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1" name="Google Shape;8231;p61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2" name="Google Shape;8232;p61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3" name="Google Shape;8233;p61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4" name="Google Shape;8234;p61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5" name="Google Shape;8235;p61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6" name="Google Shape;8236;p61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7" name="Google Shape;8237;p61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8" name="Google Shape;8238;p61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9" name="Google Shape;8239;p61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0" name="Google Shape;8240;p61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1" name="Google Shape;8241;p61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2" name="Google Shape;8242;p61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3" name="Google Shape;8243;p61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4" name="Google Shape;8244;p61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5" name="Google Shape;8245;p61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246" name="Google Shape;8246;p61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{66539B4F-7823-4C00-B605-330A9E14FBB8}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8247" name="Google Shape;8247;p61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8248" name="Google Shape;8248;p61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8249" name="Google Shape;8249;p61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0" name="Google Shape;8250;p61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1" name="Google Shape;8251;p61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2" name="Google Shape;8252;p61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3" name="Google Shape;8253;p61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4" name="Google Shape;8254;p61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5" name="Google Shape;8255;p61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6" name="Google Shape;8256;p61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7" name="Google Shape;8257;p61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8" name="Google Shape;8258;p61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9" name="Google Shape;8259;p61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0" name="Google Shape;8260;p61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1" name="Google Shape;8261;p61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2" name="Google Shape;8262;p61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3" name="Google Shape;8263;p61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4" name="Google Shape;8264;p61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5" name="Google Shape;8265;p61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6" name="Google Shape;8266;p61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7" name="Google Shape;8267;p61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8" name="Google Shape;8268;p61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9" name="Google Shape;8269;p61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0" name="Google Shape;8270;p61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1" name="Google Shape;8271;p61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2" name="Google Shape;8272;p61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73" name="Google Shape;8273;p61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8274" name="Google Shape;8274;p61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5" name="Google Shape;8275;p61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6" name="Google Shape;8276;p61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7" name="Google Shape;8277;p61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278" name="Google Shape;8278;p61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1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1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1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8282" name="Google Shape;8282;p61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{66539B4F-7823-4C00-B605-330A9E14FBB8}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8283" name="Google Shape;8283;p61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{66539B4F-7823-4C00-B605-330A9E14FBB8}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284" name="Google Shape;8284;p61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8285" name="Google Shape;8285;p61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8286" name="Google Shape;8286;p61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7" name="Google Shape;8287;p61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8" name="Google Shape;8288;p61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9" name="Google Shape;8289;p61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0" name="Google Shape;8290;p61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91" name="Google Shape;8291;p61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8292" name="Google Shape;8292;p61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3" name="Google Shape;8293;p61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4" name="Google Shape;8294;p61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5" name="Google Shape;8295;p61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6" name="Google Shape;8296;p61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97" name="Google Shape;8297;p61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8298" name="Google Shape;8298;p61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9" name="Google Shape;8299;p61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0" name="Google Shape;8300;p61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1" name="Google Shape;8301;p61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2" name="Google Shape;8302;p61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03" name="Google Shape;8303;p61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8304" name="Google Shape;8304;p61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5" name="Google Shape;8305;p61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6" name="Google Shape;8306;p61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7" name="Google Shape;8307;p61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8" name="Google Shape;8308;p61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09" name="Google Shape;8309;p61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8310" name="Google Shape;8310;p61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1" name="Google Shape;8311;p61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2" name="Google Shape;8312;p61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3" name="Google Shape;8313;p61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4" name="Google Shape;8314;p61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15" name="Google Shape;8315;p61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8316" name="Google Shape;8316;p61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7" name="Google Shape;8317;p61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8" name="Google Shape;8318;p61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9" name="Google Shape;8319;p61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0" name="Google Shape;8320;p61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321" name="Google Shape;8321;p61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{66539B4F-7823-4C00-B605-330A9E14FBB8}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322" name="Google Shape;8322;p61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8323" name="Google Shape;8323;p61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1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5" name="Google Shape;8325;p61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8326" name="Google Shape;8326;p61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1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8" name="Google Shape;8328;p61"/>
          <p:cNvGrpSpPr/>
          <p:nvPr/>
        </p:nvGrpSpPr>
        <p:grpSpPr>
          <a:xfrm>
            <a:off x="5891249" y="3374972"/>
            <a:ext cx="2519825" cy="1001454"/>
            <a:chOff x="1906114" y="789980"/>
            <a:chExt cx="1487676" cy="606868"/>
          </a:xfrm>
        </p:grpSpPr>
        <p:cxnSp>
          <p:nvCxnSpPr>
            <p:cNvPr id="8329" name="Google Shape;8329;p61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30" name="Google Shape;8330;p61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31" name="Google Shape;8331;p61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332" name="Google Shape;8332;p61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33" name="Google Shape;8333;p61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34" name="Google Shape;8334;p61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35" name="Google Shape;8335;p61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36" name="Google Shape;8336;p61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1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1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1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1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1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1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43" name="Google Shape;8343;p61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44" name="Google Shape;8344;p61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45" name="Google Shape;8345;p61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6" name="Google Shape;8346;p61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8347" name="Google Shape;8347;p61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48" name="Google Shape;8348;p61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49" name="Google Shape;8349;p61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50" name="Google Shape;8350;p61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51" name="Google Shape;8351;p61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52" name="Google Shape;8352;p61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53" name="Google Shape;8353;p61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54" name="Google Shape;8354;p61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55" name="Google Shape;8355;p61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56" name="Google Shape;8356;p61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57" name="Google Shape;8357;p61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58" name="Google Shape;8358;p61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59" name="Google Shape;8359;p61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60" name="Google Shape;8360;p61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8361" name="Google Shape;8361;p61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8362" name="Google Shape;8362;p61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63" name="Google Shape;8363;p61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64" name="Google Shape;8364;p61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65" name="Google Shape;8365;p61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66" name="Google Shape;8366;p61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67" name="Google Shape;8367;p61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68" name="Google Shape;8368;p61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69" name="Google Shape;8369;p61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70" name="Google Shape;8370;p61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71" name="Google Shape;8371;p61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72" name="Google Shape;8372;p61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73" name="Google Shape;8373;p61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77" name="Shape 8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78" name="Google Shape;8378;p62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8379" name="Google Shape;8379;p62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80" name="Google Shape;8380;p62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8381" name="Google Shape;8381;p62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382" name="Google Shape;8382;p62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83" name="Google Shape;8383;p62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8384" name="Google Shape;8384;p62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385" name="Google Shape;8385;p62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86" name="Google Shape;8386;p62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8387" name="Google Shape;8387;p62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388" name="Google Shape;8388;p62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89" name="Google Shape;8389;p62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8390" name="Google Shape;8390;p62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391" name="Google Shape;8391;p62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92" name="Google Shape;8392;p62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8393" name="Google Shape;8393;p62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394" name="Google Shape;8394;p62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95" name="Google Shape;8395;p62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8396" name="Google Shape;8396;p62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2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2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2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2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2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2" name="Google Shape;8402;p62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8403" name="Google Shape;8403;p62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8404" name="Google Shape;8404;p62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405" name="Google Shape;8405;p62"/>
              <p:cNvCxnSpPr>
                <a:stCxn id="8404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406" name="Google Shape;8406;p62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8407" name="Google Shape;8407;p62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408" name="Google Shape;8408;p62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409" name="Google Shape;8409;p62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8410" name="Google Shape;8410;p62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411" name="Google Shape;8411;p62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412" name="Google Shape;8412;p62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8413" name="Google Shape;8413;p62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414" name="Google Shape;8414;p62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415" name="Google Shape;8415;p62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8416" name="Google Shape;8416;p62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417" name="Google Shape;8417;p62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418" name="Google Shape;8418;p62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8419" name="Google Shape;8419;p62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2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2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2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3" name="Google Shape;8423;p62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8424" name="Google Shape;8424;p62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2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2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2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8" name="Google Shape;8428;p62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8429" name="Google Shape;8429;p62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8430" name="Google Shape;8430;p62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1" name="Google Shape;8431;p62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432" name="Google Shape;8432;p62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3" name="Google Shape;8433;p62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8434" name="Google Shape;8434;p62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2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6" name="Google Shape;8436;p62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7" name="Google Shape;8437;p62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8438" name="Google Shape;8438;p62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2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0" name="Google Shape;8440;p62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8441" name="Google Shape;8441;p62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2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3" name="Google Shape;8443;p62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44" name="Google Shape;8444;p62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5" name="Google Shape;8445;p62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8446" name="Google Shape;8446;p62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2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2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2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0" name="Google Shape;8450;p62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8451" name="Google Shape;8451;p62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2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2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2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2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6" name="Google Shape;8456;p62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8457" name="Google Shape;8457;p62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2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2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0" name="Google Shape;8460;p62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8461" name="Google Shape;8461;p62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8462" name="Google Shape;8462;p62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463" name="Google Shape;8463;p62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464" name="Google Shape;8464;p62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8465" name="Google Shape;8465;p62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466" name="Google Shape;8466;p62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467" name="Google Shape;8467;p62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8468" name="Google Shape;8468;p62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469" name="Google Shape;8469;p62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470" name="Google Shape;8470;p62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8471" name="Google Shape;8471;p62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472" name="Google Shape;8472;p62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8473" name="Google Shape;8473;p62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8474" name="Google Shape;8474;p62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75" name="Google Shape;8475;p62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76" name="Google Shape;8476;p62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77" name="Google Shape;8477;p62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78" name="Google Shape;8478;p62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79" name="Google Shape;8479;p62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8480" name="Google Shape;8480;p62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8481" name="Google Shape;8481;p62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482" name="Google Shape;8482;p62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3" name="Google Shape;8483;p62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4" name="Google Shape;8484;p62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5" name="Google Shape;8485;p62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6" name="Google Shape;8486;p62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7" name="Google Shape;8487;p62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8" name="Google Shape;8488;p62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89" name="Google Shape;8489;p62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490" name="Google Shape;8490;p62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1" name="Google Shape;8491;p62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2" name="Google Shape;8492;p62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3" name="Google Shape;8493;p62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4" name="Google Shape;8494;p62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5" name="Google Shape;8495;p62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6" name="Google Shape;8496;p62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497" name="Google Shape;8497;p62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8498" name="Google Shape;8498;p62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2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2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2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02" name="Google Shape;8502;p62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8503" name="Google Shape;8503;p62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4" name="Google Shape;8504;p62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5" name="Google Shape;8505;p62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6" name="Google Shape;8506;p62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07" name="Google Shape;8507;p62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8508" name="Google Shape;8508;p62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9" name="Google Shape;8509;p62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0" name="Google Shape;8510;p62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1" name="Google Shape;8511;p62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12" name="Google Shape;8512;p62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8513" name="Google Shape;8513;p62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4" name="Google Shape;8514;p62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5" name="Google Shape;8515;p62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6" name="Google Shape;8516;p62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17" name="Google Shape;8517;p62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8518" name="Google Shape;8518;p62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9" name="Google Shape;8519;p62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0" name="Google Shape;8520;p62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1" name="Google Shape;8521;p62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522" name="Google Shape;8522;p62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2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2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2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26" name="Google Shape;8526;p62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8527" name="Google Shape;8527;p62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8" name="Google Shape;8528;p62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9" name="Google Shape;8529;p62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0" name="Google Shape;8530;p62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31" name="Google Shape;8531;p62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8532" name="Google Shape;8532;p62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3" name="Google Shape;8533;p62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4" name="Google Shape;8534;p62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5" name="Google Shape;8535;p62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36" name="Google Shape;8536;p62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8537" name="Google Shape;8537;p62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2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62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62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2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2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2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2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5" name="Google Shape;8545;p62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8546" name="Google Shape;8546;p62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8547" name="Google Shape;8547;p62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8" name="Google Shape;8548;p62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9" name="Google Shape;8549;p62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50" name="Google Shape;8550;p62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8551" name="Google Shape;8551;p62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2" name="Google Shape;8552;p62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3" name="Google Shape;8553;p62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54" name="Google Shape;8554;p62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8555" name="Google Shape;8555;p62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6" name="Google Shape;8556;p62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7" name="Google Shape;8557;p62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8" name="Google Shape;8558;p62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9" name="Google Shape;8559;p62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0" name="Google Shape;8560;p62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61" name="Google Shape;8561;p62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8562" name="Google Shape;8562;p62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8563" name="Google Shape;8563;p6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4" name="Google Shape;8564;p6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65" name="Google Shape;8565;p62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8566" name="Google Shape;8566;p6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7" name="Google Shape;8567;p6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68" name="Google Shape;8568;p62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8569" name="Google Shape;8569;p6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0" name="Google Shape;8570;p6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71" name="Google Shape;8571;p62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8572" name="Google Shape;8572;p62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3" name="Google Shape;8573;p62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74" name="Google Shape;8574;p62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8575" name="Google Shape;8575;p62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8576" name="Google Shape;8576;p62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577" name="Google Shape;8577;p62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8578" name="Google Shape;8578;p62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579" name="Google Shape;8579;p62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580" name="Google Shape;8580;p62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8581" name="Google Shape;8581;p62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582" name="Google Shape;8582;p62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583" name="Google Shape;8583;p62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8584" name="Google Shape;8584;p62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585" name="Google Shape;8585;p62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586" name="Google Shape;8586;p62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8587" name="Google Shape;8587;p62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588" name="Google Shape;8588;p62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589" name="Google Shape;8589;p62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8590" name="Google Shape;8590;p62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591" name="Google Shape;8591;p62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8592" name="Google Shape;8592;p62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8593" name="Google Shape;8593;p62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4" name="Google Shape;8594;p62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95" name="Google Shape;8595;p62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8596" name="Google Shape;8596;p62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2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2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2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2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62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62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2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2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5" name="Google Shape;8605;p62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8606" name="Google Shape;8606;p62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8607" name="Google Shape;8607;p62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8608" name="Google Shape;8608;p62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9" name="Google Shape;8609;p62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8610" name="Google Shape;8610;p62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8611" name="Google Shape;8611;p62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2" name="Google Shape;8612;p62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3" name="Google Shape;8613;p62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8614" name="Google Shape;8614;p62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5" name="Google Shape;8615;p62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616" name="Google Shape;8616;p62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8617" name="Google Shape;8617;p62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8" name="Google Shape;8618;p62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9" name="Google Shape;8619;p62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0" name="Google Shape;8620;p62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21" name="Google Shape;8621;p62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8622" name="Google Shape;8622;p62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2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2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62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2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2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28" name="Google Shape;8628;p62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8629" name="Google Shape;8629;p62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0" name="Google Shape;8630;p62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1" name="Google Shape;8631;p62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2" name="Google Shape;8632;p62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3" name="Google Shape;8633;p62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4" name="Google Shape;8634;p62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635" name="Google Shape;8635;p62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8636" name="Google Shape;8636;p62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7" name="Google Shape;8637;p62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8" name="Google Shape;8638;p62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9" name="Google Shape;8639;p62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0" name="Google Shape;8640;p62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1" name="Google Shape;8641;p62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2" name="Google Shape;8642;p62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643" name="Google Shape;8643;p62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8644" name="Google Shape;8644;p62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62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2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2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2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2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2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62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62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2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2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62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62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7" name="Google Shape;8657;p62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8658" name="Google Shape;8658;p62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62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62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62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62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62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62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2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6" name="Google Shape;8666;p62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8667" name="Google Shape;8667;p62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62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69" name="Google Shape;8669;p62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8670" name="Google Shape;8670;p62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1" name="Google Shape;8671;p62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72" name="Google Shape;8672;p62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8673" name="Google Shape;8673;p62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4" name="Google Shape;8674;p62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75" name="Google Shape;8675;p62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8676" name="Google Shape;8676;p62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7" name="Google Shape;8677;p62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78" name="Google Shape;8678;p62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8679" name="Google Shape;8679;p62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0" name="Google Shape;8680;p62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81" name="Google Shape;8681;p62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8682" name="Google Shape;8682;p62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62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62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62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62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62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62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2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62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62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62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62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4" name="Google Shape;8694;p62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8695" name="Google Shape;8695;p62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8696" name="Google Shape;8696;p62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7" name="Google Shape;8697;p62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8" name="Google Shape;8698;p62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9" name="Google Shape;8699;p62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0" name="Google Shape;8700;p62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1" name="Google Shape;8701;p62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2" name="Google Shape;8702;p62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3" name="Google Shape;8703;p62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4" name="Google Shape;8704;p62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5" name="Google Shape;8705;p62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6" name="Google Shape;8706;p62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7" name="Google Shape;8707;p62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8" name="Google Shape;8708;p62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9" name="Google Shape;8709;p62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0" name="Google Shape;8710;p62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1" name="Google Shape;8711;p62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2" name="Google Shape;8712;p62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3" name="Google Shape;8713;p62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4" name="Google Shape;8714;p62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5" name="Google Shape;8715;p62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6" name="Google Shape;8716;p62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7" name="Google Shape;8717;p62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8" name="Google Shape;8718;p62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9" name="Google Shape;8719;p62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0" name="Google Shape;8720;p62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1" name="Google Shape;8721;p62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2" name="Google Shape;8722;p62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23" name="Google Shape;8723;p62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8724" name="Google Shape;8724;p62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5" name="Google Shape;8725;p62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6" name="Google Shape;8726;p62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7" name="Google Shape;8727;p62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8" name="Google Shape;8728;p62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29" name="Google Shape;8729;p62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8730" name="Google Shape;8730;p62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8731" name="Google Shape;8731;p62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732" name="Google Shape;8732;p62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33" name="Google Shape;8733;p62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8734" name="Google Shape;8734;p62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735" name="Google Shape;8735;p62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36" name="Google Shape;8736;p62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8737" name="Google Shape;8737;p62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738" name="Google Shape;8738;p62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39" name="Google Shape;8739;p62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8740" name="Google Shape;8740;p62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741" name="Google Shape;8741;p62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742" name="Google Shape;8742;p62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3" name="Google Shape;8743;p62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8744" name="Google Shape;8744;p62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8745" name="Google Shape;8745;p62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6" name="Google Shape;8746;p62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7" name="Google Shape;8747;p62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48" name="Google Shape;8748;p62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8749" name="Google Shape;8749;p62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0" name="Google Shape;8750;p62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1" name="Google Shape;8751;p62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52" name="Google Shape;8752;p62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8753" name="Google Shape;8753;p62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62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5" name="Google Shape;8755;p62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8756" name="Google Shape;8756;p62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8757" name="Google Shape;8757;p62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8" name="Google Shape;8758;p62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59" name="Google Shape;8759;p62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8760" name="Google Shape;8760;p62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1" name="Google Shape;8761;p62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62" name="Google Shape;8762;p62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8763" name="Google Shape;8763;p62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4" name="Google Shape;8764;p62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65" name="Google Shape;8765;p62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8766" name="Google Shape;8766;p62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7" name="Google Shape;8767;p62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768" name="Google Shape;8768;p62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9" name="Google Shape;8769;p62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8770" name="Google Shape;8770;p62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2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2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2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2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2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79" name="Shape 8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80" name="Google Shape;8780;p63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8781" name="Google Shape;8781;p63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8782" name="Google Shape;8782;p63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3" name="Google Shape;8783;p63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4" name="Google Shape;8784;p63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5" name="Google Shape;8785;p63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6" name="Google Shape;8786;p63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7" name="Google Shape;8787;p63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8" name="Google Shape;8788;p63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9" name="Google Shape;8789;p63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0" name="Google Shape;8790;p63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1" name="Google Shape;8791;p63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92" name="Google Shape;8792;p63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8793" name="Google Shape;8793;p63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4" name="Google Shape;8794;p63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5" name="Google Shape;8795;p63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6" name="Google Shape;8796;p63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7" name="Google Shape;8797;p63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8" name="Google Shape;8798;p63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9" name="Google Shape;8799;p63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0" name="Google Shape;8800;p63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1" name="Google Shape;8801;p63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2" name="Google Shape;8802;p63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03" name="Google Shape;8803;p63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8804" name="Google Shape;8804;p63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5" name="Google Shape;8805;p63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6" name="Google Shape;8806;p63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7" name="Google Shape;8807;p63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8" name="Google Shape;8808;p63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9" name="Google Shape;8809;p63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0" name="Google Shape;8810;p63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1" name="Google Shape;8811;p63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2" name="Google Shape;8812;p63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3" name="Google Shape;8813;p63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14" name="Google Shape;8814;p63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8815" name="Google Shape;8815;p63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6" name="Google Shape;8816;p63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7" name="Google Shape;8817;p63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8" name="Google Shape;8818;p63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9" name="Google Shape;8819;p63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0" name="Google Shape;8820;p63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1" name="Google Shape;8821;p63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2" name="Google Shape;8822;p63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3" name="Google Shape;8823;p63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4" name="Google Shape;8824;p63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25" name="Google Shape;8825;p63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8826" name="Google Shape;8826;p63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7" name="Google Shape;8827;p63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8" name="Google Shape;8828;p63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9" name="Google Shape;8829;p63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0" name="Google Shape;8830;p63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1" name="Google Shape;8831;p63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2" name="Google Shape;8832;p63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3" name="Google Shape;8833;p63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4" name="Google Shape;8834;p63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5" name="Google Shape;8835;p63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36" name="Google Shape;8836;p63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8837" name="Google Shape;8837;p63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8" name="Google Shape;8838;p63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9" name="Google Shape;8839;p63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0" name="Google Shape;8840;p63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1" name="Google Shape;8841;p63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2" name="Google Shape;8842;p63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3" name="Google Shape;8843;p63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4" name="Google Shape;8844;p63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5" name="Google Shape;8845;p63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6" name="Google Shape;8846;p63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47" name="Google Shape;8847;p63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8848" name="Google Shape;8848;p63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9" name="Google Shape;8849;p63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0" name="Google Shape;8850;p63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1" name="Google Shape;8851;p63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2" name="Google Shape;8852;p63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3" name="Google Shape;8853;p63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4" name="Google Shape;8854;p63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5" name="Google Shape;8855;p63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6" name="Google Shape;8856;p63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7" name="Google Shape;8857;p63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58" name="Google Shape;8858;p63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8859" name="Google Shape;8859;p63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0" name="Google Shape;8860;p63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1" name="Google Shape;8861;p63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2" name="Google Shape;8862;p63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3" name="Google Shape;8863;p63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4" name="Google Shape;8864;p63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5" name="Google Shape;8865;p63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6" name="Google Shape;8866;p63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7" name="Google Shape;8867;p63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8" name="Google Shape;8868;p63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69" name="Google Shape;8869;p63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8870" name="Google Shape;8870;p63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1" name="Google Shape;8871;p63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2" name="Google Shape;8872;p63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3" name="Google Shape;8873;p63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4" name="Google Shape;8874;p63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5" name="Google Shape;8875;p63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6" name="Google Shape;8876;p63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7" name="Google Shape;8877;p63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8" name="Google Shape;8878;p63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9" name="Google Shape;8879;p63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80" name="Google Shape;8880;p63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8881" name="Google Shape;8881;p63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2" name="Google Shape;8882;p63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3" name="Google Shape;8883;p63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4" name="Google Shape;8884;p63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5" name="Google Shape;8885;p63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6" name="Google Shape;8886;p63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7" name="Google Shape;8887;p63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8" name="Google Shape;8888;p63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9" name="Google Shape;8889;p63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0" name="Google Shape;8890;p63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91" name="Google Shape;8891;p63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8892" name="Google Shape;8892;p63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8893" name="Google Shape;8893;p63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4" name="Google Shape;8894;p63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5" name="Google Shape;8895;p63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6" name="Google Shape;8896;p63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7" name="Google Shape;8897;p63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98" name="Google Shape;8898;p63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8899" name="Google Shape;8899;p63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0" name="Google Shape;8900;p63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1" name="Google Shape;8901;p63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2" name="Google Shape;8902;p63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3" name="Google Shape;8903;p63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04" name="Google Shape;8904;p63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8905" name="Google Shape;8905;p63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6" name="Google Shape;8906;p63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7" name="Google Shape;8907;p63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8" name="Google Shape;8908;p63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9" name="Google Shape;8909;p63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10" name="Google Shape;8910;p63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8911" name="Google Shape;8911;p63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2" name="Google Shape;8912;p63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3" name="Google Shape;8913;p63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4" name="Google Shape;8914;p63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5" name="Google Shape;8915;p63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16" name="Google Shape;8916;p63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8917" name="Google Shape;8917;p63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3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3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63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63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3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63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3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3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3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3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63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3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3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3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3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3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63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5" name="Google Shape;8935;p63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8936" name="Google Shape;8936;p63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3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8" name="Google Shape;8938;p63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8939" name="Google Shape;8939;p63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63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1" name="Google Shape;8941;p63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8942" name="Google Shape;8942;p63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3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3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3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63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63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3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3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0" name="Google Shape;8950;p63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8951" name="Google Shape;8951;p63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63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63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3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3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6" name="Google Shape;8956;p63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8957" name="Google Shape;8957;p63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3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3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63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63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2" name="Google Shape;8962;p63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8963" name="Google Shape;8963;p63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8964" name="Google Shape;8964;p63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5" name="Google Shape;8965;p63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66" name="Google Shape;8966;p63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8967" name="Google Shape;8967;p6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8" name="Google Shape;8968;p6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69" name="Google Shape;8969;p63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8970" name="Google Shape;8970;p6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1" name="Google Shape;8971;p6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72" name="Google Shape;8972;p63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8973" name="Google Shape;8973;p6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4" name="Google Shape;8974;p6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75" name="Google Shape;8975;p63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8976" name="Google Shape;8976;p63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7" name="Google Shape;8977;p63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78" name="Google Shape;8978;p63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8979" name="Google Shape;8979;p63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8980" name="Google Shape;8980;p63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81" name="Google Shape;8981;p63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8982" name="Google Shape;8982;p63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8983" name="Google Shape;8983;p63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84" name="Google Shape;8984;p63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8985" name="Google Shape;8985;p63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8986" name="Google Shape;8986;p63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8987" name="Google Shape;8987;p63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8988" name="Google Shape;8988;p63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89" name="Google Shape;8989;p63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990" name="Google Shape;8990;p63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8991" name="Google Shape;8991;p63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63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63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3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3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63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63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63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3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63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3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3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3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63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9005" name="Google Shape;9005;p63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06" name="Google Shape;9006;p63"/>
            <p:cNvCxnSpPr>
              <a:stCxn id="9005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07" name="Google Shape;9007;p63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08" name="Google Shape;9008;p63"/>
            <p:cNvCxnSpPr>
              <a:endCxn id="9007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09" name="Google Shape;9009;p63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10" name="Google Shape;9010;p63"/>
            <p:cNvCxnSpPr>
              <a:stCxn id="9009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11" name="Google Shape;9011;p63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12" name="Google Shape;9012;p63"/>
            <p:cNvCxnSpPr>
              <a:endCxn id="9011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013" name="Google Shape;9013;p63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9014" name="Google Shape;9014;p63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3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3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3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8" name="Google Shape;9018;p63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9019" name="Google Shape;9019;p63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9020" name="Google Shape;9020;p63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1" name="Google Shape;9021;p63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2" name="Google Shape;9022;p63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3" name="Google Shape;9023;p63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4" name="Google Shape;9024;p63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5" name="Google Shape;9025;p63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6" name="Google Shape;9026;p63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27" name="Google Shape;9027;p63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9028" name="Google Shape;9028;p63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9" name="Google Shape;9029;p63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0" name="Google Shape;9030;p63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1" name="Google Shape;9031;p63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2" name="Google Shape;9032;p63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3" name="Google Shape;9033;p63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4" name="Google Shape;9034;p63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35" name="Google Shape;9035;p63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9036" name="Google Shape;9036;p63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7" name="Google Shape;9037;p63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8" name="Google Shape;9038;p63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9" name="Google Shape;9039;p63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0" name="Google Shape;9040;p63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1" name="Google Shape;9041;p63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2" name="Google Shape;9042;p63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43" name="Google Shape;9043;p63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9044" name="Google Shape;9044;p63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5" name="Google Shape;9045;p63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6" name="Google Shape;9046;p63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7" name="Google Shape;9047;p63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8" name="Google Shape;9048;p63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9" name="Google Shape;9049;p63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0" name="Google Shape;9050;p63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51" name="Google Shape;9051;p63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9052" name="Google Shape;9052;p63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3" name="Google Shape;9053;p63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4" name="Google Shape;9054;p63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5" name="Google Shape;9055;p63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6" name="Google Shape;9056;p63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7" name="Google Shape;9057;p63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8" name="Google Shape;9058;p63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59" name="Google Shape;9059;p63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9060" name="Google Shape;9060;p63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61" name="Google Shape;9061;p63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062" name="Google Shape;9062;p63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9063" name="Google Shape;9063;p63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4" name="Google Shape;9064;p63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5" name="Google Shape;9065;p63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6" name="Google Shape;9066;p63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7" name="Google Shape;9067;p63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8" name="Google Shape;9068;p63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9" name="Google Shape;9069;p63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70" name="Google Shape;9070;p63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9071" name="Google Shape;9071;p63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2" name="Google Shape;9072;p63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3" name="Google Shape;9073;p63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4" name="Google Shape;9074;p63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5" name="Google Shape;9075;p63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6" name="Google Shape;9076;p63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7" name="Google Shape;9077;p63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78" name="Google Shape;9078;p63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9079" name="Google Shape;9079;p63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63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63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63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83" name="Google Shape;9083;p63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084" name="Google Shape;9084;p63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085" name="Google Shape;9085;p63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086" name="Google Shape;9086;p63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9087" name="Google Shape;9087;p63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63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9089" name="Google Shape;9089;p63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3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3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3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63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63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3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3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7" name="Google Shape;9097;p63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9098" name="Google Shape;9098;p63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9099" name="Google Shape;9099;p63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9100" name="Google Shape;9100;p63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01" name="Google Shape;9101;p63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02" name="Google Shape;9102;p63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9103" name="Google Shape;9103;p63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04" name="Google Shape;9104;p63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105" name="Google Shape;9105;p63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9106" name="Google Shape;9106;p63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9107" name="Google Shape;9107;p63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08" name="Google Shape;9108;p63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09" name="Google Shape;9109;p63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9110" name="Google Shape;9110;p63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11" name="Google Shape;9111;p63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112" name="Google Shape;9112;p63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9113" name="Google Shape;9113;p63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9114" name="Google Shape;9114;p63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15" name="Google Shape;9115;p63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16" name="Google Shape;9116;p63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9117" name="Google Shape;9117;p63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18" name="Google Shape;9118;p63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119" name="Google Shape;9119;p63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9120" name="Google Shape;9120;p63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9121" name="Google Shape;9121;p63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22" name="Google Shape;9122;p63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23" name="Google Shape;9123;p63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9124" name="Google Shape;9124;p63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25" name="Google Shape;9125;p63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9126" name="Google Shape;9126;p63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9127" name="Google Shape;9127;p63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9128" name="Google Shape;9128;p63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29" name="Google Shape;9129;p63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9130" name="Google Shape;9130;p63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31" name="Google Shape;9131;p63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132" name="Google Shape;9132;p63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9133" name="Google Shape;9133;p63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34" name="Google Shape;9134;p63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9135" name="Google Shape;9135;p63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36" name="Google Shape;9136;p63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137" name="Google Shape;9137;p63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9138" name="Google Shape;9138;p63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39" name="Google Shape;9139;p63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9140" name="Google Shape;9140;p63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41" name="Google Shape;9141;p63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142" name="Google Shape;9142;p63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9143" name="Google Shape;9143;p63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44" name="Google Shape;9144;p63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9145" name="Google Shape;9145;p63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46" name="Google Shape;9146;p63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150" name="Shape 9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1" name="Google Shape;9151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52" name="Google Shape;9152;p64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153" name="Google Shape;9153;p64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9154" name="Google Shape;9154;p64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64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64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64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64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9" name="Google Shape;9159;p64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0" name="Google Shape;9160;p64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9161" name="Google Shape;9161;p64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64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64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4" name="Google Shape;9164;p64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9165" name="Google Shape;9165;p64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64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64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64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9" name="Google Shape;9169;p64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9170" name="Google Shape;9170;p64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64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64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64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4" name="Google Shape;9174;p64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9175" name="Google Shape;9175;p64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64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64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64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64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80" name="Google Shape;9180;p64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81" name="Google Shape;9181;p64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9182" name="Google Shape;9182;p64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64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64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85" name="Google Shape;9185;p64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86" name="Google Shape;9186;p64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9187" name="Google Shape;9187;p64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64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4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64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1" name="Google Shape;9191;p64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9192" name="Google Shape;9192;p64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64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4" name="Google Shape;9194;p64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9195" name="Google Shape;9195;p64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64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7" name="Google Shape;9197;p64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9198" name="Google Shape;9198;p64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64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64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64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64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64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4" name="Google Shape;9204;p64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9205" name="Google Shape;9205;p64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64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64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64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64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64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64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64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64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64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64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64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64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64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64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64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64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2" name="Google Shape;9222;p64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9223" name="Google Shape;9223;p64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64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64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64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64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64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9" name="Google Shape;9229;p64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9230" name="Google Shape;9230;p64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64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64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64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64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5" name="Google Shape;9235;p64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9236" name="Google Shape;9236;p64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64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8" name="Google Shape;9238;p64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9239" name="Google Shape;9239;p64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64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64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2" name="Google Shape;9242;p64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9243" name="Google Shape;9243;p64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4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64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6" name="Google Shape;9246;p64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9247" name="Google Shape;9247;p64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64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9" name="Google Shape;9249;p64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9250" name="Google Shape;9250;p64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64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64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64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4" name="Google Shape;9254;p64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9255" name="Google Shape;9255;p64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64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7" name="Google Shape;9257;p64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9258" name="Google Shape;9258;p64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64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64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64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64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4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64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64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64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64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64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64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64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64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64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64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64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64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6" name="Google Shape;9276;p64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9277" name="Google Shape;9277;p64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64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64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64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64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64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83" name="Google Shape;9283;p64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84" name="Google Shape;9284;p64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9285" name="Google Shape;9285;p64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64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64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64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64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64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1" name="Google Shape;9291;p64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9292" name="Google Shape;9292;p64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64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64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64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64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64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8" name="Google Shape;9298;p64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9299" name="Google Shape;9299;p64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64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64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02" name="Google Shape;9302;p64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03" name="Google Shape;9303;p64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9304" name="Google Shape;9304;p64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64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64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64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64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64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10" name="Google Shape;9310;p64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11" name="Google Shape;9311;p64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9312" name="Google Shape;9312;p64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64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64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5" name="Google Shape;9315;p64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9316" name="Google Shape;9316;p64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64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64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64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64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64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64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64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64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64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64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64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64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64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64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64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64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3" name="Google Shape;9333;p64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9334" name="Google Shape;9334;p64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64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64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4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64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64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64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64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64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64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64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64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64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64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8" name="Google Shape;9348;p64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9349" name="Google Shape;9349;p64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64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64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64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64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64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64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64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64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8" name="Google Shape;9358;p64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9359" name="Google Shape;9359;p64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64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64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4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64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64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4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6" name="Google Shape;9366;p64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9367" name="Google Shape;9367;p64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4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9" name="Google Shape;9369;p64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9370" name="Google Shape;9370;p64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4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72" name="Google Shape;9372;p64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73" name="Google Shape;9373;p64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9374" name="Google Shape;9374;p64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64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64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64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64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64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4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1" name="Google Shape;9381;p64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9382" name="Google Shape;9382;p64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4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84" name="Google Shape;9384;p64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85" name="Google Shape;9385;p64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9386" name="Google Shape;9386;p64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64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8" name="Google Shape;9388;p64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9389" name="Google Shape;9389;p64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64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64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64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64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4" name="Google Shape;9394;p64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9395" name="Google Shape;9395;p64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64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64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64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64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00" name="Google Shape;9400;p64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1" name="Google Shape;9401;p64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9402" name="Google Shape;9402;p64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4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64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64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64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7" name="Google Shape;9407;p64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9408" name="Google Shape;9408;p64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64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64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64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64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3" name="Google Shape;9413;p64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9414" name="Google Shape;9414;p64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64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64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64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64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9" name="Google Shape;9419;p64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9420" name="Google Shape;9420;p64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4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64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3" name="Google Shape;9423;p64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9424" name="Google Shape;9424;p64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64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64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64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8" name="Google Shape;9428;p64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9429" name="Google Shape;9429;p64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64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64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4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3" name="Google Shape;9433;p64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9434" name="Google Shape;9434;p64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64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64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7" name="Google Shape;9437;p64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9438" name="Google Shape;9438;p64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64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0" name="Google Shape;9440;p64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1" name="Google Shape;9441;p64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9442" name="Google Shape;9442;p64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64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64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64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64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4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8" name="Google Shape;9448;p64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9449" name="Google Shape;9449;p64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64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1" name="Google Shape;9451;p64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9452" name="Google Shape;9452;p64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4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64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64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64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4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8" name="Google Shape;9458;p64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9459" name="Google Shape;9459;p64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64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1" name="Google Shape;9461;p64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9462" name="Google Shape;9462;p64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64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64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64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64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64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4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64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64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64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2" name="Google Shape;9472;p64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9473" name="Google Shape;9473;p64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64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64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4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7" name="Google Shape;9477;p64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9478" name="Google Shape;9478;p64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4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64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4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4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4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4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4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64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64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4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64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0" name="Google Shape;9490;p64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1" name="Google Shape;9491;p64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9492" name="Google Shape;9492;p64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64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64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4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4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4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64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9" name="Google Shape;9499;p64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9500" name="Google Shape;9500;p64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64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4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4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4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64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64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4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8" name="Google Shape;9508;p64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9509" name="Google Shape;9509;p64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4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4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64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3" name="Google Shape;9513;p64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9514" name="Google Shape;9514;p64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64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64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4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8" name="Google Shape;9518;p64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9519" name="Google Shape;9519;p64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64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64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64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4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527" name="Shape 9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8" name="Google Shape;9528;p65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9" name="Google Shape;9529;p65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530" name="Google Shape;9530;p65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9531" name="Google Shape;9531;p65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65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65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5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65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6" name="Google Shape;9536;p65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9537" name="Google Shape;9537;p65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65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65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65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1" name="Google Shape;9541;p65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9542" name="Google Shape;9542;p65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65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65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5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65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65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5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9" name="Google Shape;9549;p65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9550" name="Google Shape;9550;p65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5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2" name="Google Shape;9552;p65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9553" name="Google Shape;9553;p65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5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5" name="Google Shape;9555;p65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9556" name="Google Shape;9556;p65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65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58" name="Google Shape;9558;p65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59" name="Google Shape;9559;p65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9560" name="Google Shape;9560;p65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65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5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65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4" name="Google Shape;9564;p65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65" name="Google Shape;9565;p65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6" name="Google Shape;9566;p65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9567" name="Google Shape;9567;p65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65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65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5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1" name="Google Shape;9571;p65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9572" name="Google Shape;9572;p65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65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65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5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6" name="Google Shape;9576;p65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9577" name="Google Shape;9577;p65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65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5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5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5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65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65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65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5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5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7" name="Google Shape;9587;p65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9588" name="Google Shape;9588;p65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65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65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65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65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65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65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65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65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97" name="Google Shape;9597;p65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98" name="Google Shape;9598;p65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9599" name="Google Shape;9599;p65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65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65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2" name="Google Shape;9602;p65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9603" name="Google Shape;9603;p65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65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65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65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5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65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65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0" name="Google Shape;9610;p65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9611" name="Google Shape;9611;p65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65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65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65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15" name="Google Shape;9615;p65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16" name="Google Shape;9616;p65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9617" name="Google Shape;9617;p65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65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9" name="Google Shape;9619;p65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9620" name="Google Shape;9620;p65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65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65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65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65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65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6" name="Google Shape;9626;p65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9627" name="Google Shape;9627;p65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5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9" name="Google Shape;9629;p65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9630" name="Google Shape;9630;p65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65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2" name="Google Shape;9632;p65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9633" name="Google Shape;9633;p65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5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65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6" name="Google Shape;9636;p65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9637" name="Google Shape;9637;p65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65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65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65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1" name="Google Shape;9641;p65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9642" name="Google Shape;9642;p65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65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4" name="Google Shape;9644;p65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9645" name="Google Shape;9645;p65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65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5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5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65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0" name="Google Shape;9650;p65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9651" name="Google Shape;9651;p65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65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65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5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5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5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65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65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9" name="Google Shape;9659;p65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9660" name="Google Shape;9660;p65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65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65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65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65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5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65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65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65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65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65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1" name="Google Shape;9671;p65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9672" name="Google Shape;9672;p65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65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65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65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65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7" name="Google Shape;9677;p65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9678" name="Google Shape;9678;p65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65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0" name="Google Shape;9680;p65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9681" name="Google Shape;9681;p65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65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3" name="Google Shape;9683;p65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9684" name="Google Shape;9684;p65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65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65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65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8" name="Google Shape;9688;p65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9689" name="Google Shape;9689;p65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65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1" name="Google Shape;9691;p65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9692" name="Google Shape;9692;p65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65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65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5" name="Google Shape;9695;p65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9696" name="Google Shape;9696;p65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65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65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9" name="Google Shape;9699;p65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9700" name="Google Shape;9700;p65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65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2" name="Google Shape;9702;p65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3" name="Google Shape;9703;p65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4" name="Google Shape;9704;p65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05" name="Google Shape;9705;p65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9706" name="Google Shape;9706;p65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65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65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65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5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65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65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65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65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65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6" name="Google Shape;9716;p65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9717" name="Google Shape;9717;p65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65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65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65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1" name="Google Shape;9721;p65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9722" name="Google Shape;9722;p65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65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24" name="Google Shape;9724;p65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25" name="Google Shape;9725;p65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9726" name="Google Shape;9726;p65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65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65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9" name="Google Shape;9729;p65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9730" name="Google Shape;9730;p65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65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65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65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65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65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65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65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65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9" name="Google Shape;9739;p65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9740" name="Google Shape;9740;p65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65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65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65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44" name="Google Shape;9744;p65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45" name="Google Shape;9745;p65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9746" name="Google Shape;9746;p65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65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65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9" name="Google Shape;9749;p65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9750" name="Google Shape;9750;p65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65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2" name="Google Shape;9752;p65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9753" name="Google Shape;9753;p65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5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65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65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65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8" name="Google Shape;9758;p65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9759" name="Google Shape;9759;p65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65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65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65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3" name="Google Shape;9763;p65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9764" name="Google Shape;9764;p65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65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66" name="Google Shape;9766;p65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67" name="Google Shape;9767;p65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68" name="Google Shape;9768;p65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9769" name="Google Shape;9769;p65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65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65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2" name="Google Shape;9772;p65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9773" name="Google Shape;9773;p65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65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65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65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65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8" name="Google Shape;9778;p65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9779" name="Google Shape;9779;p65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65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81" name="Google Shape;9781;p65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82" name="Google Shape;9782;p65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9783" name="Google Shape;9783;p65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65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65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65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65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8" name="Google Shape;9788;p65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9789" name="Google Shape;9789;p65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65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65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65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5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65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65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5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65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65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65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65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01" name="Google Shape;9801;p65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02" name="Google Shape;9802;p65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9803" name="Google Shape;9803;p65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65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65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06" name="Google Shape;9806;p65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7" name="Google Shape;9807;p65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08" name="Google Shape;9808;p65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9809" name="Google Shape;9809;p65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65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5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12" name="Google Shape;9812;p65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13" name="Google Shape;9813;p65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9814" name="Google Shape;9814;p65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65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65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7" name="Google Shape;9817;p65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9818" name="Google Shape;9818;p65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65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65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65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22" name="Google Shape;9822;p65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23" name="Google Shape;9823;p65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9824" name="Google Shape;9824;p65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65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65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65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65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65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65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65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65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65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4" name="Google Shape;9834;p65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9835" name="Google Shape;9835;p65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65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5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65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65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0" name="Google Shape;9840;p65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9841" name="Google Shape;9841;p65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65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3" name="Google Shape;9843;p65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9844" name="Google Shape;9844;p65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65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65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65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65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65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65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65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65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65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65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5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5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57" name="Google Shape;9857;p65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58" name="Google Shape;9858;p65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9859" name="Google Shape;9859;p65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65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5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65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65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65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65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65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65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65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5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65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1" name="Google Shape;9871;p65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9872" name="Google Shape;9872;p65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65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4" name="Google Shape;9874;p65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9875" name="Google Shape;9875;p65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5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65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8" name="Google Shape;9878;p65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9879" name="Google Shape;9879;p65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65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65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65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3" name="Google Shape;9883;p65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9884" name="Google Shape;9884;p65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65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65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87" name="Google Shape;9887;p65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88" name="Google Shape;9888;p65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9889" name="Google Shape;9889;p65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65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1" name="Google Shape;9891;p65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9892" name="Google Shape;9892;p65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65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65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5" name="Google Shape;9895;p65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9896" name="Google Shape;9896;p65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65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65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65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65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65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02" name="Google Shape;9902;p65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03" name="Google Shape;9903;p65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04" name="Google Shape;9904;p65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9905" name="Google Shape;9905;p65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65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65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8" name="Google Shape;9908;p65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9909" name="Google Shape;9909;p65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65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65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2" name="Google Shape;9912;p65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9913" name="Google Shape;9913;p65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65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5" name="Google Shape;9915;p65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9916" name="Google Shape;9916;p65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65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8" name="Google Shape;9918;p65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9919" name="Google Shape;9919;p65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65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65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65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23" name="Google Shape;9923;p65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24" name="Google Shape;9924;p65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9925" name="Google Shape;9925;p65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65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7" name="Google Shape;9927;p65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9928" name="Google Shape;9928;p65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65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65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65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2" name="Google Shape;9932;p65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9933" name="Google Shape;9933;p65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65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65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6" name="Google Shape;9936;p65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9937" name="Google Shape;9937;p65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65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9" name="Google Shape;9939;p65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9940" name="Google Shape;9940;p65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65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65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65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65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65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65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47" name="Google Shape;9947;p65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48" name="Google Shape;9948;p65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49" name="Google Shape;9949;p65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9950" name="Google Shape;9950;p65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65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2" name="Google Shape;9952;p65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9953" name="Google Shape;9953;p65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65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958" name="Shape 9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9" name="Google Shape;9959;p66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60" name="Google Shape;9960;p66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961" name="Google Shape;9961;p66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9962" name="Google Shape;9962;p66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66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66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66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66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66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66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66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66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66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66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66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66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5" name="Google Shape;9975;p66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9976" name="Google Shape;9976;p66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66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66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66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66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1" name="Google Shape;9981;p66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9982" name="Google Shape;9982;p66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66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66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66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66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66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66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66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66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66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66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66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66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66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66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66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66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9" name="Google Shape;9999;p66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10000" name="Google Shape;10000;p66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66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66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66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4" name="Google Shape;10004;p66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10005" name="Google Shape;10005;p66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66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66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66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66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66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66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66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66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66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66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66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66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66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66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66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66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2" name="Google Shape;10022;p66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10023" name="Google Shape;10023;p66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66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66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66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66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8" name="Google Shape;10028;p66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0029" name="Google Shape;10029;p66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66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66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66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66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66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66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6" name="Google Shape;10036;p66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0037" name="Google Shape;10037;p66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66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66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66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66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66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3" name="Google Shape;10043;p66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0044" name="Google Shape;10044;p66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66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66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66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66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66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66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66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66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3" name="Google Shape;10053;p66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0054" name="Google Shape;10054;p66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66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66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66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66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9" name="Google Shape;10059;p66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0060" name="Google Shape;10060;p66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66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66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66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66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66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66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66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66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66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66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66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66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66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66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66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66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7" name="Google Shape;10077;p66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0078" name="Google Shape;10078;p66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66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66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66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66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3" name="Google Shape;10083;p66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0084" name="Google Shape;10084;p66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66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66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66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8" name="Google Shape;10088;p66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0089" name="Google Shape;10089;p66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66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66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66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3" name="Google Shape;10093;p66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0094" name="Google Shape;10094;p66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66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66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66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8" name="Google Shape;10098;p66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0099" name="Google Shape;10099;p66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66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66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66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66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66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66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66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66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66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66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66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66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66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66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66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66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6" name="Google Shape;10116;p66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0117" name="Google Shape;10117;p66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66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9" name="Google Shape;10119;p66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0120" name="Google Shape;10120;p66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66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22" name="Google Shape;10122;p66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23" name="Google Shape;10123;p66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0124" name="Google Shape;10124;p66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66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66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66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8" name="Google Shape;10128;p66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0129" name="Google Shape;10129;p66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66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66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66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66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66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66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66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66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66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66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66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66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2" name="Google Shape;10142;p66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0143" name="Google Shape;10143;p66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66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66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66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47" name="Google Shape;10147;p66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48" name="Google Shape;10148;p66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0149" name="Google Shape;10149;p66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66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66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66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66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66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66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66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66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66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66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66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66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66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66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66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66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6" name="Google Shape;10166;p66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0167" name="Google Shape;10167;p66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66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66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0" name="Google Shape;10170;p66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0171" name="Google Shape;10171;p66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66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66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74" name="Google Shape;10174;p66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75" name="Google Shape;10175;p66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0176" name="Google Shape;10176;p66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66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66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66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0" name="Google Shape;10180;p66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0181" name="Google Shape;10181;p66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66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3" name="Google Shape;10183;p66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0184" name="Google Shape;10184;p66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66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66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66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66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66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66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66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66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93" name="Google Shape;10193;p66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94" name="Google Shape;10194;p66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0195" name="Google Shape;10195;p66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66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66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66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66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0" name="Google Shape;10200;p66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0201" name="Google Shape;10201;p66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66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66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66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66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66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66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8" name="Google Shape;10208;p66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0209" name="Google Shape;10209;p66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66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66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66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66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66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66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66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66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66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66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66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66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22" name="Google Shape;10222;p66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23" name="Google Shape;10223;p66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0224" name="Google Shape;10224;p66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66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66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7" name="Google Shape;10227;p66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0228" name="Google Shape;10228;p66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66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66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66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66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66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4" name="Google Shape;10234;p66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0235" name="Google Shape;10235;p66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66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66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8" name="Google Shape;10238;p66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0239" name="Google Shape;10239;p66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66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66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66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66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66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5" name="Google Shape;10245;p66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0246" name="Google Shape;10246;p66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66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8" name="Google Shape;10248;p66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0249" name="Google Shape;10249;p66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66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66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66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3" name="Google Shape;10253;p66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0254" name="Google Shape;10254;p66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66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6" name="Google Shape;10256;p66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0257" name="Google Shape;10257;p66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66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66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66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66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66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66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4" name="Google Shape;10264;p66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0265" name="Google Shape;10265;p66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66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66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8" name="Google Shape;10268;p66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0269" name="Google Shape;10269;p66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66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66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66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66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66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66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66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66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8" name="Google Shape;10278;p66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0279" name="Google Shape;10279;p66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66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66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66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66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66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66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66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7" name="Google Shape;10287;p66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0288" name="Google Shape;10288;p66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66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66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66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66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66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66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66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66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66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66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66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66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66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66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66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4" name="Google Shape;10304;p66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0305" name="Google Shape;10305;p66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66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66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66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66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0" name="Google Shape;10310;p66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0311" name="Google Shape;10311;p66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66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66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66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66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66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66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66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66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66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66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66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66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66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66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66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66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66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66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66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1" name="Google Shape;10331;p66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0332" name="Google Shape;10332;p66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66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66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66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66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7" name="Google Shape;10337;p66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0338" name="Google Shape;10338;p66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66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66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66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66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66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66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66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66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66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66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9" name="Google Shape;10349;p66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0350" name="Google Shape;10350;p66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66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66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66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66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66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66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66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66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66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66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66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2" name="Google Shape;10362;p66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0363" name="Google Shape;10363;p66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66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66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6" name="Google Shape;10366;p66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0367" name="Google Shape;10367;p66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66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66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66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66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66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66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66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5" name="Google Shape;10375;p66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0376" name="Google Shape;10376;p66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66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66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66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80" name="Google Shape;10380;p66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81" name="Google Shape;10381;p66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0382" name="Google Shape;10382;p66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66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66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66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66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66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66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66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0" name="Google Shape;10390;p66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0391" name="Google Shape;10391;p66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66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66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4" name="Google Shape;10394;p66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0395" name="Google Shape;10395;p66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66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7" name="Google Shape;10397;p66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0398" name="Google Shape;10398;p66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66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66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66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66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3" name="Google Shape;10403;p66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0404" name="Google Shape;10404;p66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66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66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7" name="Google Shape;10407;p66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0408" name="Google Shape;10408;p66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66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66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66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66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66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66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5" name="Google Shape;10415;p66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0416" name="Google Shape;10416;p66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66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66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66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0" name="Google Shape;10420;p66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0421" name="Google Shape;10421;p66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66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66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66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66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66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66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66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9" name="Google Shape;10429;p66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0430" name="Google Shape;10430;p66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66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66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66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66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66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66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66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66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9" name="Google Shape;10439;p66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0440" name="Google Shape;10440;p66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66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66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66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66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66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6" name="Google Shape;10446;p66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0447" name="Google Shape;10447;p66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66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66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66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66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2" name="Google Shape;10452;p66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0453" name="Google Shape;10453;p66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66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66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66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7" name="Google Shape;10457;p66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0458" name="Google Shape;10458;p66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66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66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66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66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3" name="Google Shape;10463;p66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0464" name="Google Shape;10464;p66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66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66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66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66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9" name="Google Shape;10469;p66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0470" name="Google Shape;10470;p66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471" name="Google Shape;10471;p66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0472" name="Google Shape;10472;p66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3" name="Google Shape;10473;p66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4" name="Google Shape;10474;p66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475" name="Google Shape;10475;p66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0476" name="Google Shape;10476;p66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66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66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66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66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66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66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66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66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66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6" name="Google Shape;10486;p66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0487" name="Google Shape;10487;p66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66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66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66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66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66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66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66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66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66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66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66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66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0" name="Google Shape;10500;p66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0501" name="Google Shape;10501;p66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66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66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66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66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66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7" name="Google Shape;10507;p66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0508" name="Google Shape;10508;p66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66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66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66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66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66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4" name="Google Shape;10514;p66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0515" name="Google Shape;10515;p66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66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66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66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9" name="Google Shape;10519;p66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0520" name="Google Shape;10520;p66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66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66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66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66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66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66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66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66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66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66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1" name="Google Shape;10531;p66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0532" name="Google Shape;10532;p66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66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66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66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6" name="Google Shape;10536;p66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0537" name="Google Shape;10537;p66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66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9" name="Google Shape;10539;p66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0540" name="Google Shape;10540;p66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66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66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66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66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5" name="Google Shape;10545;p66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0546" name="Google Shape;10546;p66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66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66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49" name="Google Shape;10549;p66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50" name="Google Shape;10550;p66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0551" name="Google Shape;10551;p66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66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3" name="Google Shape;10553;p66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0554" name="Google Shape;10554;p66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66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66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66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8" name="Google Shape;10558;p66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0559" name="Google Shape;10559;p66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66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66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66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66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66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66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66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66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66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66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0" name="Google Shape;10570;p66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0571" name="Google Shape;10571;p66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66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66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66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5" name="Google Shape;10575;p66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0576" name="Google Shape;10576;p66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66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66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66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66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66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66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66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66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5" name="Google Shape;10585;p66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0586" name="Google Shape;10586;p66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66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66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66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66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66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66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66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4" name="Google Shape;10594;p66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0595" name="Google Shape;10595;p66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66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7" name="Google Shape;10597;p66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0598" name="Google Shape;10598;p66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66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66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66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2" name="Google Shape;10602;p66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0603" name="Google Shape;10603;p66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66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66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66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66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66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66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66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66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66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3" name="Google Shape;10613;p66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0614" name="Google Shape;10614;p66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66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66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66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66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9" name="Google Shape;10619;p66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0620" name="Google Shape;10620;p66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66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2" name="Google Shape;10622;p66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0623" name="Google Shape;10623;p66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66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66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66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66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66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66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0" name="Google Shape;10630;p66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0631" name="Google Shape;10631;p66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66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66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66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66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66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66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66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66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66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66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66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66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66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66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66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66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66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9" name="Google Shape;10649;p66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50" name="Google Shape;10650;p66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0651" name="Google Shape;10651;p66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66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66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66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5" name="Google Shape;10655;p66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0656" name="Google Shape;10656;p66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66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66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66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66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66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66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66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66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66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66" name="Google Shape;10666;p66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67" name="Google Shape;10667;p66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0668" name="Google Shape;10668;p66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66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0" name="Google Shape;10670;p66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0671" name="Google Shape;10671;p66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66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66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66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66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66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7" name="Google Shape;10677;p66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0678" name="Google Shape;10678;p66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66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80" name="Google Shape;10680;p66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81" name="Google Shape;10681;p66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0682" name="Google Shape;10682;p66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66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66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66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66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66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8" name="Google Shape;10688;p66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0689" name="Google Shape;10689;p66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66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66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66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66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66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66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66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66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66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66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66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66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66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66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66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66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66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07" name="Google Shape;10707;p66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08" name="Google Shape;10708;p66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0709" name="Google Shape;10709;p66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66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1" name="Google Shape;10711;p66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0712" name="Google Shape;10712;p66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66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66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66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6" name="Google Shape;10716;p66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0717" name="Google Shape;10717;p66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66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66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66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66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2" name="Google Shape;10722;p66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0723" name="Google Shape;10723;p66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66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66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66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7" name="Google Shape;10727;p66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0728" name="Google Shape;10728;p66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66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0" name="Google Shape;10730;p66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0731" name="Google Shape;10731;p66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66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66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66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66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66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66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66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66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66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66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66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66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66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66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66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66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751" name="Shape 10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" name="Google Shape;10752;p67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53" name="Google Shape;10753;p67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754" name="Google Shape;10754;p67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0755" name="Google Shape;10755;p67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67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67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67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67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67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67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2" name="Google Shape;10762;p67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0763" name="Google Shape;10763;p67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67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67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6" name="Google Shape;10766;p67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0767" name="Google Shape;10767;p67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67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67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67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67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2" name="Google Shape;10772;p67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0773" name="Google Shape;10773;p67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67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5" name="Google Shape;10775;p67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0776" name="Google Shape;10776;p67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67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67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67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67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1" name="Google Shape;10781;p67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0782" name="Google Shape;10782;p67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67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67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67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67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67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67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9" name="Google Shape;10789;p67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0790" name="Google Shape;10790;p67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67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67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67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67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67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67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67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8" name="Google Shape;10798;p67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0799" name="Google Shape;10799;p67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67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67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2" name="Google Shape;10802;p67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0803" name="Google Shape;10803;p67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67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67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67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67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67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67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0" name="Google Shape;10810;p67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0811" name="Google Shape;10811;p67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67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67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67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67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67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67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18" name="Google Shape;10818;p67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19" name="Google Shape;10819;p67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0820" name="Google Shape;10820;p67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67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67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3" name="Google Shape;10823;p67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0824" name="Google Shape;10824;p67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67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67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67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67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9" name="Google Shape;10829;p67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0830" name="Google Shape;10830;p67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67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67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67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67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67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6" name="Google Shape;10836;p67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0837" name="Google Shape;10837;p67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67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67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67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67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67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67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4" name="Google Shape;10844;p67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0845" name="Google Shape;10845;p67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67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67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67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67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67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67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2" name="Google Shape;10852;p67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0853" name="Google Shape;10853;p67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67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67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67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67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67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9" name="Google Shape;10859;p67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0860" name="Google Shape;10860;p67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67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67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67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4" name="Google Shape;10864;p67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0865" name="Google Shape;10865;p67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67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67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67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9" name="Google Shape;10869;p67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0870" name="Google Shape;10870;p67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67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67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67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67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5" name="Google Shape;10875;p67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0876" name="Google Shape;10876;p67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67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67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67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67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67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67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3" name="Google Shape;10883;p67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0884" name="Google Shape;10884;p67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67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67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67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67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9" name="Google Shape;10889;p67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0890" name="Google Shape;10890;p67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67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67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67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67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67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6" name="Google Shape;10896;p67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0897" name="Google Shape;10897;p67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67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67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67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67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67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3" name="Google Shape;10903;p67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0904" name="Google Shape;10904;p67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67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67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67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8" name="Google Shape;10908;p67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0909" name="Google Shape;10909;p67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67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67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67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67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67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5" name="Google Shape;10915;p67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0916" name="Google Shape;10916;p67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67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67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67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0" name="Google Shape;10920;p67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0921" name="Google Shape;10921;p67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67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67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67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67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6" name="Google Shape;10926;p67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0927" name="Google Shape;10927;p67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67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67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67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1" name="Google Shape;10931;p67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0932" name="Google Shape;10932;p67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67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67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67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67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7" name="Google Shape;10937;p67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0938" name="Google Shape;10938;p67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67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67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67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67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67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67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5" name="Google Shape;10945;p67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0946" name="Google Shape;10946;p67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67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67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67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67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1" name="Google Shape;10951;p67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0952" name="Google Shape;10952;p67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67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67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67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6" name="Google Shape;10956;p67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0957" name="Google Shape;10957;p67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67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67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67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67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2" name="Google Shape;10962;p67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0963" name="Google Shape;10963;p67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67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67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67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67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8" name="Google Shape;10968;p67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0969" name="Google Shape;10969;p67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67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67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67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67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4" name="Google Shape;10974;p67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0975" name="Google Shape;10975;p67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67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67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8" name="Google Shape;10978;p67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0979" name="Google Shape;10979;p67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67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67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67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3" name="Google Shape;10983;p67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0984" name="Google Shape;10984;p67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67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67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67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67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67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0" name="Google Shape;10990;p67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0991" name="Google Shape;10991;p67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67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3" name="Google Shape;10993;p67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0994" name="Google Shape;10994;p67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67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67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67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67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67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0" name="Google Shape;11000;p67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1001" name="Google Shape;11001;p67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67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67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67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67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67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7" name="Google Shape;11007;p67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1008" name="Google Shape;11008;p67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67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67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67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67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67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67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67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67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67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8" name="Google Shape;11018;p67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1019" name="Google Shape;11019;p67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67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67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67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67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67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67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67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7" name="Google Shape;11027;p67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1028" name="Google Shape;11028;p67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67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67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67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67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67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67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67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67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67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67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67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67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67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67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67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67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67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67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67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67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67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67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1" name="Google Shape;11051;p67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1052" name="Google Shape;11052;p67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67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67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67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67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7" name="Google Shape;11057;p67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1058" name="Google Shape;11058;p67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67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67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1" name="Google Shape;11061;p67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1062" name="Google Shape;11062;p67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67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67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67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67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67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67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67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0" name="Google Shape;11070;p67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1071" name="Google Shape;11071;p67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67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67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67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67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67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67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67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9" name="Google Shape;11079;p67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1080" name="Google Shape;11080;p67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67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67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67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67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67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67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67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8" name="Google Shape;11088;p67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1089" name="Google Shape;11089;p67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67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67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67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67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67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67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67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67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67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9" name="Google Shape;11099;p67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1100" name="Google Shape;11100;p67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67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67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67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67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67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6" name="Google Shape;11106;p67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1107" name="Google Shape;11107;p67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67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67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67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67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67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3" name="Google Shape;11113;p67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1114" name="Google Shape;11114;p67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67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67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67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67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9" name="Google Shape;11119;p67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1120" name="Google Shape;11120;p67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67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67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67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67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5" name="Google Shape;11125;p67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1126" name="Google Shape;11126;p67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67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67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67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0" name="Google Shape;11130;p67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1131" name="Google Shape;11131;p67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67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67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67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67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67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7" name="Google Shape;11137;p67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1138" name="Google Shape;11138;p67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67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67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67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67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3" name="Google Shape;11143;p67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1144" name="Google Shape;11144;p67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67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67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67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67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67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67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67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67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67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67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5" name="Google Shape;11155;p67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1156" name="Google Shape;11156;p67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67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67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67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67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67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67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67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4" name="Google Shape;11164;p67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1165" name="Google Shape;11165;p67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67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67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67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67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67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67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67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67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74" name="Google Shape;11174;p67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75" name="Google Shape;11175;p67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1176" name="Google Shape;11176;p67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67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67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67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80" name="Google Shape;11180;p67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81" name="Google Shape;11181;p67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1182" name="Google Shape;11182;p67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67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67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67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67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67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67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67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0" name="Google Shape;11190;p67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1191" name="Google Shape;11191;p67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67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67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67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67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6" name="Google Shape;11196;p67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1197" name="Google Shape;11197;p67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67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67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67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67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67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3" name="Google Shape;11203;p67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1204" name="Google Shape;11204;p67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67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67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67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67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67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67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67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67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67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4" name="Google Shape;11214;p67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1215" name="Google Shape;11215;p67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67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67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67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67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67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1" name="Google Shape;11221;p67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1222" name="Google Shape;11222;p67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67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67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67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67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67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67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67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0" name="Google Shape;11230;p67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1231" name="Google Shape;11231;p67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67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67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67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67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67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67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8" name="Google Shape;11238;p67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1239" name="Google Shape;11239;p67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67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67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67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67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67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5" name="Google Shape;11245;p67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1246" name="Google Shape;11246;p67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67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67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67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67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1" name="Google Shape;11251;p67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1252" name="Google Shape;11252;p67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67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67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67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67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67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8" name="Google Shape;11258;p67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1259" name="Google Shape;11259;p67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67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67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67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67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67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67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67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7" name="Google Shape;11267;p67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1268" name="Google Shape;11268;p67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67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67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67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2" name="Google Shape;11272;p67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1273" name="Google Shape;11273;p67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67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67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67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67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8" name="Google Shape;11278;p67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1279" name="Google Shape;11279;p67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67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67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67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67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4" name="Google Shape;11284;p67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1285" name="Google Shape;11285;p67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67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67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67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67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67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67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2" name="Google Shape;11292;p67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1293" name="Google Shape;11293;p67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67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67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67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67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67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67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67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1" name="Google Shape;11301;p67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1302" name="Google Shape;11302;p67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67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67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67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67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67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67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67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0" name="Google Shape;11310;p67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1311" name="Google Shape;11311;p67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67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67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4" name="Google Shape;11314;p67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1315" name="Google Shape;11315;p67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67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67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67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9" name="Google Shape;11319;p67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1320" name="Google Shape;11320;p67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67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67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67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67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67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6" name="Google Shape;11326;p67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1327" name="Google Shape;11327;p67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67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67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67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67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67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67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4" name="Google Shape;11334;p67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1335" name="Google Shape;11335;p67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67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67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67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67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67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67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2" name="Google Shape;11342;p67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1343" name="Google Shape;11343;p67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67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67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67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67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67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9" name="Google Shape;11349;p67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1350" name="Google Shape;11350;p67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67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67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67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67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67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67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67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67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67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67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67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67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3" name="Google Shape;11363;p67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1364" name="Google Shape;11364;p67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67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67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67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8" name="Google Shape;11368;p67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1369" name="Google Shape;11369;p67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67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67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67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67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67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67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67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67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67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67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67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67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82" name="Google Shape;11382;p67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83" name="Google Shape;11383;p67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1384" name="Google Shape;11384;p67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67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67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67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67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67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67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67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67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3" name="Google Shape;11393;p67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1394" name="Google Shape;11394;p67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67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67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67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67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9" name="Google Shape;11399;p67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1400" name="Google Shape;11400;p67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67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67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67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4" name="Google Shape;11404;p67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1405" name="Google Shape;11405;p67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67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67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67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67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0" name="Google Shape;11410;p67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1411" name="Google Shape;11411;p67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67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67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67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67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67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67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67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67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67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1" name="Google Shape;11421;p67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1422" name="Google Shape;11422;p67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67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67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67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67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67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67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67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67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67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67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3" name="Google Shape;11433;p67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1434" name="Google Shape;11434;p67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67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67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67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8" name="Google Shape;11438;p67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1439" name="Google Shape;11439;p67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67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67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67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67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67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5" name="Google Shape;11445;p67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1446" name="Google Shape;11446;p67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67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67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67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0" name="Google Shape;11450;p67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1451" name="Google Shape;11451;p67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67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67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67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67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6" name="Google Shape;11456;p67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1457" name="Google Shape;11457;p67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67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67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67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67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67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3" name="Google Shape;11463;p67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1464" name="Google Shape;11464;p67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67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67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67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67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67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67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1" name="Google Shape;11471;p67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1472" name="Google Shape;11472;p67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67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67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67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6" name="Google Shape;11476;p67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1477" name="Google Shape;11477;p67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67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67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67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67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2" name="Google Shape;11482;p67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1483" name="Google Shape;11483;p67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67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67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67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67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67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492" name="Shape 11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93" name="Google Shape;11493;p68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4" name="Google Shape;11494;p68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495" name="Google Shape;11495;p68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1496" name="Google Shape;11496;p68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68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68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68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68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68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68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68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68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68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68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68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68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68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68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68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68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68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68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68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68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68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68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5" name="Google Shape;11525;p68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1526" name="Google Shape;11526;p68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68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8" name="Google Shape;11528;p68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1529" name="Google Shape;11529;p68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68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1" name="Google Shape;11531;p68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1532" name="Google Shape;11532;p68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68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68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5" name="Google Shape;11535;p68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1536" name="Google Shape;11536;p68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68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68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68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68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1" name="Google Shape;11541;p68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1542" name="Google Shape;11542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68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68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68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68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68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53" name="Google Shape;11553;p68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54" name="Google Shape;11554;p68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1555" name="Google Shape;11555;p68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68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57" name="Google Shape;11557;p68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58" name="Google Shape;11558;p68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1559" name="Google Shape;11559;p68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68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68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68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68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68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68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66" name="Google Shape;11566;p68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67" name="Google Shape;11567;p68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1568" name="Google Shape;11568;p68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68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68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68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2" name="Google Shape;11572;p68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1573" name="Google Shape;11573;p68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68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68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68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68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68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68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68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68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68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68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68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68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68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68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68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68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68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1" name="Google Shape;11591;p68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1592" name="Google Shape;11592;p68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68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68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68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68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68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8" name="Google Shape;11598;p68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1599" name="Google Shape;11599;p68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68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68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68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68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68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68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68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68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8" name="Google Shape;11608;p68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1609" name="Google Shape;11609;p68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68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1" name="Google Shape;11611;p68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1612" name="Google Shape;11612;p68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68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68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5" name="Google Shape;11615;p68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1616" name="Google Shape;11616;p68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68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68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68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68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1" name="Google Shape;11621;p68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1622" name="Google Shape;11622;p68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68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24" name="Google Shape;11624;p68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25" name="Google Shape;11625;p68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1626" name="Google Shape;11626;p68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68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8" name="Google Shape;11628;p68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1629" name="Google Shape;11629;p68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68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68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68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68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68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68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6" name="Google Shape;11636;p68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1637" name="Google Shape;11637;p68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68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68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68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1" name="Google Shape;11641;p68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1642" name="Google Shape;11642;p68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68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68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68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6" name="Google Shape;11646;p68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1647" name="Google Shape;11647;p68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68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68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68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1" name="Google Shape;11651;p68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1652" name="Google Shape;11652;p68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68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68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68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56" name="Google Shape;11656;p68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57" name="Google Shape;11657;p68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1658" name="Google Shape;11658;p68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68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68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68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68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68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4" name="Google Shape;11664;p68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1665" name="Google Shape;11665;p68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68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68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68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68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68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68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2" name="Google Shape;11672;p68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1673" name="Google Shape;11673;p68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68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5" name="Google Shape;11675;p68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1676" name="Google Shape;11676;p68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68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68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68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68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68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68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83" name="Google Shape;11683;p68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4" name="Google Shape;11684;p68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85" name="Google Shape;11685;p68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1686" name="Google Shape;11686;p68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68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8" name="Google Shape;11688;p68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1689" name="Google Shape;11689;p68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68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68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68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3" name="Google Shape;11693;p68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1694" name="Google Shape;11694;p68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68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68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7" name="Google Shape;11697;p68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1698" name="Google Shape;11698;p68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68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0" name="Google Shape;11700;p68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1701" name="Google Shape;11701;p68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68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68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68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68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68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68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8" name="Google Shape;11708;p68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1709" name="Google Shape;11709;p68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68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1" name="Google Shape;11711;p68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1712" name="Google Shape;11712;p68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68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68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68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68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68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68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68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68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68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68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68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68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68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26" name="Google Shape;11726;p68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27" name="Google Shape;11727;p68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1728" name="Google Shape;11728;p68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68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0" name="Google Shape;11730;p68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1731" name="Google Shape;11731;p68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68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68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4" name="Google Shape;11734;p68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1735" name="Google Shape;11735;p68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68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68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68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68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68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68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2" name="Google Shape;11742;p68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1743" name="Google Shape;11743;p68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68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68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68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68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68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9" name="Google Shape;11749;p68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1750" name="Google Shape;11750;p68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68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68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68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68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68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68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68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68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68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68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68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68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68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68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68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68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7" name="Google Shape;11767;p68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1768" name="Google Shape;11768;p68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68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68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68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68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68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68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68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68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7" name="Google Shape;11777;p68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1778" name="Google Shape;11778;p68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68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68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68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68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3" name="Google Shape;11783;p68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1784" name="Google Shape;11784;p68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68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68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68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68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9" name="Google Shape;11789;p68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1790" name="Google Shape;11790;p68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68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68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68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68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68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68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68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68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68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0" name="Google Shape;11800;p68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1801" name="Google Shape;11801;p68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68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3" name="Google Shape;11803;p68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1804" name="Google Shape;11804;p68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68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6" name="Google Shape;11806;p68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1807" name="Google Shape;11807;p68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68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68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68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68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68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68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68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68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68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68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68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68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68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68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68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68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68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68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68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7" name="Google Shape;11827;p68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1828" name="Google Shape;11828;p68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68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68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68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68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68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68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68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68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68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68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9" name="Google Shape;11839;p68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1840" name="Google Shape;11840;p68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68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68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68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68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5" name="Google Shape;11845;p68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1846" name="Google Shape;11846;p68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68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68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68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68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68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68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3" name="Google Shape;11853;p68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1854" name="Google Shape;11854;p68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68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68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68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68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68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60" name="Google Shape;11860;p68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1" name="Google Shape;11861;p68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62" name="Google Shape;11862;p68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1863" name="Google Shape;11863;p68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68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5" name="Google Shape;11865;p68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1866" name="Google Shape;11866;p68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68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68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68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68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68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2" name="Google Shape;11872;p68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1873" name="Google Shape;11873;p68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68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68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68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68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68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68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68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68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68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3" name="Google Shape;11883;p68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1884" name="Google Shape;11884;p68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68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68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68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68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68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68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1" name="Google Shape;11891;p68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1892" name="Google Shape;11892;p68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68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68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68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68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68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68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68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68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1" name="Google Shape;11901;p68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1902" name="Google Shape;11902;p68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68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68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68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68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68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8" name="Google Shape;11908;p68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1909" name="Google Shape;11909;p68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68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68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2" name="Google Shape;11912;p68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1913" name="Google Shape;11913;p68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68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68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68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68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68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68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68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68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68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68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68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68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68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68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8" name="Google Shape;11928;p68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1929" name="Google Shape;11929;p68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68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68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68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68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68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5" name="Google Shape;11935;p68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1936" name="Google Shape;11936;p68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68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68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68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68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68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68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3" name="Google Shape;11943;p68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1944" name="Google Shape;11944;p68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68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68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68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68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68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68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68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68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68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68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68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68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68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68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9" name="Google Shape;11959;p68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1960" name="Google Shape;11960;p68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68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68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68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68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68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6" name="Google Shape;11966;p68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1967" name="Google Shape;11967;p68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68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68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68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68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68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68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68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68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68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68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68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68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0" name="Google Shape;11980;p68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1981" name="Google Shape;11981;p68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68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68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68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68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86" name="Google Shape;11986;p68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87" name="Google Shape;11987;p68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1988" name="Google Shape;11988;p68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68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0" name="Google Shape;11990;p68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1991" name="Google Shape;11991;p68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68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3" name="Google Shape;11993;p68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1994" name="Google Shape;11994;p68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68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68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68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68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68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68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1" name="Google Shape;12001;p68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2002" name="Google Shape;12002;p68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68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68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68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68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68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68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68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68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68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68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68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68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68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68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68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68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68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68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68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68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68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68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68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26" name="Google Shape;12026;p68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27" name="Google Shape;12027;p68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2028" name="Google Shape;12028;p68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68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68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68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68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33" name="Google Shape;12033;p68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34" name="Google Shape;12034;p68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2035" name="Google Shape;12035;p68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68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68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68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68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40" name="Google Shape;12040;p68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41" name="Google Shape;12041;p68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42" name="Google Shape;12042;p68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43" name="Google Shape;12043;p68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2044" name="Google Shape;12044;p68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68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68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68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8" name="Google Shape;12048;p68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2049" name="Google Shape;12049;p68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68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68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68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68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68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68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68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68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68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9" name="Google Shape;12059;p68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2060" name="Google Shape;12060;p68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68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68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68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68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68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68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68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8" name="Google Shape;12068;p68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2069" name="Google Shape;12069;p68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68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68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68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68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4" name="Google Shape;12074;p68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2075" name="Google Shape;12075;p68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68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7" name="Google Shape;12077;p68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2078" name="Google Shape;12078;p68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68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68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68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68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68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68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68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68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68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68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68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68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68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68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68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68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2" name="Google Shape;12102;p68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2103" name="Google Shape;12103;p68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68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68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68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68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68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68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68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68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68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68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68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68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68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68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68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68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68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68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2" name="Google Shape;12122;p68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2123" name="Google Shape;12123;p68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68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68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6" name="Google Shape;12126;p68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2127" name="Google Shape;12127;p68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68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68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68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68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68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68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68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68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68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68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8" name="Google Shape;12138;p68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2139" name="Google Shape;12139;p68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68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1" name="Google Shape;12141;p68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2142" name="Google Shape;12142;p68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68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68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5" name="Google Shape;12145;p68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2146" name="Google Shape;12146;p68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68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68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68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68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1" name="Google Shape;12151;p68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2152" name="Google Shape;12152;p68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68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68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68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68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68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8" name="Google Shape;12158;p68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2159" name="Google Shape;12159;p68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68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68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68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68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68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68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6" name="Google Shape;12166;p68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2167" name="Google Shape;12167;p68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68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9" name="Google Shape;12169;p68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2170" name="Google Shape;12170;p68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68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68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68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68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68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68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68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68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68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68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68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185" name="Shape 1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6" name="Google Shape;12186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187" name="Google Shape;12187;p69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2188" name="Google Shape;12188;p69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69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69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69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69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69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4" name="Google Shape;12194;p69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2195" name="Google Shape;12195;p69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69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69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69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9" name="Google Shape;12199;p69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2200" name="Google Shape;12200;p69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69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69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3" name="Google Shape;12203;p69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2204" name="Google Shape;12204;p69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69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69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7" name="Google Shape;12207;p69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2208" name="Google Shape;12208;p69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69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69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69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2" name="Google Shape;12212;p69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2213" name="Google Shape;12213;p69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69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69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69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7" name="Google Shape;12217;p69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2218" name="Google Shape;12218;p69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69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69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69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69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3" name="Google Shape;12223;p69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2224" name="Google Shape;12224;p69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69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69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69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69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69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0" name="Google Shape;12230;p69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2231" name="Google Shape;12231;p69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69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69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4" name="Google Shape;12234;p69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2235" name="Google Shape;12235;p69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69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37" name="Google Shape;12237;p69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38" name="Google Shape;12238;p69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39" name="Google Shape;12239;p69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2240" name="Google Shape;12240;p69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69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69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3" name="Google Shape;12243;p69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2244" name="Google Shape;12244;p69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69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69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47" name="Google Shape;12247;p69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48" name="Google Shape;12248;p69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2249" name="Google Shape;12249;p69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69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51" name="Google Shape;12251;p69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52" name="Google Shape;12252;p69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53" name="Google Shape;12253;p69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2254" name="Google Shape;12254;p69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69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69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7" name="Google Shape;12257;p69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2258" name="Google Shape;12258;p69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69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69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61" name="Google Shape;12261;p69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62" name="Google Shape;12262;p69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63" name="Google Shape;12263;p69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2264" name="Google Shape;12264;p69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69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69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69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69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69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0" name="Google Shape;12270;p69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2271" name="Google Shape;12271;p69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69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3" name="Google Shape;12273;p69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2274" name="Google Shape;12274;p69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69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6" name="Google Shape;12276;p69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2277" name="Google Shape;12277;p69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69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9" name="Google Shape;12279;p69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2280" name="Google Shape;12280;p69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69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2" name="Google Shape;12282;p69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2283" name="Google Shape;12283;p69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69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5" name="Google Shape;12285;p69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2286" name="Google Shape;12286;p69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69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69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69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69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1" name="Google Shape;12291;p69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2292" name="Google Shape;12292;p69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69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4" name="Google Shape;12294;p69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2295" name="Google Shape;12295;p69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69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97" name="Google Shape;12297;p69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98" name="Google Shape;12298;p69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2299" name="Google Shape;12299;p69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69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1" name="Google Shape;12301;p69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2302" name="Google Shape;12302;p69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69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69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69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6" name="Google Shape;12306;p69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2307" name="Google Shape;12307;p69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69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09" name="Google Shape;12309;p69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10" name="Google Shape;12310;p69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11" name="Google Shape;12311;p69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2312" name="Google Shape;12312;p69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69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14" name="Google Shape;12314;p69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15" name="Google Shape;12315;p69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2316" name="Google Shape;12316;p69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69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69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69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69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21" name="Google Shape;12321;p69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22" name="Google Shape;12322;p69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2323" name="Google Shape;12323;p69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69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69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6" name="Google Shape;12326;p69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2327" name="Google Shape;12327;p69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69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69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0" name="Google Shape;12330;p69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2331" name="Google Shape;12331;p69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69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69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4" name="Google Shape;12334;p69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2335" name="Google Shape;12335;p69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69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69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8" name="Google Shape;12338;p69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2339" name="Google Shape;12339;p69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69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69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69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3" name="Google Shape;12343;p69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2344" name="Google Shape;12344;p69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69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69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69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8" name="Google Shape;12348;p69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2349" name="Google Shape;12349;p69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350" name="Google Shape;12350;p69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2351" name="Google Shape;12351;p69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2" name="Google Shape;12352;p69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3" name="Google Shape;12353;p69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4" name="Google Shape;12354;p69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355" name="Google Shape;12355;p69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2356" name="Google Shape;12356;p69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69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69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9" name="Google Shape;12359;p69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2360" name="Google Shape;12360;p69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69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69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69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69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69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69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7" name="Google Shape;12367;p69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2368" name="Google Shape;12368;p69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69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69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69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69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3" name="Google Shape;12373;p69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2374" name="Google Shape;12374;p69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69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69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69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69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69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69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69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69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69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69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69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6" name="Google Shape;12386;p69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2387" name="Google Shape;12387;p69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69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69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69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69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69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3" name="Google Shape;12393;p69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2394" name="Google Shape;12394;p69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69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69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69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69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9" name="Google Shape;12399;p69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2400" name="Google Shape;12400;p69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69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69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69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69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69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6" name="Google Shape;12406;p69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2407" name="Google Shape;12407;p69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408" name="Google Shape;12408;p69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2409" name="Google Shape;12409;p69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0" name="Google Shape;12410;p69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411" name="Google Shape;12411;p69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2412" name="Google Shape;12412;p69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69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69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69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69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69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69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69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69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69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69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69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69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69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69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69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28" name="Google Shape;12428;p69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29" name="Google Shape;12429;p69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2430" name="Google Shape;12430;p69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69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69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69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69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69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69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69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69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9" name="Google Shape;12439;p69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2440" name="Google Shape;12440;p69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69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69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3" name="Google Shape;12443;p69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2444" name="Google Shape;12444;p69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69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69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7" name="Google Shape;12447;p69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2448" name="Google Shape;12448;p69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69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69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1" name="Google Shape;12451;p69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2452" name="Google Shape;12452;p69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69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69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69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69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69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69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59" name="Google Shape;12459;p69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60" name="Google Shape;12460;p69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2461" name="Google Shape;12461;p69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69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69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64" name="Google Shape;12464;p69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65" name="Google Shape;12465;p69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2466" name="Google Shape;12466;p69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69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8" name="Google Shape;12468;p69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2469" name="Google Shape;12469;p69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69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69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69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3" name="Google Shape;12473;p69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2474" name="Google Shape;12474;p69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69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69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69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69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69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69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69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69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69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487" name="Shape 12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88" name="Google Shape;12488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489" name="Google Shape;12489;p70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90" name="Google Shape;12490;p70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2491" name="Google Shape;12491;p70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70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70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70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5" name="Google Shape;12495;p70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2496" name="Google Shape;12496;p70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70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70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70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0" name="Google Shape;12500;p70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2501" name="Google Shape;12501;p70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70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70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4" name="Google Shape;12504;p70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2505" name="Google Shape;12505;p70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70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70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8" name="Google Shape;12508;p70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2509" name="Google Shape;12509;p70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70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1" name="Google Shape;12511;p70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2512" name="Google Shape;12512;p70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70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70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5" name="Google Shape;12515;p70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2516" name="Google Shape;12516;p70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70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70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9" name="Google Shape;12519;p70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2520" name="Google Shape;12520;p70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70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70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70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70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70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6" name="Google Shape;12526;p70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2527" name="Google Shape;12527;p70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70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70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70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70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70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3" name="Google Shape;12533;p70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2534" name="Google Shape;12534;p70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70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70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70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70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70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70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70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70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70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70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5" name="Google Shape;12545;p70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2546" name="Google Shape;12546;p70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70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70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70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70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51" name="Google Shape;12551;p70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52" name="Google Shape;12552;p70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2553" name="Google Shape;12553;p70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70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70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70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7" name="Google Shape;12557;p70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2558" name="Google Shape;12558;p70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70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70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70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70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70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70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70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70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70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70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70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70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70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2" name="Google Shape;12572;p70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2573" name="Google Shape;12573;p70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70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70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70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70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70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70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70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70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70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3" name="Google Shape;12583;p70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2584" name="Google Shape;12584;p70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70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70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70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70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70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70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70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70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70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4" name="Google Shape;12594;p70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2595" name="Google Shape;12595;p70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70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70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8" name="Google Shape;12598;p70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2599" name="Google Shape;12599;p70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70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1" name="Google Shape;12601;p70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2602" name="Google Shape;12602;p70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70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70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5" name="Google Shape;12605;p70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2606" name="Google Shape;12606;p70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70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70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70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70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1" name="Google Shape;12611;p70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2612" name="Google Shape;12612;p70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70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4" name="Google Shape;12614;p70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2615" name="Google Shape;12615;p70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70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7" name="Google Shape;12617;p70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2618" name="Google Shape;12618;p70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70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70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70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70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3" name="Google Shape;12623;p70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2624" name="Google Shape;12624;p70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70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70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7" name="Google Shape;12627;p70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2628" name="Google Shape;12628;p70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70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30" name="Google Shape;12630;p70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31" name="Google Shape;12631;p70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2632" name="Google Shape;12632;p70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70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70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5" name="Google Shape;12635;p70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2636" name="Google Shape;12636;p70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70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70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70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0" name="Google Shape;12640;p70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2641" name="Google Shape;12641;p70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70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70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70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70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46" name="Google Shape;12646;p70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47" name="Google Shape;12647;p70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2648" name="Google Shape;12648;p70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70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70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70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70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70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4" name="Google Shape;12654;p70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2655" name="Google Shape;12655;p70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70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70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70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70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70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70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70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70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70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70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6" name="Google Shape;12666;p70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2667" name="Google Shape;12667;p70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70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70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70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70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70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70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70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70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70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70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70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70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0" name="Google Shape;12680;p70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2681" name="Google Shape;12681;p70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70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70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70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5" name="Google Shape;12685;p70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2686" name="Google Shape;12686;p70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70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70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70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70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70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70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3" name="Google Shape;12693;p70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2694" name="Google Shape;12694;p70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70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70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70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70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70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0" name="Google Shape;12700;p70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2701" name="Google Shape;12701;p70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70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70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70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70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70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70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70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70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70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1" name="Google Shape;12711;p70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2712" name="Google Shape;12712;p70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70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70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70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70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70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70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70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0" name="Google Shape;12720;p70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2721" name="Google Shape;12721;p70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70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70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70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70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70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70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70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70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70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70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70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70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70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5" name="Google Shape;12735;p70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2736" name="Google Shape;12736;p70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70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70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70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70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70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70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70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4" name="Google Shape;12744;p70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2745" name="Google Shape;12745;p70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70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70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8" name="Google Shape;12748;p70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2749" name="Google Shape;12749;p70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70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70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70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70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4" name="Google Shape;12754;p70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2755" name="Google Shape;12755;p70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70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70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8" name="Google Shape;12758;p70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2759" name="Google Shape;12759;p70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70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70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70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70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70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70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70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7" name="Google Shape;12767;p70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2768" name="Google Shape;12768;p70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70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0" name="Google Shape;12770;p70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2771" name="Google Shape;12771;p70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70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70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70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70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6" name="Google Shape;12776;p70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2777" name="Google Shape;12777;p70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70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70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70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70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70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3" name="Google Shape;12783;p70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2784" name="Google Shape;12784;p70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70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70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70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70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70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70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1" name="Google Shape;12791;p70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2792" name="Google Shape;12792;p70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70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70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70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70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70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8" name="Google Shape;12798;p70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2799" name="Google Shape;12799;p70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70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70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70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70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70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70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70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70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70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70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70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1" name="Google Shape;12811;p70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2812" name="Google Shape;12812;p70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70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70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70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70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70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70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70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70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70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70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70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70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70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6" name="Google Shape;12826;p70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2827" name="Google Shape;12827;p70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70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9" name="Google Shape;12829;p70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2830" name="Google Shape;12830;p70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70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70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3" name="Google Shape;12833;p70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2834" name="Google Shape;12834;p70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70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70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70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70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9" name="Google Shape;12839;p70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2840" name="Google Shape;12840;p70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70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70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70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4" name="Google Shape;12844;p70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2845" name="Google Shape;12845;p70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70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70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70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70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70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51" name="Google Shape;12851;p70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52" name="Google Shape;12852;p70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2853" name="Google Shape;12853;p70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70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70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70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70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70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70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70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70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2" name="Google Shape;12862;p70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2863" name="Google Shape;12863;p70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70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70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70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7" name="Google Shape;12867;p70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2868" name="Google Shape;12868;p70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70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70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70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2" name="Google Shape;12872;p70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2873" name="Google Shape;12873;p70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70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70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70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70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70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70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70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1" name="Google Shape;12881;p70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2882" name="Google Shape;12882;p70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70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4" name="Google Shape;12884;p70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2885" name="Google Shape;12885;p70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70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70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70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70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70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70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70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70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4" name="Google Shape;12894;p70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2895" name="Google Shape;12895;p70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70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70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70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70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70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70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70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70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70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70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70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70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8" name="Google Shape;12908;p70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2909" name="Google Shape;12909;p70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70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70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2" name="Google Shape;12912;p70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2913" name="Google Shape;12913;p70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70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70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70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70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70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70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70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70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70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3" name="Google Shape;12923;p70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2924" name="Google Shape;12924;p70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70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6" name="Google Shape;12926;p70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2927" name="Google Shape;12927;p70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70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70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70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1" name="Google Shape;12931;p70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2932" name="Google Shape;12932;p70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70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34" name="Google Shape;12934;p70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35" name="Google Shape;12935;p70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2936" name="Google Shape;12936;p70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70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70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70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0" name="Google Shape;12940;p70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2941" name="Google Shape;12941;p70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70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70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70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70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70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70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70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70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70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70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70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70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70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70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70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70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70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70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70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70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70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70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70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70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70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7" name="Google Shape;12967;p70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2968" name="Google Shape;12968;p70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70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70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70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70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70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70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70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70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70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70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70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70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70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70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70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70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70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6" name="Google Shape;12986;p70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2987" name="Google Shape;12987;p70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70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9" name="Google Shape;12989;p70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2990" name="Google Shape;12990;p70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70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70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70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4" name="Google Shape;12994;p70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2995" name="Google Shape;12995;p70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70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70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70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70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70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70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70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70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70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70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70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70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70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70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70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70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2" name="Google Shape;13012;p70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3013" name="Google Shape;13013;p70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70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70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70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70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8" name="Google Shape;13018;p70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3019" name="Google Shape;13019;p70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70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70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70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3" name="Google Shape;13023;p70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3024" name="Google Shape;13024;p70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70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6" name="Google Shape;13026;p70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3027" name="Google Shape;13027;p70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70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70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70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70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2" name="Google Shape;13032;p70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3033" name="Google Shape;13033;p70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70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70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70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7" name="Google Shape;13037;p70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3038" name="Google Shape;13038;p70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70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70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70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70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70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70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70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70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70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70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70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70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70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70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70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70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5" name="Google Shape;13055;p70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3056" name="Google Shape;13056;p70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70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70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70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70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70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70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70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70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70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70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70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70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70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70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70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70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70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70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70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76" name="Google Shape;13076;p70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77" name="Google Shape;13077;p70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78" name="Google Shape;13078;p70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79" name="Google Shape;13079;p70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3080" name="Google Shape;13080;p70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70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70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70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70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70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6" name="Google Shape;13086;p70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3087" name="Google Shape;13087;p70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70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70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70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70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092" name="Google Shape;13092;p70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3093" name="Google Shape;13093;p70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4" name="Google Shape;13094;p70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5" name="Google Shape;13095;p70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6" name="Google Shape;13096;p70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7" name="Google Shape;13097;p70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098" name="Google Shape;13098;p70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3099" name="Google Shape;13099;p70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70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70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70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70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70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70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70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7" name="Google Shape;13107;p70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3108" name="Google Shape;13108;p70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70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70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70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2" name="Google Shape;13112;p70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3113" name="Google Shape;13113;p70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70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70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70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70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121" name="Shape 13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122" name="Google Shape;13122;p71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Foodie Pitch Deck by Slidesgo">
  <a:themeElements>
    <a:clrScheme name="Simple Light">
      <a:dk1>
        <a:srgbClr val="4E2E1A"/>
      </a:dk1>
      <a:lt1>
        <a:srgbClr val="FFFFFF"/>
      </a:lt1>
      <a:dk2>
        <a:srgbClr val="746359"/>
      </a:dk2>
      <a:lt2>
        <a:srgbClr val="EEEEEE"/>
      </a:lt2>
      <a:accent1>
        <a:srgbClr val="E44646"/>
      </a:accent1>
      <a:accent2>
        <a:srgbClr val="CA9A74"/>
      </a:accent2>
      <a:accent3>
        <a:srgbClr val="4B3D34"/>
      </a:accent3>
      <a:accent4>
        <a:srgbClr val="746359"/>
      </a:accent4>
      <a:accent5>
        <a:srgbClr val="E44646"/>
      </a:accent5>
      <a:accent6>
        <a:srgbClr val="CA9A74"/>
      </a:accent6>
      <a:hlink>
        <a:srgbClr val="4E2E1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