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4" r:id="rId4"/>
    <p:sldMasterId id="2147483675"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Lst>
  <p:sldSz cy="5143500" cx="9144000"/>
  <p:notesSz cx="6858000" cy="9144000"/>
  <p:embeddedFontLst>
    <p:embeddedFont>
      <p:font typeface="IBM Plex Sans"/>
      <p:regular r:id="rId53"/>
      <p:bold r:id="rId54"/>
      <p:italic r:id="rId55"/>
      <p:boldItalic r:id="rId56"/>
    </p:embeddedFont>
    <p:embeddedFont>
      <p:font typeface="DM Sans Medium"/>
      <p:regular r:id="rId57"/>
      <p:bold r:id="rId58"/>
      <p:italic r:id="rId59"/>
      <p:boldItalic r:id="rId60"/>
    </p:embeddedFont>
    <p:embeddedFont>
      <p:font typeface="IBM Plex Sans Light"/>
      <p:regular r:id="rId61"/>
      <p:bold r:id="rId62"/>
      <p:italic r:id="rId63"/>
      <p:boldItalic r:id="rId64"/>
    </p:embeddedFont>
    <p:embeddedFont>
      <p:font typeface="Proxima Nova"/>
      <p:regular r:id="rId65"/>
      <p:bold r:id="rId66"/>
      <p:italic r:id="rId67"/>
      <p:boldItalic r:id="rId68"/>
    </p:embeddedFont>
    <p:embeddedFont>
      <p:font typeface="Roboto Medium"/>
      <p:regular r:id="rId69"/>
      <p:bold r:id="rId70"/>
      <p:italic r:id="rId71"/>
      <p:boldItalic r:id="rId72"/>
    </p:embeddedFont>
    <p:embeddedFont>
      <p:font typeface="Amatic SC"/>
      <p:regular r:id="rId73"/>
      <p:bold r:id="rId74"/>
    </p:embeddedFont>
    <p:embeddedFont>
      <p:font typeface="Lato"/>
      <p:regular r:id="rId75"/>
      <p:bold r:id="rId76"/>
      <p:italic r:id="rId77"/>
      <p:boldItalic r:id="rId78"/>
    </p:embeddedFont>
    <p:embeddedFont>
      <p:font typeface="Bebas Neue"/>
      <p:regular r:id="rId79"/>
    </p:embeddedFont>
    <p:embeddedFont>
      <p:font typeface="IBM Plex Sans SemiBold"/>
      <p:regular r:id="rId80"/>
      <p:bold r:id="rId81"/>
      <p:italic r:id="rId82"/>
      <p:boldItalic r:id="rId83"/>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03426DAD-54DC-4E88-A7E3-B02F1E59491D}">
  <a:tblStyle styleId="{03426DAD-54DC-4E88-A7E3-B02F1E59491D}"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83" Type="http://schemas.openxmlformats.org/officeDocument/2006/relationships/font" Target="fonts/IBMPlexSansSemiBold-boldItalic.fntdata"/><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80" Type="http://schemas.openxmlformats.org/officeDocument/2006/relationships/font" Target="fonts/IBMPlexSansSemiBold-regular.fntdata"/><Relationship Id="rId82" Type="http://schemas.openxmlformats.org/officeDocument/2006/relationships/font" Target="fonts/IBMPlexSansSemiBold-italic.fntdata"/><Relationship Id="rId81" Type="http://schemas.openxmlformats.org/officeDocument/2006/relationships/font" Target="fonts/IBMPlexSansSemiBold-bold.fntdata"/><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AmaticSC-regular.fntdata"/><Relationship Id="rId72" Type="http://schemas.openxmlformats.org/officeDocument/2006/relationships/font" Target="fonts/RobotoMedium-boldItalic.fntdata"/><Relationship Id="rId31" Type="http://schemas.openxmlformats.org/officeDocument/2006/relationships/slide" Target="slides/slide25.xml"/><Relationship Id="rId75" Type="http://schemas.openxmlformats.org/officeDocument/2006/relationships/font" Target="fonts/Lato-regular.fntdata"/><Relationship Id="rId30" Type="http://schemas.openxmlformats.org/officeDocument/2006/relationships/slide" Target="slides/slide24.xml"/><Relationship Id="rId74" Type="http://schemas.openxmlformats.org/officeDocument/2006/relationships/font" Target="fonts/AmaticSC-bold.fntdata"/><Relationship Id="rId33" Type="http://schemas.openxmlformats.org/officeDocument/2006/relationships/slide" Target="slides/slide27.xml"/><Relationship Id="rId77" Type="http://schemas.openxmlformats.org/officeDocument/2006/relationships/font" Target="fonts/Lato-italic.fntdata"/><Relationship Id="rId32" Type="http://schemas.openxmlformats.org/officeDocument/2006/relationships/slide" Target="slides/slide26.xml"/><Relationship Id="rId76" Type="http://schemas.openxmlformats.org/officeDocument/2006/relationships/font" Target="fonts/Lato-bold.fntdata"/><Relationship Id="rId35" Type="http://schemas.openxmlformats.org/officeDocument/2006/relationships/slide" Target="slides/slide29.xml"/><Relationship Id="rId79" Type="http://schemas.openxmlformats.org/officeDocument/2006/relationships/font" Target="fonts/BebasNeue-regular.fntdata"/><Relationship Id="rId34" Type="http://schemas.openxmlformats.org/officeDocument/2006/relationships/slide" Target="slides/slide28.xml"/><Relationship Id="rId78" Type="http://schemas.openxmlformats.org/officeDocument/2006/relationships/font" Target="fonts/Lato-boldItalic.fntdata"/><Relationship Id="rId71" Type="http://schemas.openxmlformats.org/officeDocument/2006/relationships/font" Target="fonts/RobotoMedium-italic.fntdata"/><Relationship Id="rId70" Type="http://schemas.openxmlformats.org/officeDocument/2006/relationships/font" Target="fonts/RobotoMedium-bold.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IBMPlexSansLight-bold.fntdata"/><Relationship Id="rId61" Type="http://schemas.openxmlformats.org/officeDocument/2006/relationships/font" Target="fonts/IBMPlexSansLight-regular.fntdata"/><Relationship Id="rId20" Type="http://schemas.openxmlformats.org/officeDocument/2006/relationships/slide" Target="slides/slide14.xml"/><Relationship Id="rId64" Type="http://schemas.openxmlformats.org/officeDocument/2006/relationships/font" Target="fonts/IBMPlexSansLight-boldItalic.fntdata"/><Relationship Id="rId63" Type="http://schemas.openxmlformats.org/officeDocument/2006/relationships/font" Target="fonts/IBMPlexSansLight-italic.fntdata"/><Relationship Id="rId22" Type="http://schemas.openxmlformats.org/officeDocument/2006/relationships/slide" Target="slides/slide16.xml"/><Relationship Id="rId66" Type="http://schemas.openxmlformats.org/officeDocument/2006/relationships/font" Target="fonts/ProximaNova-bold.fntdata"/><Relationship Id="rId21" Type="http://schemas.openxmlformats.org/officeDocument/2006/relationships/slide" Target="slides/slide15.xml"/><Relationship Id="rId65" Type="http://schemas.openxmlformats.org/officeDocument/2006/relationships/font" Target="fonts/ProximaNova-regular.fntdata"/><Relationship Id="rId24" Type="http://schemas.openxmlformats.org/officeDocument/2006/relationships/slide" Target="slides/slide18.xml"/><Relationship Id="rId68" Type="http://schemas.openxmlformats.org/officeDocument/2006/relationships/font" Target="fonts/ProximaNova-boldItalic.fntdata"/><Relationship Id="rId23" Type="http://schemas.openxmlformats.org/officeDocument/2006/relationships/slide" Target="slides/slide17.xml"/><Relationship Id="rId67" Type="http://schemas.openxmlformats.org/officeDocument/2006/relationships/font" Target="fonts/ProximaNova-italic.fntdata"/><Relationship Id="rId60" Type="http://schemas.openxmlformats.org/officeDocument/2006/relationships/font" Target="fonts/DMSansMedium-boldItalic.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RobotoMedium-regular.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font" Target="fonts/IBMPlexSans-regular.fntdata"/><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font" Target="fonts/IBMPlexSans-italic.fntdata"/><Relationship Id="rId10" Type="http://schemas.openxmlformats.org/officeDocument/2006/relationships/slide" Target="slides/slide4.xml"/><Relationship Id="rId54" Type="http://schemas.openxmlformats.org/officeDocument/2006/relationships/font" Target="fonts/IBMPlexSans-bold.fntdata"/><Relationship Id="rId13" Type="http://schemas.openxmlformats.org/officeDocument/2006/relationships/slide" Target="slides/slide7.xml"/><Relationship Id="rId57" Type="http://schemas.openxmlformats.org/officeDocument/2006/relationships/font" Target="fonts/DMSansMedium-regular.fntdata"/><Relationship Id="rId12" Type="http://schemas.openxmlformats.org/officeDocument/2006/relationships/slide" Target="slides/slide6.xml"/><Relationship Id="rId56" Type="http://schemas.openxmlformats.org/officeDocument/2006/relationships/font" Target="fonts/IBMPlexSans-boldItalic.fntdata"/><Relationship Id="rId15" Type="http://schemas.openxmlformats.org/officeDocument/2006/relationships/slide" Target="slides/slide9.xml"/><Relationship Id="rId59" Type="http://schemas.openxmlformats.org/officeDocument/2006/relationships/font" Target="fonts/DMSansMedium-italic.fntdata"/><Relationship Id="rId14" Type="http://schemas.openxmlformats.org/officeDocument/2006/relationships/slide" Target="slides/slide8.xml"/><Relationship Id="rId58" Type="http://schemas.openxmlformats.org/officeDocument/2006/relationships/font" Target="fonts/DMSansMedium-bold.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6" name="Shape 336"/>
        <p:cNvGrpSpPr/>
        <p:nvPr/>
      </p:nvGrpSpPr>
      <p:grpSpPr>
        <a:xfrm>
          <a:off x="0" y="0"/>
          <a:ext cx="0" cy="0"/>
          <a:chOff x="0" y="0"/>
          <a:chExt cx="0" cy="0"/>
        </a:xfrm>
      </p:grpSpPr>
      <p:sp>
        <p:nvSpPr>
          <p:cNvPr id="337" name="Google Shape;337;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8" name="Google Shape;338;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 name="Shape 344"/>
        <p:cNvGrpSpPr/>
        <p:nvPr/>
      </p:nvGrpSpPr>
      <p:grpSpPr>
        <a:xfrm>
          <a:off x="0" y="0"/>
          <a:ext cx="0" cy="0"/>
          <a:chOff x="0" y="0"/>
          <a:chExt cx="0" cy="0"/>
        </a:xfrm>
      </p:grpSpPr>
      <p:sp>
        <p:nvSpPr>
          <p:cNvPr id="345" name="Google Shape;345;g12e478d9885_1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6" name="Google Shape;346;g12e478d9885_1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3" name="Shape 353"/>
        <p:cNvGrpSpPr/>
        <p:nvPr/>
      </p:nvGrpSpPr>
      <p:grpSpPr>
        <a:xfrm>
          <a:off x="0" y="0"/>
          <a:ext cx="0" cy="0"/>
          <a:chOff x="0" y="0"/>
          <a:chExt cx="0" cy="0"/>
        </a:xfrm>
      </p:grpSpPr>
      <p:sp>
        <p:nvSpPr>
          <p:cNvPr id="354" name="Google Shape;354;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5" name="Google Shape;355;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 name="Shape 370"/>
        <p:cNvGrpSpPr/>
        <p:nvPr/>
      </p:nvGrpSpPr>
      <p:grpSpPr>
        <a:xfrm>
          <a:off x="0" y="0"/>
          <a:ext cx="0" cy="0"/>
          <a:chOff x="0" y="0"/>
          <a:chExt cx="0" cy="0"/>
        </a:xfrm>
      </p:grpSpPr>
      <p:sp>
        <p:nvSpPr>
          <p:cNvPr id="371" name="Google Shape;371;g54ff9c4cb4_3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2" name="Google Shape;372;g54ff9c4cb4_3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0" name="Shape 380"/>
        <p:cNvGrpSpPr/>
        <p:nvPr/>
      </p:nvGrpSpPr>
      <p:grpSpPr>
        <a:xfrm>
          <a:off x="0" y="0"/>
          <a:ext cx="0" cy="0"/>
          <a:chOff x="0" y="0"/>
          <a:chExt cx="0" cy="0"/>
        </a:xfrm>
      </p:grpSpPr>
      <p:sp>
        <p:nvSpPr>
          <p:cNvPr id="381" name="Google Shape;381;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2" name="Google Shape;382;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9" name="Shape 389"/>
        <p:cNvGrpSpPr/>
        <p:nvPr/>
      </p:nvGrpSpPr>
      <p:grpSpPr>
        <a:xfrm>
          <a:off x="0" y="0"/>
          <a:ext cx="0" cy="0"/>
          <a:chOff x="0" y="0"/>
          <a:chExt cx="0" cy="0"/>
        </a:xfrm>
      </p:grpSpPr>
      <p:sp>
        <p:nvSpPr>
          <p:cNvPr id="390" name="Google Shape;390;g1dfe0b786a0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1" name="Google Shape;391;g1dfe0b786a0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6" name="Shape 416"/>
        <p:cNvGrpSpPr/>
        <p:nvPr/>
      </p:nvGrpSpPr>
      <p:grpSpPr>
        <a:xfrm>
          <a:off x="0" y="0"/>
          <a:ext cx="0" cy="0"/>
          <a:chOff x="0" y="0"/>
          <a:chExt cx="0" cy="0"/>
        </a:xfrm>
      </p:grpSpPr>
      <p:sp>
        <p:nvSpPr>
          <p:cNvPr id="417" name="Google Shape;417;gec9722e163_0_1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8" name="Google Shape;418;gec9722e163_0_1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8" name="Shape 438"/>
        <p:cNvGrpSpPr/>
        <p:nvPr/>
      </p:nvGrpSpPr>
      <p:grpSpPr>
        <a:xfrm>
          <a:off x="0" y="0"/>
          <a:ext cx="0" cy="0"/>
          <a:chOff x="0" y="0"/>
          <a:chExt cx="0" cy="0"/>
        </a:xfrm>
      </p:grpSpPr>
      <p:sp>
        <p:nvSpPr>
          <p:cNvPr id="439" name="Google Shape;439;g54dda1946d_6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0" name="Google Shape;440;g54dda1946d_6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9" name="Shape 459"/>
        <p:cNvGrpSpPr/>
        <p:nvPr/>
      </p:nvGrpSpPr>
      <p:grpSpPr>
        <a:xfrm>
          <a:off x="0" y="0"/>
          <a:ext cx="0" cy="0"/>
          <a:chOff x="0" y="0"/>
          <a:chExt cx="0" cy="0"/>
        </a:xfrm>
      </p:grpSpPr>
      <p:sp>
        <p:nvSpPr>
          <p:cNvPr id="460" name="Google Shape;460;gd5260bdd85_0_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1" name="Google Shape;461;gd5260bdd85_0_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3" name="Shape 503"/>
        <p:cNvGrpSpPr/>
        <p:nvPr/>
      </p:nvGrpSpPr>
      <p:grpSpPr>
        <a:xfrm>
          <a:off x="0" y="0"/>
          <a:ext cx="0" cy="0"/>
          <a:chOff x="0" y="0"/>
          <a:chExt cx="0" cy="0"/>
        </a:xfrm>
      </p:grpSpPr>
      <p:sp>
        <p:nvSpPr>
          <p:cNvPr id="504" name="Google Shape;504;g54dda1946d_4_2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5" name="Google Shape;505;g54dda1946d_4_2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2" name="Shape 522"/>
        <p:cNvGrpSpPr/>
        <p:nvPr/>
      </p:nvGrpSpPr>
      <p:grpSpPr>
        <a:xfrm>
          <a:off x="0" y="0"/>
          <a:ext cx="0" cy="0"/>
          <a:chOff x="0" y="0"/>
          <a:chExt cx="0" cy="0"/>
        </a:xfrm>
      </p:grpSpPr>
      <p:sp>
        <p:nvSpPr>
          <p:cNvPr id="523" name="Google Shape;523;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4" name="Google Shape;524;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4" name="Shape 544"/>
        <p:cNvGrpSpPr/>
        <p:nvPr/>
      </p:nvGrpSpPr>
      <p:grpSpPr>
        <a:xfrm>
          <a:off x="0" y="0"/>
          <a:ext cx="0" cy="0"/>
          <a:chOff x="0" y="0"/>
          <a:chExt cx="0" cy="0"/>
        </a:xfrm>
      </p:grpSpPr>
      <p:sp>
        <p:nvSpPr>
          <p:cNvPr id="545" name="Google Shape;545;gec9722e163_0_1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6" name="Google Shape;546;gec9722e163_0_1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1" name="Shape 571"/>
        <p:cNvGrpSpPr/>
        <p:nvPr/>
      </p:nvGrpSpPr>
      <p:grpSpPr>
        <a:xfrm>
          <a:off x="0" y="0"/>
          <a:ext cx="0" cy="0"/>
          <a:chOff x="0" y="0"/>
          <a:chExt cx="0" cy="0"/>
        </a:xfrm>
      </p:grpSpPr>
      <p:sp>
        <p:nvSpPr>
          <p:cNvPr id="572" name="Google Shape;572;g1336c2bb6c6_1_1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3" name="Google Shape;573;g1336c2bb6c6_1_1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1" name="Shape 591"/>
        <p:cNvGrpSpPr/>
        <p:nvPr/>
      </p:nvGrpSpPr>
      <p:grpSpPr>
        <a:xfrm>
          <a:off x="0" y="0"/>
          <a:ext cx="0" cy="0"/>
          <a:chOff x="0" y="0"/>
          <a:chExt cx="0" cy="0"/>
        </a:xfrm>
      </p:grpSpPr>
      <p:sp>
        <p:nvSpPr>
          <p:cNvPr id="592" name="Google Shape;592;g20f4d7b453e_0_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3" name="Google Shape;593;g20f4d7b453e_0_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9" name="Shape 599"/>
        <p:cNvGrpSpPr/>
        <p:nvPr/>
      </p:nvGrpSpPr>
      <p:grpSpPr>
        <a:xfrm>
          <a:off x="0" y="0"/>
          <a:ext cx="0" cy="0"/>
          <a:chOff x="0" y="0"/>
          <a:chExt cx="0" cy="0"/>
        </a:xfrm>
      </p:grpSpPr>
      <p:sp>
        <p:nvSpPr>
          <p:cNvPr id="600" name="Google Shape;600;g20f4d7b453e_0_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1" name="Google Shape;601;g20f4d7b453e_0_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6" name="Shape 606"/>
        <p:cNvGrpSpPr/>
        <p:nvPr/>
      </p:nvGrpSpPr>
      <p:grpSpPr>
        <a:xfrm>
          <a:off x="0" y="0"/>
          <a:ext cx="0" cy="0"/>
          <a:chOff x="0" y="0"/>
          <a:chExt cx="0" cy="0"/>
        </a:xfrm>
      </p:grpSpPr>
      <p:sp>
        <p:nvSpPr>
          <p:cNvPr id="607" name="Google Shape;607;g20f4d7b453e_0_1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8" name="Google Shape;608;g20f4d7b453e_0_1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8" name="Shape 628"/>
        <p:cNvGrpSpPr/>
        <p:nvPr/>
      </p:nvGrpSpPr>
      <p:grpSpPr>
        <a:xfrm>
          <a:off x="0" y="0"/>
          <a:ext cx="0" cy="0"/>
          <a:chOff x="0" y="0"/>
          <a:chExt cx="0" cy="0"/>
        </a:xfrm>
      </p:grpSpPr>
      <p:sp>
        <p:nvSpPr>
          <p:cNvPr id="629" name="Google Shape;629;g20f4d7b453e_0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0" name="Google Shape;630;g20f4d7b453e_0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6" name="Shape 636"/>
        <p:cNvGrpSpPr/>
        <p:nvPr/>
      </p:nvGrpSpPr>
      <p:grpSpPr>
        <a:xfrm>
          <a:off x="0" y="0"/>
          <a:ext cx="0" cy="0"/>
          <a:chOff x="0" y="0"/>
          <a:chExt cx="0" cy="0"/>
        </a:xfrm>
      </p:grpSpPr>
      <p:sp>
        <p:nvSpPr>
          <p:cNvPr id="637" name="Google Shape;637;g54dda1946d_4_2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8" name="Google Shape;638;g54dda1946d_4_2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9" name="Shape 649"/>
        <p:cNvGrpSpPr/>
        <p:nvPr/>
      </p:nvGrpSpPr>
      <p:grpSpPr>
        <a:xfrm>
          <a:off x="0" y="0"/>
          <a:ext cx="0" cy="0"/>
          <a:chOff x="0" y="0"/>
          <a:chExt cx="0" cy="0"/>
        </a:xfrm>
      </p:grpSpPr>
      <p:sp>
        <p:nvSpPr>
          <p:cNvPr id="650" name="Google Shape;650;g20f4d7b453e_0_4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1" name="Google Shape;651;g20f4d7b453e_0_4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5" name="Shape 715"/>
        <p:cNvGrpSpPr/>
        <p:nvPr/>
      </p:nvGrpSpPr>
      <p:grpSpPr>
        <a:xfrm>
          <a:off x="0" y="0"/>
          <a:ext cx="0" cy="0"/>
          <a:chOff x="0" y="0"/>
          <a:chExt cx="0" cy="0"/>
        </a:xfrm>
      </p:grpSpPr>
      <p:sp>
        <p:nvSpPr>
          <p:cNvPr id="716" name="Google Shape;716;g20f4d7b453e_0_6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7" name="Google Shape;717;g20f4d7b453e_0_6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2" name="Shape 732"/>
        <p:cNvGrpSpPr/>
        <p:nvPr/>
      </p:nvGrpSpPr>
      <p:grpSpPr>
        <a:xfrm>
          <a:off x="0" y="0"/>
          <a:ext cx="0" cy="0"/>
          <a:chOff x="0" y="0"/>
          <a:chExt cx="0" cy="0"/>
        </a:xfrm>
      </p:grpSpPr>
      <p:sp>
        <p:nvSpPr>
          <p:cNvPr id="733" name="Google Shape;733;gd5260bdd85_0_3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4" name="Google Shape;734;gd5260bdd85_0_3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5" name="Shape 745"/>
        <p:cNvGrpSpPr/>
        <p:nvPr/>
      </p:nvGrpSpPr>
      <p:grpSpPr>
        <a:xfrm>
          <a:off x="0" y="0"/>
          <a:ext cx="0" cy="0"/>
          <a:chOff x="0" y="0"/>
          <a:chExt cx="0" cy="0"/>
        </a:xfrm>
      </p:grpSpPr>
      <p:sp>
        <p:nvSpPr>
          <p:cNvPr id="746" name="Google Shape;746;g20f4d7b453e_0_8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7" name="Google Shape;747;g20f4d7b453e_0_8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1" name="Shape 751"/>
        <p:cNvGrpSpPr/>
        <p:nvPr/>
      </p:nvGrpSpPr>
      <p:grpSpPr>
        <a:xfrm>
          <a:off x="0" y="0"/>
          <a:ext cx="0" cy="0"/>
          <a:chOff x="0" y="0"/>
          <a:chExt cx="0" cy="0"/>
        </a:xfrm>
      </p:grpSpPr>
      <p:sp>
        <p:nvSpPr>
          <p:cNvPr id="752" name="Google Shape;752;gec9722e163_0_9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3" name="Google Shape;753;gec9722e163_0_9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6" name="Shape 776"/>
        <p:cNvGrpSpPr/>
        <p:nvPr/>
      </p:nvGrpSpPr>
      <p:grpSpPr>
        <a:xfrm>
          <a:off x="0" y="0"/>
          <a:ext cx="0" cy="0"/>
          <a:chOff x="0" y="0"/>
          <a:chExt cx="0" cy="0"/>
        </a:xfrm>
      </p:grpSpPr>
      <p:sp>
        <p:nvSpPr>
          <p:cNvPr id="777" name="Google Shape;777;gec9722e163_0_2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8" name="Google Shape;778;gec9722e163_0_2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4" name="Shape 794"/>
        <p:cNvGrpSpPr/>
        <p:nvPr/>
      </p:nvGrpSpPr>
      <p:grpSpPr>
        <a:xfrm>
          <a:off x="0" y="0"/>
          <a:ext cx="0" cy="0"/>
          <a:chOff x="0" y="0"/>
          <a:chExt cx="0" cy="0"/>
        </a:xfrm>
      </p:grpSpPr>
      <p:sp>
        <p:nvSpPr>
          <p:cNvPr id="795" name="Google Shape;795;gec9722e163_0_2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6" name="Google Shape;796;gec9722e163_0_2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2" name="Shape 802"/>
        <p:cNvGrpSpPr/>
        <p:nvPr/>
      </p:nvGrpSpPr>
      <p:grpSpPr>
        <a:xfrm>
          <a:off x="0" y="0"/>
          <a:ext cx="0" cy="0"/>
          <a:chOff x="0" y="0"/>
          <a:chExt cx="0" cy="0"/>
        </a:xfrm>
      </p:grpSpPr>
      <p:sp>
        <p:nvSpPr>
          <p:cNvPr id="803" name="Google Shape;803;g1336c2bb6c6_1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4" name="Google Shape;804;g1336c2bb6c6_1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3" name="Shape 823"/>
        <p:cNvGrpSpPr/>
        <p:nvPr/>
      </p:nvGrpSpPr>
      <p:grpSpPr>
        <a:xfrm>
          <a:off x="0" y="0"/>
          <a:ext cx="0" cy="0"/>
          <a:chOff x="0" y="0"/>
          <a:chExt cx="0" cy="0"/>
        </a:xfrm>
      </p:grpSpPr>
      <p:sp>
        <p:nvSpPr>
          <p:cNvPr id="824" name="Google Shape;824;gd44c0c1fca_0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5" name="Google Shape;825;gd44c0c1fca_0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9" name="Shape 829"/>
        <p:cNvGrpSpPr/>
        <p:nvPr/>
      </p:nvGrpSpPr>
      <p:grpSpPr>
        <a:xfrm>
          <a:off x="0" y="0"/>
          <a:ext cx="0" cy="0"/>
          <a:chOff x="0" y="0"/>
          <a:chExt cx="0" cy="0"/>
        </a:xfrm>
      </p:grpSpPr>
      <p:sp>
        <p:nvSpPr>
          <p:cNvPr id="830" name="Google Shape;830;g51b1a71d38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1" name="Google Shape;831;g51b1a71d38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5" name="Shape 835"/>
        <p:cNvGrpSpPr/>
        <p:nvPr/>
      </p:nvGrpSpPr>
      <p:grpSpPr>
        <a:xfrm>
          <a:off x="0" y="0"/>
          <a:ext cx="0" cy="0"/>
          <a:chOff x="0" y="0"/>
          <a:chExt cx="0" cy="0"/>
        </a:xfrm>
      </p:grpSpPr>
      <p:sp>
        <p:nvSpPr>
          <p:cNvPr id="836" name="Google Shape;836;g241e43f868f_0_112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7" name="Google Shape;837;g241e43f868f_0_112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1" name="Shape 841"/>
        <p:cNvGrpSpPr/>
        <p:nvPr/>
      </p:nvGrpSpPr>
      <p:grpSpPr>
        <a:xfrm>
          <a:off x="0" y="0"/>
          <a:ext cx="0" cy="0"/>
          <a:chOff x="0" y="0"/>
          <a:chExt cx="0" cy="0"/>
        </a:xfrm>
      </p:grpSpPr>
      <p:sp>
        <p:nvSpPr>
          <p:cNvPr id="842" name="Google Shape;842;g241e43f868f_0_113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3" name="Google Shape;843;g241e43f868f_0_113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7" name="Shape 847"/>
        <p:cNvGrpSpPr/>
        <p:nvPr/>
      </p:nvGrpSpPr>
      <p:grpSpPr>
        <a:xfrm>
          <a:off x="0" y="0"/>
          <a:ext cx="0" cy="0"/>
          <a:chOff x="0" y="0"/>
          <a:chExt cx="0" cy="0"/>
        </a:xfrm>
      </p:grpSpPr>
      <p:sp>
        <p:nvSpPr>
          <p:cNvPr id="848" name="Google Shape;848;g241e43f868f_0_113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9" name="Google Shape;849;g241e43f868f_0_113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3" name="Shape 863"/>
        <p:cNvGrpSpPr/>
        <p:nvPr/>
      </p:nvGrpSpPr>
      <p:grpSpPr>
        <a:xfrm>
          <a:off x="0" y="0"/>
          <a:ext cx="0" cy="0"/>
          <a:chOff x="0" y="0"/>
          <a:chExt cx="0" cy="0"/>
        </a:xfrm>
      </p:grpSpPr>
      <p:sp>
        <p:nvSpPr>
          <p:cNvPr id="864" name="Google Shape;864;g241e43f868f_0_11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5" name="Google Shape;865;g241e43f868f_0_11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9" name="Shape 879"/>
        <p:cNvGrpSpPr/>
        <p:nvPr/>
      </p:nvGrpSpPr>
      <p:grpSpPr>
        <a:xfrm>
          <a:off x="0" y="0"/>
          <a:ext cx="0" cy="0"/>
          <a:chOff x="0" y="0"/>
          <a:chExt cx="0" cy="0"/>
        </a:xfrm>
      </p:grpSpPr>
      <p:sp>
        <p:nvSpPr>
          <p:cNvPr id="880" name="Google Shape;880;g241e43f868f_0_113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1" name="Google Shape;881;g241e43f868f_0_113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6" name="Shape 1216"/>
        <p:cNvGrpSpPr/>
        <p:nvPr/>
      </p:nvGrpSpPr>
      <p:grpSpPr>
        <a:xfrm>
          <a:off x="0" y="0"/>
          <a:ext cx="0" cy="0"/>
          <a:chOff x="0" y="0"/>
          <a:chExt cx="0" cy="0"/>
        </a:xfrm>
      </p:grpSpPr>
      <p:sp>
        <p:nvSpPr>
          <p:cNvPr id="1217" name="Google Shape;1217;g241e43f868f_0_116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8" name="Google Shape;1218;g241e43f868f_0_116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30" name="Shape 7130"/>
        <p:cNvGrpSpPr/>
        <p:nvPr/>
      </p:nvGrpSpPr>
      <p:grpSpPr>
        <a:xfrm>
          <a:off x="0" y="0"/>
          <a:ext cx="0" cy="0"/>
          <a:chOff x="0" y="0"/>
          <a:chExt cx="0" cy="0"/>
        </a:xfrm>
      </p:grpSpPr>
      <p:sp>
        <p:nvSpPr>
          <p:cNvPr id="7131" name="Google Shape;7131;g241e43f868f_0_175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32" name="Google Shape;7132;g241e43f868f_0_175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57" name="Shape 7557"/>
        <p:cNvGrpSpPr/>
        <p:nvPr/>
      </p:nvGrpSpPr>
      <p:grpSpPr>
        <a:xfrm>
          <a:off x="0" y="0"/>
          <a:ext cx="0" cy="0"/>
          <a:chOff x="0" y="0"/>
          <a:chExt cx="0" cy="0"/>
        </a:xfrm>
      </p:grpSpPr>
      <p:sp>
        <p:nvSpPr>
          <p:cNvPr id="7558" name="Google Shape;7558;g241e43f868f_0_180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59" name="Google Shape;7559;g241e43f868f_0_180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20" name="Shape 7720"/>
        <p:cNvGrpSpPr/>
        <p:nvPr/>
      </p:nvGrpSpPr>
      <p:grpSpPr>
        <a:xfrm>
          <a:off x="0" y="0"/>
          <a:ext cx="0" cy="0"/>
          <a:chOff x="0" y="0"/>
          <a:chExt cx="0" cy="0"/>
        </a:xfrm>
      </p:grpSpPr>
      <p:sp>
        <p:nvSpPr>
          <p:cNvPr id="7721" name="Google Shape;7721;g241e43f868f_0_181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22" name="Google Shape;7722;g241e43f868f_0_181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22" name="Shape 8122"/>
        <p:cNvGrpSpPr/>
        <p:nvPr/>
      </p:nvGrpSpPr>
      <p:grpSpPr>
        <a:xfrm>
          <a:off x="0" y="0"/>
          <a:ext cx="0" cy="0"/>
          <a:chOff x="0" y="0"/>
          <a:chExt cx="0" cy="0"/>
        </a:xfrm>
      </p:grpSpPr>
      <p:sp>
        <p:nvSpPr>
          <p:cNvPr id="8123" name="Google Shape;8123;g241e43f868f_0_185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24" name="Google Shape;8124;g241e43f868f_0_185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93" name="Shape 8493"/>
        <p:cNvGrpSpPr/>
        <p:nvPr/>
      </p:nvGrpSpPr>
      <p:grpSpPr>
        <a:xfrm>
          <a:off x="0" y="0"/>
          <a:ext cx="0" cy="0"/>
          <a:chOff x="0" y="0"/>
          <a:chExt cx="0" cy="0"/>
        </a:xfrm>
      </p:grpSpPr>
      <p:sp>
        <p:nvSpPr>
          <p:cNvPr id="8494" name="Google Shape;8494;g241e43f868f_0_189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95" name="Google Shape;8495;g241e43f868f_0_189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07" name="Shape 8807"/>
        <p:cNvGrpSpPr/>
        <p:nvPr/>
      </p:nvGrpSpPr>
      <p:grpSpPr>
        <a:xfrm>
          <a:off x="0" y="0"/>
          <a:ext cx="0" cy="0"/>
          <a:chOff x="0" y="0"/>
          <a:chExt cx="0" cy="0"/>
        </a:xfrm>
      </p:grpSpPr>
      <p:sp>
        <p:nvSpPr>
          <p:cNvPr id="8808" name="Google Shape;8808;g241e43f868f_0_192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09" name="Google Shape;8809;g241e43f868f_0_192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98" name="Shape 9098"/>
        <p:cNvGrpSpPr/>
        <p:nvPr/>
      </p:nvGrpSpPr>
      <p:grpSpPr>
        <a:xfrm>
          <a:off x="0" y="0"/>
          <a:ext cx="0" cy="0"/>
          <a:chOff x="0" y="0"/>
          <a:chExt cx="0" cy="0"/>
        </a:xfrm>
      </p:grpSpPr>
      <p:sp>
        <p:nvSpPr>
          <p:cNvPr id="9099" name="Google Shape;9099;g241e43f868f_0_195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00" name="Google Shape;9100;g241e43f868f_0_195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57" name="Shape 9457"/>
        <p:cNvGrpSpPr/>
        <p:nvPr/>
      </p:nvGrpSpPr>
      <p:grpSpPr>
        <a:xfrm>
          <a:off x="0" y="0"/>
          <a:ext cx="0" cy="0"/>
          <a:chOff x="0" y="0"/>
          <a:chExt cx="0" cy="0"/>
        </a:xfrm>
      </p:grpSpPr>
      <p:sp>
        <p:nvSpPr>
          <p:cNvPr id="9458" name="Google Shape;9458;g241e43f868f_0_199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59" name="Google Shape;9459;g241e43f868f_0_199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74" name="Shape 9874"/>
        <p:cNvGrpSpPr/>
        <p:nvPr/>
      </p:nvGrpSpPr>
      <p:grpSpPr>
        <a:xfrm>
          <a:off x="0" y="0"/>
          <a:ext cx="0" cy="0"/>
          <a:chOff x="0" y="0"/>
          <a:chExt cx="0" cy="0"/>
        </a:xfrm>
      </p:grpSpPr>
      <p:sp>
        <p:nvSpPr>
          <p:cNvPr id="9875" name="Google Shape;9875;g241e43f868f_0_20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76" name="Google Shape;9876;g241e43f868f_0_20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14" name="Shape 10214"/>
        <p:cNvGrpSpPr/>
        <p:nvPr/>
      </p:nvGrpSpPr>
      <p:grpSpPr>
        <a:xfrm>
          <a:off x="0" y="0"/>
          <a:ext cx="0" cy="0"/>
          <a:chOff x="0" y="0"/>
          <a:chExt cx="0" cy="0"/>
        </a:xfrm>
      </p:grpSpPr>
      <p:sp>
        <p:nvSpPr>
          <p:cNvPr id="10215" name="Google Shape;10215;g241e43f868f_0_206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16" name="Google Shape;10216;g241e43f868f_0_206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02" name="Shape 10402"/>
        <p:cNvGrpSpPr/>
        <p:nvPr/>
      </p:nvGrpSpPr>
      <p:grpSpPr>
        <a:xfrm>
          <a:off x="0" y="0"/>
          <a:ext cx="0" cy="0"/>
          <a:chOff x="0" y="0"/>
          <a:chExt cx="0" cy="0"/>
        </a:xfrm>
      </p:grpSpPr>
      <p:sp>
        <p:nvSpPr>
          <p:cNvPr id="10403" name="Google Shape;10403;g241e43f868f_0_208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04" name="Google Shape;10404;g241e43f868f_0_208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48" name="Shape 10648"/>
        <p:cNvGrpSpPr/>
        <p:nvPr/>
      </p:nvGrpSpPr>
      <p:grpSpPr>
        <a:xfrm>
          <a:off x="0" y="0"/>
          <a:ext cx="0" cy="0"/>
          <a:chOff x="0" y="0"/>
          <a:chExt cx="0" cy="0"/>
        </a:xfrm>
      </p:grpSpPr>
      <p:sp>
        <p:nvSpPr>
          <p:cNvPr id="10649" name="Google Shape;10649;g241e43f868f_0_22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50" name="Google Shape;10650;g241e43f868f_0_22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hyperlink" Target="https://bit.ly/3A1uf1Q"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gradFill>
          <a:gsLst>
            <a:gs pos="0">
              <a:schemeClr val="lt1"/>
            </a:gs>
            <a:gs pos="100000">
              <a:schemeClr val="dk2"/>
            </a:gs>
          </a:gsLst>
          <a:lin ang="5400012" scaled="0"/>
        </a:gradFill>
      </p:bgPr>
    </p:bg>
    <p:spTree>
      <p:nvGrpSpPr>
        <p:cNvPr id="8" name="Shape 8"/>
        <p:cNvGrpSpPr/>
        <p:nvPr/>
      </p:nvGrpSpPr>
      <p:grpSpPr>
        <a:xfrm>
          <a:off x="0" y="0"/>
          <a:ext cx="0" cy="0"/>
          <a:chOff x="0" y="0"/>
          <a:chExt cx="0" cy="0"/>
        </a:xfrm>
      </p:grpSpPr>
      <p:sp>
        <p:nvSpPr>
          <p:cNvPr id="9" name="Google Shape;9;p2"/>
          <p:cNvSpPr txBox="1"/>
          <p:nvPr>
            <p:ph type="ctrTitle"/>
          </p:nvPr>
        </p:nvSpPr>
        <p:spPr>
          <a:xfrm>
            <a:off x="836750" y="1205450"/>
            <a:ext cx="4452900" cy="2366700"/>
          </a:xfrm>
          <a:prstGeom prst="rect">
            <a:avLst/>
          </a:prstGeom>
        </p:spPr>
        <p:txBody>
          <a:bodyPr anchorCtr="0" anchor="ctr" bIns="91425" lIns="91425" spcFirstLastPara="1" rIns="91425" wrap="square" tIns="91425">
            <a:noAutofit/>
          </a:bodyPr>
          <a:lstStyle>
            <a:lvl1pPr lvl="0" rtl="0">
              <a:lnSpc>
                <a:spcPct val="80000"/>
              </a:lnSpc>
              <a:spcBef>
                <a:spcPts val="0"/>
              </a:spcBef>
              <a:spcAft>
                <a:spcPts val="0"/>
              </a:spcAft>
              <a:buSzPts val="5000"/>
              <a:buNone/>
              <a:defRPr sz="7200"/>
            </a:lvl1pPr>
            <a:lvl2pPr lvl="1" rtl="0" algn="ctr">
              <a:spcBef>
                <a:spcPts val="0"/>
              </a:spcBef>
              <a:spcAft>
                <a:spcPts val="0"/>
              </a:spcAft>
              <a:buSzPts val="5000"/>
              <a:buNone/>
              <a:defRPr sz="5000"/>
            </a:lvl2pPr>
            <a:lvl3pPr lvl="2" rtl="0" algn="ctr">
              <a:spcBef>
                <a:spcPts val="0"/>
              </a:spcBef>
              <a:spcAft>
                <a:spcPts val="0"/>
              </a:spcAft>
              <a:buSzPts val="5000"/>
              <a:buNone/>
              <a:defRPr sz="5000"/>
            </a:lvl3pPr>
            <a:lvl4pPr lvl="3" rtl="0" algn="ctr">
              <a:spcBef>
                <a:spcPts val="0"/>
              </a:spcBef>
              <a:spcAft>
                <a:spcPts val="0"/>
              </a:spcAft>
              <a:buSzPts val="5000"/>
              <a:buNone/>
              <a:defRPr sz="5000"/>
            </a:lvl4pPr>
            <a:lvl5pPr lvl="4" rtl="0" algn="ctr">
              <a:spcBef>
                <a:spcPts val="0"/>
              </a:spcBef>
              <a:spcAft>
                <a:spcPts val="0"/>
              </a:spcAft>
              <a:buSzPts val="5000"/>
              <a:buNone/>
              <a:defRPr sz="5000"/>
            </a:lvl5pPr>
            <a:lvl6pPr lvl="5" rtl="0" algn="ctr">
              <a:spcBef>
                <a:spcPts val="0"/>
              </a:spcBef>
              <a:spcAft>
                <a:spcPts val="0"/>
              </a:spcAft>
              <a:buSzPts val="5000"/>
              <a:buNone/>
              <a:defRPr sz="5000"/>
            </a:lvl6pPr>
            <a:lvl7pPr lvl="6" rtl="0" algn="ctr">
              <a:spcBef>
                <a:spcPts val="0"/>
              </a:spcBef>
              <a:spcAft>
                <a:spcPts val="0"/>
              </a:spcAft>
              <a:buSzPts val="5000"/>
              <a:buNone/>
              <a:defRPr sz="5000"/>
            </a:lvl7pPr>
            <a:lvl8pPr lvl="7" rtl="0" algn="ctr">
              <a:spcBef>
                <a:spcPts val="0"/>
              </a:spcBef>
              <a:spcAft>
                <a:spcPts val="0"/>
              </a:spcAft>
              <a:buSzPts val="5000"/>
              <a:buNone/>
              <a:defRPr sz="5000"/>
            </a:lvl8pPr>
            <a:lvl9pPr lvl="8" rtl="0" algn="ctr">
              <a:spcBef>
                <a:spcPts val="0"/>
              </a:spcBef>
              <a:spcAft>
                <a:spcPts val="0"/>
              </a:spcAft>
              <a:buSzPts val="5000"/>
              <a:buNone/>
              <a:defRPr sz="5000"/>
            </a:lvl9pPr>
          </a:lstStyle>
          <a:p/>
        </p:txBody>
      </p:sp>
      <p:sp>
        <p:nvSpPr>
          <p:cNvPr id="10" name="Google Shape;10;p2"/>
          <p:cNvSpPr txBox="1"/>
          <p:nvPr>
            <p:ph idx="1" type="subTitle"/>
          </p:nvPr>
        </p:nvSpPr>
        <p:spPr>
          <a:xfrm>
            <a:off x="836750" y="3730275"/>
            <a:ext cx="4452900" cy="4698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3000"/>
              <a:buNone/>
              <a:defRPr sz="16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pic>
        <p:nvPicPr>
          <p:cNvPr id="11" name="Google Shape;11;p2"/>
          <p:cNvPicPr preferRelativeResize="0"/>
          <p:nvPr/>
        </p:nvPicPr>
        <p:blipFill rotWithShape="1">
          <a:blip r:embed="rId2">
            <a:alphaModFix amt="30000"/>
          </a:blip>
          <a:srcRect b="0" l="1854" r="0" t="0"/>
          <a:stretch/>
        </p:blipFill>
        <p:spPr>
          <a:xfrm>
            <a:off x="0" y="0"/>
            <a:ext cx="9144001" cy="5195000"/>
          </a:xfrm>
          <a:prstGeom prst="rect">
            <a:avLst/>
          </a:prstGeom>
          <a:noFill/>
          <a:ln>
            <a:noFill/>
          </a:ln>
        </p:spPr>
      </p:pic>
      <p:sp>
        <p:nvSpPr>
          <p:cNvPr id="12" name="Google Shape;12;p2"/>
          <p:cNvSpPr/>
          <p:nvPr>
            <p:ph idx="2" type="pic"/>
          </p:nvPr>
        </p:nvSpPr>
        <p:spPr>
          <a:xfrm>
            <a:off x="5646075" y="852350"/>
            <a:ext cx="2553900" cy="3138600"/>
          </a:xfrm>
          <a:prstGeom prst="rect">
            <a:avLst/>
          </a:prstGeom>
          <a:noFill/>
          <a:ln cap="flat" cmpd="sng" w="9525">
            <a:solidFill>
              <a:schemeClr val="dk1"/>
            </a:solidFill>
            <a:prstDash val="solid"/>
            <a:round/>
            <a:headEnd len="sm" w="sm" type="none"/>
            <a:tailEnd len="sm" w="sm" type="none"/>
          </a:ln>
        </p:spPr>
      </p:sp>
      <p:grpSp>
        <p:nvGrpSpPr>
          <p:cNvPr id="13" name="Google Shape;13;p2"/>
          <p:cNvGrpSpPr/>
          <p:nvPr/>
        </p:nvGrpSpPr>
        <p:grpSpPr>
          <a:xfrm>
            <a:off x="2587025" y="-1996425"/>
            <a:ext cx="2976225" cy="2976225"/>
            <a:chOff x="2480000" y="1632350"/>
            <a:chExt cx="2976225" cy="2976225"/>
          </a:xfrm>
        </p:grpSpPr>
        <p:sp>
          <p:nvSpPr>
            <p:cNvPr id="14" name="Google Shape;14;p2"/>
            <p:cNvSpPr/>
            <p:nvPr/>
          </p:nvSpPr>
          <p:spPr>
            <a:xfrm rot="10800000">
              <a:off x="3938725" y="1632350"/>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flipH="1" rot="9002269">
              <a:off x="3495365" y="1749662"/>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rot="-9002269">
              <a:off x="4377924" y="1750124"/>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rot="-7197731">
              <a:off x="4714344" y="2090270"/>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flipH="1" rot="7197731">
              <a:off x="3163038" y="2100437"/>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rot="5400000">
              <a:off x="3043100" y="2527950"/>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rot="-5400000">
              <a:off x="4834325" y="2527950"/>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rot="3602269">
              <a:off x="3163038" y="2985960"/>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flipH="1" rot="-3602269">
              <a:off x="4714344" y="2996128"/>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flipH="1" rot="-1797731">
              <a:off x="4382024" y="3306310"/>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rot="1797731">
              <a:off x="3491265" y="3306772"/>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3938725" y="3423575"/>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 name="Google Shape;26;p2"/>
          <p:cNvSpPr/>
          <p:nvPr/>
        </p:nvSpPr>
        <p:spPr>
          <a:xfrm>
            <a:off x="8510700" y="117295"/>
            <a:ext cx="557400" cy="557400"/>
          </a:xfrm>
          <a:prstGeom prst="diamond">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8510700" y="674699"/>
            <a:ext cx="557400" cy="557400"/>
          </a:xfrm>
          <a:prstGeom prst="diamond">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rot="1094965">
            <a:off x="7307144" y="3057921"/>
            <a:ext cx="2666099" cy="2802805"/>
          </a:xfrm>
          <a:prstGeom prst="star10">
            <a:avLst>
              <a:gd fmla="val 27785" name="adj"/>
              <a:gd fmla="val 105146" name="hf"/>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421525" y="4533750"/>
            <a:ext cx="469800" cy="469800"/>
          </a:xfrm>
          <a:prstGeom prst="ellipse">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1008475" y="4533750"/>
            <a:ext cx="469800" cy="469800"/>
          </a:xfrm>
          <a:prstGeom prst="ellipse">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31" name="Shape 31"/>
        <p:cNvGrpSpPr/>
        <p:nvPr/>
      </p:nvGrpSpPr>
      <p:grpSpPr>
        <a:xfrm>
          <a:off x="0" y="0"/>
          <a:ext cx="0" cy="0"/>
          <a:chOff x="0" y="0"/>
          <a:chExt cx="0" cy="0"/>
        </a:xfrm>
      </p:grpSpPr>
      <p:pic>
        <p:nvPicPr>
          <p:cNvPr id="32" name="Google Shape;32;p3"/>
          <p:cNvPicPr preferRelativeResize="0"/>
          <p:nvPr/>
        </p:nvPicPr>
        <p:blipFill rotWithShape="1">
          <a:blip r:embed="rId2">
            <a:alphaModFix amt="30000"/>
          </a:blip>
          <a:srcRect b="0" l="1854" r="0" t="0"/>
          <a:stretch/>
        </p:blipFill>
        <p:spPr>
          <a:xfrm>
            <a:off x="0" y="0"/>
            <a:ext cx="9144001" cy="5195000"/>
          </a:xfrm>
          <a:prstGeom prst="rect">
            <a:avLst/>
          </a:prstGeom>
          <a:noFill/>
          <a:ln>
            <a:noFill/>
          </a:ln>
        </p:spPr>
      </p:pic>
      <p:sp>
        <p:nvSpPr>
          <p:cNvPr id="33" name="Google Shape;33;p3"/>
          <p:cNvSpPr txBox="1"/>
          <p:nvPr>
            <p:ph type="title"/>
          </p:nvPr>
        </p:nvSpPr>
        <p:spPr>
          <a:xfrm>
            <a:off x="885973" y="1873050"/>
            <a:ext cx="4293300" cy="1729200"/>
          </a:xfrm>
          <a:prstGeom prst="rect">
            <a:avLst/>
          </a:prstGeom>
        </p:spPr>
        <p:txBody>
          <a:bodyPr anchorCtr="0" anchor="b" bIns="91425" lIns="91425" spcFirstLastPara="1" rIns="91425" wrap="square" tIns="91425">
            <a:noAutofit/>
          </a:bodyPr>
          <a:lstStyle>
            <a:lvl1pPr lvl="0">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34" name="Google Shape;34;p3"/>
          <p:cNvSpPr txBox="1"/>
          <p:nvPr>
            <p:ph hasCustomPrompt="1" idx="2" type="title"/>
          </p:nvPr>
        </p:nvSpPr>
        <p:spPr>
          <a:xfrm>
            <a:off x="979063" y="766350"/>
            <a:ext cx="1194000" cy="11067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35" name="Google Shape;35;p3"/>
          <p:cNvSpPr txBox="1"/>
          <p:nvPr>
            <p:ph idx="1" type="subTitle"/>
          </p:nvPr>
        </p:nvSpPr>
        <p:spPr>
          <a:xfrm>
            <a:off x="885984" y="3763962"/>
            <a:ext cx="4293300" cy="4608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6" name="Google Shape;36;p3"/>
          <p:cNvSpPr/>
          <p:nvPr>
            <p:ph idx="3" type="pic"/>
          </p:nvPr>
        </p:nvSpPr>
        <p:spPr>
          <a:xfrm>
            <a:off x="5803325" y="856050"/>
            <a:ext cx="2415300" cy="3123300"/>
          </a:xfrm>
          <a:prstGeom prst="rect">
            <a:avLst/>
          </a:prstGeom>
          <a:noFill/>
          <a:ln cap="flat" cmpd="sng" w="9525">
            <a:solidFill>
              <a:schemeClr val="dk1"/>
            </a:solidFill>
            <a:prstDash val="solid"/>
            <a:round/>
            <a:headEnd len="sm" w="sm" type="none"/>
            <a:tailEnd len="sm" w="sm" type="none"/>
          </a:ln>
        </p:spPr>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37" name="Shape 37"/>
        <p:cNvGrpSpPr/>
        <p:nvPr/>
      </p:nvGrpSpPr>
      <p:grpSpPr>
        <a:xfrm>
          <a:off x="0" y="0"/>
          <a:ext cx="0" cy="0"/>
          <a:chOff x="0" y="0"/>
          <a:chExt cx="0" cy="0"/>
        </a:xfrm>
      </p:grpSpPr>
      <p:pic>
        <p:nvPicPr>
          <p:cNvPr id="38" name="Google Shape;38;p4"/>
          <p:cNvPicPr preferRelativeResize="0"/>
          <p:nvPr/>
        </p:nvPicPr>
        <p:blipFill rotWithShape="1">
          <a:blip r:embed="rId2">
            <a:alphaModFix amt="30000"/>
          </a:blip>
          <a:srcRect b="0" l="1854" r="0" t="0"/>
          <a:stretch/>
        </p:blipFill>
        <p:spPr>
          <a:xfrm>
            <a:off x="0" y="0"/>
            <a:ext cx="9144001" cy="5195000"/>
          </a:xfrm>
          <a:prstGeom prst="rect">
            <a:avLst/>
          </a:prstGeom>
          <a:noFill/>
          <a:ln>
            <a:noFill/>
          </a:ln>
        </p:spPr>
      </p:pic>
      <p:sp>
        <p:nvSpPr>
          <p:cNvPr id="39" name="Google Shape;39;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b="0" i="1"/>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0" name="Google Shape;40;p4"/>
          <p:cNvSpPr txBox="1"/>
          <p:nvPr>
            <p:ph idx="1" type="body"/>
          </p:nvPr>
        </p:nvSpPr>
        <p:spPr>
          <a:xfrm>
            <a:off x="720000" y="1071000"/>
            <a:ext cx="7704000" cy="34440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SzPts val="1400"/>
              <a:buChar char="●"/>
              <a:defRPr/>
            </a:lvl1pPr>
            <a:lvl2pPr indent="-317500" lvl="1" marL="914400" rtl="0">
              <a:lnSpc>
                <a:spcPct val="115000"/>
              </a:lnSpc>
              <a:spcBef>
                <a:spcPts val="0"/>
              </a:spcBef>
              <a:spcAft>
                <a:spcPts val="0"/>
              </a:spcAft>
              <a:buSzPts val="1400"/>
              <a:buChar char="○"/>
              <a:defRPr/>
            </a:lvl2pPr>
            <a:lvl3pPr indent="-317500" lvl="2" marL="1371600" rtl="0">
              <a:lnSpc>
                <a:spcPct val="115000"/>
              </a:lnSpc>
              <a:spcBef>
                <a:spcPts val="1600"/>
              </a:spcBef>
              <a:spcAft>
                <a:spcPts val="0"/>
              </a:spcAft>
              <a:buSzPts val="1400"/>
              <a:buChar char="■"/>
              <a:defRPr/>
            </a:lvl3pPr>
            <a:lvl4pPr indent="-317500" lvl="3" marL="1828800" rtl="0">
              <a:lnSpc>
                <a:spcPct val="115000"/>
              </a:lnSpc>
              <a:spcBef>
                <a:spcPts val="1600"/>
              </a:spcBef>
              <a:spcAft>
                <a:spcPts val="0"/>
              </a:spcAft>
              <a:buSzPts val="1400"/>
              <a:buChar char="●"/>
              <a:defRPr/>
            </a:lvl4pPr>
            <a:lvl5pPr indent="-317500" lvl="4" marL="2286000" rtl="0">
              <a:lnSpc>
                <a:spcPct val="115000"/>
              </a:lnSpc>
              <a:spcBef>
                <a:spcPts val="1600"/>
              </a:spcBef>
              <a:spcAft>
                <a:spcPts val="0"/>
              </a:spcAft>
              <a:buSzPts val="1400"/>
              <a:buChar char="○"/>
              <a:defRPr/>
            </a:lvl5pPr>
            <a:lvl6pPr indent="-317500" lvl="5" marL="2743200" rtl="0">
              <a:lnSpc>
                <a:spcPct val="115000"/>
              </a:lnSpc>
              <a:spcBef>
                <a:spcPts val="1600"/>
              </a:spcBef>
              <a:spcAft>
                <a:spcPts val="0"/>
              </a:spcAft>
              <a:buSzPts val="1400"/>
              <a:buChar char="■"/>
              <a:defRPr/>
            </a:lvl6pPr>
            <a:lvl7pPr indent="-317500" lvl="6" marL="3200400" rtl="0">
              <a:lnSpc>
                <a:spcPct val="115000"/>
              </a:lnSpc>
              <a:spcBef>
                <a:spcPts val="1600"/>
              </a:spcBef>
              <a:spcAft>
                <a:spcPts val="0"/>
              </a:spcAft>
              <a:buSzPts val="1400"/>
              <a:buChar char="●"/>
              <a:defRPr/>
            </a:lvl7pPr>
            <a:lvl8pPr indent="-317500" lvl="7" marL="3657600" rtl="0">
              <a:lnSpc>
                <a:spcPct val="115000"/>
              </a:lnSpc>
              <a:spcBef>
                <a:spcPts val="1600"/>
              </a:spcBef>
              <a:spcAft>
                <a:spcPts val="0"/>
              </a:spcAft>
              <a:buSzPts val="1400"/>
              <a:buChar char="○"/>
              <a:defRPr/>
            </a:lvl8pPr>
            <a:lvl9pPr indent="-317500" lvl="8" marL="4114800" rtl="0">
              <a:lnSpc>
                <a:spcPct val="115000"/>
              </a:lnSpc>
              <a:spcBef>
                <a:spcPts val="1600"/>
              </a:spcBef>
              <a:spcAft>
                <a:spcPts val="1600"/>
              </a:spcAft>
              <a:buSzPts val="1400"/>
              <a:buChar char="■"/>
              <a:defRPr/>
            </a:lvl9pPr>
          </a:lstStyle>
          <a:p/>
        </p:txBody>
      </p:sp>
      <p:sp>
        <p:nvSpPr>
          <p:cNvPr id="41" name="Google Shape;41;p4"/>
          <p:cNvSpPr/>
          <p:nvPr/>
        </p:nvSpPr>
        <p:spPr>
          <a:xfrm rot="1094965">
            <a:off x="7307144" y="3057921"/>
            <a:ext cx="2666099" cy="2802805"/>
          </a:xfrm>
          <a:prstGeom prst="star10">
            <a:avLst>
              <a:gd fmla="val 27785" name="adj"/>
              <a:gd fmla="val 105146" name="hf"/>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4"/>
          <p:cNvSpPr/>
          <p:nvPr/>
        </p:nvSpPr>
        <p:spPr>
          <a:xfrm>
            <a:off x="8510700" y="117295"/>
            <a:ext cx="557400" cy="557400"/>
          </a:xfrm>
          <a:prstGeom prst="diamond">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4"/>
          <p:cNvSpPr/>
          <p:nvPr/>
        </p:nvSpPr>
        <p:spPr>
          <a:xfrm>
            <a:off x="8510700" y="674699"/>
            <a:ext cx="557400" cy="557400"/>
          </a:xfrm>
          <a:prstGeom prst="diamond">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44" name="Shape 44"/>
        <p:cNvGrpSpPr/>
        <p:nvPr/>
      </p:nvGrpSpPr>
      <p:grpSpPr>
        <a:xfrm>
          <a:off x="0" y="0"/>
          <a:ext cx="0" cy="0"/>
          <a:chOff x="0" y="0"/>
          <a:chExt cx="0" cy="0"/>
        </a:xfrm>
      </p:grpSpPr>
      <p:pic>
        <p:nvPicPr>
          <p:cNvPr id="45" name="Google Shape;45;p5"/>
          <p:cNvPicPr preferRelativeResize="0"/>
          <p:nvPr/>
        </p:nvPicPr>
        <p:blipFill rotWithShape="1">
          <a:blip r:embed="rId2">
            <a:alphaModFix amt="30000"/>
          </a:blip>
          <a:srcRect b="0" l="1854" r="0" t="0"/>
          <a:stretch/>
        </p:blipFill>
        <p:spPr>
          <a:xfrm>
            <a:off x="0" y="0"/>
            <a:ext cx="9144001" cy="5195000"/>
          </a:xfrm>
          <a:prstGeom prst="rect">
            <a:avLst/>
          </a:prstGeom>
          <a:noFill/>
          <a:ln>
            <a:noFill/>
          </a:ln>
        </p:spPr>
      </p:pic>
      <p:sp>
        <p:nvSpPr>
          <p:cNvPr id="46" name="Google Shape;46;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7" name="Google Shape;47;p5"/>
          <p:cNvSpPr txBox="1"/>
          <p:nvPr>
            <p:ph idx="1" type="subTitle"/>
          </p:nvPr>
        </p:nvSpPr>
        <p:spPr>
          <a:xfrm>
            <a:off x="4936774" y="3799926"/>
            <a:ext cx="2742600" cy="7032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b="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48" name="Google Shape;48;p5"/>
          <p:cNvSpPr txBox="1"/>
          <p:nvPr>
            <p:ph idx="2" type="subTitle"/>
          </p:nvPr>
        </p:nvSpPr>
        <p:spPr>
          <a:xfrm>
            <a:off x="1464625" y="3799926"/>
            <a:ext cx="2742600" cy="7032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b="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49" name="Google Shape;49;p5"/>
          <p:cNvSpPr txBox="1"/>
          <p:nvPr>
            <p:ph idx="3" type="subTitle"/>
          </p:nvPr>
        </p:nvSpPr>
        <p:spPr>
          <a:xfrm>
            <a:off x="4936775" y="3532550"/>
            <a:ext cx="2742600" cy="4299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200"/>
              <a:buFont typeface="DM Sans Medium"/>
              <a:buNone/>
              <a:defRPr b="1" sz="2200">
                <a:latin typeface="IBM Plex Sans"/>
                <a:ea typeface="IBM Plex Sans"/>
                <a:cs typeface="IBM Plex Sans"/>
                <a:sym typeface="IBM Plex Sans"/>
              </a:defRPr>
            </a:lvl1pPr>
            <a:lvl2pPr lvl="1"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2pPr>
            <a:lvl3pPr lvl="2"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3pPr>
            <a:lvl4pPr lvl="3"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4pPr>
            <a:lvl5pPr lvl="4"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5pPr>
            <a:lvl6pPr lvl="5"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6pPr>
            <a:lvl7pPr lvl="6"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7pPr>
            <a:lvl8pPr lvl="7"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8pPr>
            <a:lvl9pPr lvl="8"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9pPr>
          </a:lstStyle>
          <a:p/>
        </p:txBody>
      </p:sp>
      <p:sp>
        <p:nvSpPr>
          <p:cNvPr id="50" name="Google Shape;50;p5"/>
          <p:cNvSpPr txBox="1"/>
          <p:nvPr>
            <p:ph idx="4" type="subTitle"/>
          </p:nvPr>
        </p:nvSpPr>
        <p:spPr>
          <a:xfrm>
            <a:off x="1464625" y="3532550"/>
            <a:ext cx="2742600" cy="4299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200"/>
              <a:buFont typeface="DM Sans Medium"/>
              <a:buNone/>
              <a:defRPr b="1" sz="2200">
                <a:latin typeface="IBM Plex Sans"/>
                <a:ea typeface="IBM Plex Sans"/>
                <a:cs typeface="IBM Plex Sans"/>
                <a:sym typeface="IBM Plex Sans"/>
              </a:defRPr>
            </a:lvl1pPr>
            <a:lvl2pPr lvl="1"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2pPr>
            <a:lvl3pPr lvl="2"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3pPr>
            <a:lvl4pPr lvl="3"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4pPr>
            <a:lvl5pPr lvl="4"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5pPr>
            <a:lvl6pPr lvl="5"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6pPr>
            <a:lvl7pPr lvl="6"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7pPr>
            <a:lvl8pPr lvl="7"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8pPr>
            <a:lvl9pPr lvl="8"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9pPr>
          </a:lstStyle>
          <a:p/>
        </p:txBody>
      </p:sp>
      <p:sp>
        <p:nvSpPr>
          <p:cNvPr id="51" name="Google Shape;51;p5"/>
          <p:cNvSpPr/>
          <p:nvPr/>
        </p:nvSpPr>
        <p:spPr>
          <a:xfrm>
            <a:off x="8510700" y="117295"/>
            <a:ext cx="557400" cy="557400"/>
          </a:xfrm>
          <a:prstGeom prst="diamond">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5"/>
          <p:cNvSpPr/>
          <p:nvPr/>
        </p:nvSpPr>
        <p:spPr>
          <a:xfrm rot="1094965">
            <a:off x="-1123881" y="3396021"/>
            <a:ext cx="2666099" cy="2802805"/>
          </a:xfrm>
          <a:prstGeom prst="star10">
            <a:avLst>
              <a:gd fmla="val 27785" name="adj"/>
              <a:gd fmla="val 105146" name="hf"/>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5"/>
          <p:cNvSpPr/>
          <p:nvPr/>
        </p:nvSpPr>
        <p:spPr>
          <a:xfrm>
            <a:off x="8510700" y="674699"/>
            <a:ext cx="557400" cy="557400"/>
          </a:xfrm>
          <a:prstGeom prst="diamond">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54" name="Shape 54"/>
        <p:cNvGrpSpPr/>
        <p:nvPr/>
      </p:nvGrpSpPr>
      <p:grpSpPr>
        <a:xfrm>
          <a:off x="0" y="0"/>
          <a:ext cx="0" cy="0"/>
          <a:chOff x="0" y="0"/>
          <a:chExt cx="0" cy="0"/>
        </a:xfrm>
      </p:grpSpPr>
      <p:pic>
        <p:nvPicPr>
          <p:cNvPr id="55" name="Google Shape;55;p6"/>
          <p:cNvPicPr preferRelativeResize="0"/>
          <p:nvPr/>
        </p:nvPicPr>
        <p:blipFill rotWithShape="1">
          <a:blip r:embed="rId2">
            <a:alphaModFix amt="30000"/>
          </a:blip>
          <a:srcRect b="0" l="1854" r="0" t="0"/>
          <a:stretch/>
        </p:blipFill>
        <p:spPr>
          <a:xfrm>
            <a:off x="0" y="0"/>
            <a:ext cx="9144001" cy="5195000"/>
          </a:xfrm>
          <a:prstGeom prst="rect">
            <a:avLst/>
          </a:prstGeom>
          <a:noFill/>
          <a:ln>
            <a:noFill/>
          </a:ln>
        </p:spPr>
      </p:pic>
      <p:sp>
        <p:nvSpPr>
          <p:cNvPr id="56" name="Google Shape;56;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7" name="Google Shape;57;p6"/>
          <p:cNvSpPr/>
          <p:nvPr/>
        </p:nvSpPr>
        <p:spPr>
          <a:xfrm>
            <a:off x="7824450" y="136725"/>
            <a:ext cx="469800" cy="469800"/>
          </a:xfrm>
          <a:prstGeom prst="ellipse">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6"/>
          <p:cNvSpPr/>
          <p:nvPr/>
        </p:nvSpPr>
        <p:spPr>
          <a:xfrm>
            <a:off x="8411400" y="136725"/>
            <a:ext cx="469800" cy="469800"/>
          </a:xfrm>
          <a:prstGeom prst="ellipse">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59" name="Shape 59"/>
        <p:cNvGrpSpPr/>
        <p:nvPr/>
      </p:nvGrpSpPr>
      <p:grpSpPr>
        <a:xfrm>
          <a:off x="0" y="0"/>
          <a:ext cx="0" cy="0"/>
          <a:chOff x="0" y="0"/>
          <a:chExt cx="0" cy="0"/>
        </a:xfrm>
      </p:grpSpPr>
      <p:pic>
        <p:nvPicPr>
          <p:cNvPr id="60" name="Google Shape;60;p7"/>
          <p:cNvPicPr preferRelativeResize="0"/>
          <p:nvPr/>
        </p:nvPicPr>
        <p:blipFill rotWithShape="1">
          <a:blip r:embed="rId2">
            <a:alphaModFix amt="30000"/>
          </a:blip>
          <a:srcRect b="0" l="1854" r="0" t="0"/>
          <a:stretch/>
        </p:blipFill>
        <p:spPr>
          <a:xfrm>
            <a:off x="0" y="0"/>
            <a:ext cx="9144001" cy="5195000"/>
          </a:xfrm>
          <a:prstGeom prst="rect">
            <a:avLst/>
          </a:prstGeom>
          <a:noFill/>
          <a:ln>
            <a:noFill/>
          </a:ln>
        </p:spPr>
      </p:pic>
      <p:sp>
        <p:nvSpPr>
          <p:cNvPr id="61" name="Google Shape;61;p7"/>
          <p:cNvSpPr txBox="1"/>
          <p:nvPr>
            <p:ph idx="1" type="subTitle"/>
          </p:nvPr>
        </p:nvSpPr>
        <p:spPr>
          <a:xfrm>
            <a:off x="4612075" y="1134225"/>
            <a:ext cx="3235500" cy="16503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2" name="Google Shape;62;p7"/>
          <p:cNvSpPr txBox="1"/>
          <p:nvPr>
            <p:ph idx="2" type="subTitle"/>
          </p:nvPr>
        </p:nvSpPr>
        <p:spPr>
          <a:xfrm>
            <a:off x="1296425" y="1134225"/>
            <a:ext cx="3235500" cy="16503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3" name="Google Shape;63;p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4" name="Google Shape;64;p7"/>
          <p:cNvSpPr/>
          <p:nvPr>
            <p:ph idx="3" type="pic"/>
          </p:nvPr>
        </p:nvSpPr>
        <p:spPr>
          <a:xfrm>
            <a:off x="1402241" y="2901025"/>
            <a:ext cx="6339600" cy="1525800"/>
          </a:xfrm>
          <a:prstGeom prst="rect">
            <a:avLst/>
          </a:prstGeom>
          <a:noFill/>
          <a:ln cap="flat" cmpd="sng" w="9525">
            <a:solidFill>
              <a:schemeClr val="dk1"/>
            </a:solidFill>
            <a:prstDash val="solid"/>
            <a:round/>
            <a:headEnd len="sm" w="sm" type="none"/>
            <a:tailEnd len="sm" w="sm" type="none"/>
          </a:ln>
        </p:spPr>
      </p:sp>
      <p:sp>
        <p:nvSpPr>
          <p:cNvPr id="65" name="Google Shape;65;p7"/>
          <p:cNvSpPr/>
          <p:nvPr/>
        </p:nvSpPr>
        <p:spPr>
          <a:xfrm>
            <a:off x="395550" y="3614145"/>
            <a:ext cx="557400" cy="557400"/>
          </a:xfrm>
          <a:prstGeom prst="diamond">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7"/>
          <p:cNvSpPr/>
          <p:nvPr/>
        </p:nvSpPr>
        <p:spPr>
          <a:xfrm>
            <a:off x="395550" y="4171549"/>
            <a:ext cx="557400" cy="557400"/>
          </a:xfrm>
          <a:prstGeom prst="diamond">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7"/>
          <p:cNvSpPr/>
          <p:nvPr/>
        </p:nvSpPr>
        <p:spPr>
          <a:xfrm rot="1094965">
            <a:off x="7877773" y="-862406"/>
            <a:ext cx="2666099" cy="2823013"/>
          </a:xfrm>
          <a:prstGeom prst="star10">
            <a:avLst>
              <a:gd fmla="val 27785" name="adj"/>
              <a:gd fmla="val 105146" name="hf"/>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68" name="Shape 68"/>
        <p:cNvGrpSpPr/>
        <p:nvPr/>
      </p:nvGrpSpPr>
      <p:grpSpPr>
        <a:xfrm>
          <a:off x="0" y="0"/>
          <a:ext cx="0" cy="0"/>
          <a:chOff x="0" y="0"/>
          <a:chExt cx="0" cy="0"/>
        </a:xfrm>
      </p:grpSpPr>
      <p:pic>
        <p:nvPicPr>
          <p:cNvPr id="69" name="Google Shape;69;p8"/>
          <p:cNvPicPr preferRelativeResize="0"/>
          <p:nvPr/>
        </p:nvPicPr>
        <p:blipFill rotWithShape="1">
          <a:blip r:embed="rId2">
            <a:alphaModFix amt="30000"/>
          </a:blip>
          <a:srcRect b="0" l="1854" r="0" t="0"/>
          <a:stretch/>
        </p:blipFill>
        <p:spPr>
          <a:xfrm>
            <a:off x="0" y="0"/>
            <a:ext cx="9144001" cy="5195000"/>
          </a:xfrm>
          <a:prstGeom prst="rect">
            <a:avLst/>
          </a:prstGeom>
          <a:noFill/>
          <a:ln>
            <a:noFill/>
          </a:ln>
        </p:spPr>
      </p:pic>
      <p:sp>
        <p:nvSpPr>
          <p:cNvPr id="70" name="Google Shape;70;p8"/>
          <p:cNvSpPr txBox="1"/>
          <p:nvPr>
            <p:ph type="title"/>
          </p:nvPr>
        </p:nvSpPr>
        <p:spPr>
          <a:xfrm>
            <a:off x="864750" y="1307100"/>
            <a:ext cx="3938100" cy="25293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71" name="Google Shape;71;p8"/>
          <p:cNvSpPr/>
          <p:nvPr>
            <p:ph idx="2" type="pic"/>
          </p:nvPr>
        </p:nvSpPr>
        <p:spPr>
          <a:xfrm>
            <a:off x="5226650" y="852350"/>
            <a:ext cx="2973300" cy="3138600"/>
          </a:xfrm>
          <a:prstGeom prst="rect">
            <a:avLst/>
          </a:prstGeom>
          <a:noFill/>
          <a:ln cap="flat" cmpd="sng" w="9525">
            <a:solidFill>
              <a:schemeClr val="dk1"/>
            </a:solidFill>
            <a:prstDash val="solid"/>
            <a:round/>
            <a:headEnd len="sm" w="sm" type="none"/>
            <a:tailEnd len="sm" w="sm" type="none"/>
          </a:ln>
        </p:spPr>
      </p:sp>
      <p:sp>
        <p:nvSpPr>
          <p:cNvPr id="72" name="Google Shape;72;p8"/>
          <p:cNvSpPr/>
          <p:nvPr/>
        </p:nvSpPr>
        <p:spPr>
          <a:xfrm rot="1094965">
            <a:off x="-1073531" y="3057921"/>
            <a:ext cx="2666099" cy="2802805"/>
          </a:xfrm>
          <a:prstGeom prst="star10">
            <a:avLst>
              <a:gd fmla="val 27785" name="adj"/>
              <a:gd fmla="val 105146" name="hf"/>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8"/>
          <p:cNvSpPr/>
          <p:nvPr/>
        </p:nvSpPr>
        <p:spPr>
          <a:xfrm>
            <a:off x="8510700" y="117295"/>
            <a:ext cx="557400" cy="557400"/>
          </a:xfrm>
          <a:prstGeom prst="diamond">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8"/>
          <p:cNvSpPr/>
          <p:nvPr/>
        </p:nvSpPr>
        <p:spPr>
          <a:xfrm>
            <a:off x="8510700" y="674699"/>
            <a:ext cx="557400" cy="557400"/>
          </a:xfrm>
          <a:prstGeom prst="diamond">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75" name="Shape 75"/>
        <p:cNvGrpSpPr/>
        <p:nvPr/>
      </p:nvGrpSpPr>
      <p:grpSpPr>
        <a:xfrm>
          <a:off x="0" y="0"/>
          <a:ext cx="0" cy="0"/>
          <a:chOff x="0" y="0"/>
          <a:chExt cx="0" cy="0"/>
        </a:xfrm>
      </p:grpSpPr>
      <p:pic>
        <p:nvPicPr>
          <p:cNvPr id="76" name="Google Shape;76;p9"/>
          <p:cNvPicPr preferRelativeResize="0"/>
          <p:nvPr/>
        </p:nvPicPr>
        <p:blipFill rotWithShape="1">
          <a:blip r:embed="rId2">
            <a:alphaModFix amt="30000"/>
          </a:blip>
          <a:srcRect b="0" l="1854" r="0" t="0"/>
          <a:stretch/>
        </p:blipFill>
        <p:spPr>
          <a:xfrm>
            <a:off x="0" y="0"/>
            <a:ext cx="9144001" cy="5195000"/>
          </a:xfrm>
          <a:prstGeom prst="rect">
            <a:avLst/>
          </a:prstGeom>
          <a:noFill/>
          <a:ln>
            <a:noFill/>
          </a:ln>
        </p:spPr>
      </p:pic>
      <p:sp>
        <p:nvSpPr>
          <p:cNvPr id="77" name="Google Shape;77;p9"/>
          <p:cNvSpPr txBox="1"/>
          <p:nvPr>
            <p:ph type="title"/>
          </p:nvPr>
        </p:nvSpPr>
        <p:spPr>
          <a:xfrm>
            <a:off x="713225" y="445316"/>
            <a:ext cx="5252100" cy="7125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78" name="Google Shape;78;p9"/>
          <p:cNvSpPr txBox="1"/>
          <p:nvPr>
            <p:ph idx="1" type="subTitle"/>
          </p:nvPr>
        </p:nvSpPr>
        <p:spPr>
          <a:xfrm>
            <a:off x="713225" y="1545900"/>
            <a:ext cx="4953300" cy="24783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Clr>
                <a:schemeClr val="dk2"/>
              </a:buClr>
              <a:buSzPts val="1400"/>
              <a:buFont typeface="Montserrat"/>
              <a:buChar char="●"/>
              <a:defRPr sz="1600"/>
            </a:lvl1pPr>
            <a:lvl2pPr lvl="1" rtl="0" algn="ctr">
              <a:lnSpc>
                <a:spcPct val="115000"/>
              </a:lnSpc>
              <a:spcBef>
                <a:spcPts val="0"/>
              </a:spcBef>
              <a:spcAft>
                <a:spcPts val="0"/>
              </a:spcAft>
              <a:buClr>
                <a:schemeClr val="dk2"/>
              </a:buClr>
              <a:buSzPts val="1400"/>
              <a:buFont typeface="Montserrat"/>
              <a:buChar char="○"/>
              <a:defRPr/>
            </a:lvl2pPr>
            <a:lvl3pPr lvl="2" rtl="0" algn="ctr">
              <a:lnSpc>
                <a:spcPct val="115000"/>
              </a:lnSpc>
              <a:spcBef>
                <a:spcPts val="0"/>
              </a:spcBef>
              <a:spcAft>
                <a:spcPts val="0"/>
              </a:spcAft>
              <a:buClr>
                <a:schemeClr val="dk2"/>
              </a:buClr>
              <a:buSzPts val="1400"/>
              <a:buFont typeface="Montserrat"/>
              <a:buChar char="■"/>
              <a:defRPr/>
            </a:lvl3pPr>
            <a:lvl4pPr lvl="3" rtl="0" algn="ctr">
              <a:lnSpc>
                <a:spcPct val="115000"/>
              </a:lnSpc>
              <a:spcBef>
                <a:spcPts val="0"/>
              </a:spcBef>
              <a:spcAft>
                <a:spcPts val="0"/>
              </a:spcAft>
              <a:buClr>
                <a:schemeClr val="dk2"/>
              </a:buClr>
              <a:buSzPts val="1400"/>
              <a:buFont typeface="Montserrat"/>
              <a:buChar char="●"/>
              <a:defRPr/>
            </a:lvl4pPr>
            <a:lvl5pPr lvl="4" rtl="0" algn="ctr">
              <a:lnSpc>
                <a:spcPct val="115000"/>
              </a:lnSpc>
              <a:spcBef>
                <a:spcPts val="0"/>
              </a:spcBef>
              <a:spcAft>
                <a:spcPts val="0"/>
              </a:spcAft>
              <a:buClr>
                <a:schemeClr val="dk2"/>
              </a:buClr>
              <a:buSzPts val="1400"/>
              <a:buFont typeface="Montserrat"/>
              <a:buChar char="○"/>
              <a:defRPr/>
            </a:lvl5pPr>
            <a:lvl6pPr lvl="5" rtl="0" algn="ctr">
              <a:lnSpc>
                <a:spcPct val="115000"/>
              </a:lnSpc>
              <a:spcBef>
                <a:spcPts val="0"/>
              </a:spcBef>
              <a:spcAft>
                <a:spcPts val="0"/>
              </a:spcAft>
              <a:buClr>
                <a:schemeClr val="dk2"/>
              </a:buClr>
              <a:buSzPts val="1400"/>
              <a:buFont typeface="Montserrat"/>
              <a:buChar char="■"/>
              <a:defRPr/>
            </a:lvl6pPr>
            <a:lvl7pPr lvl="6" rtl="0" algn="ctr">
              <a:lnSpc>
                <a:spcPct val="115000"/>
              </a:lnSpc>
              <a:spcBef>
                <a:spcPts val="0"/>
              </a:spcBef>
              <a:spcAft>
                <a:spcPts val="0"/>
              </a:spcAft>
              <a:buClr>
                <a:schemeClr val="dk2"/>
              </a:buClr>
              <a:buSzPts val="1400"/>
              <a:buFont typeface="Montserrat"/>
              <a:buChar char="●"/>
              <a:defRPr/>
            </a:lvl7pPr>
            <a:lvl8pPr lvl="7" rtl="0" algn="ctr">
              <a:lnSpc>
                <a:spcPct val="115000"/>
              </a:lnSpc>
              <a:spcBef>
                <a:spcPts val="0"/>
              </a:spcBef>
              <a:spcAft>
                <a:spcPts val="0"/>
              </a:spcAft>
              <a:buClr>
                <a:schemeClr val="dk2"/>
              </a:buClr>
              <a:buSzPts val="1400"/>
              <a:buFont typeface="Montserrat"/>
              <a:buChar char="○"/>
              <a:defRPr/>
            </a:lvl8pPr>
            <a:lvl9pPr lvl="8" rtl="0" algn="ctr">
              <a:lnSpc>
                <a:spcPct val="115000"/>
              </a:lnSpc>
              <a:spcBef>
                <a:spcPts val="0"/>
              </a:spcBef>
              <a:spcAft>
                <a:spcPts val="0"/>
              </a:spcAft>
              <a:buClr>
                <a:schemeClr val="dk2"/>
              </a:buClr>
              <a:buSzPts val="1400"/>
              <a:buFont typeface="Montserrat"/>
              <a:buChar char="■"/>
              <a:defRPr/>
            </a:lvl9pPr>
          </a:lstStyle>
          <a:p/>
        </p:txBody>
      </p:sp>
      <p:sp>
        <p:nvSpPr>
          <p:cNvPr id="79" name="Google Shape;79;p9"/>
          <p:cNvSpPr/>
          <p:nvPr>
            <p:ph idx="2" type="pic"/>
          </p:nvPr>
        </p:nvSpPr>
        <p:spPr>
          <a:xfrm>
            <a:off x="5789900" y="1210575"/>
            <a:ext cx="2507100" cy="2900100"/>
          </a:xfrm>
          <a:prstGeom prst="rect">
            <a:avLst/>
          </a:prstGeom>
          <a:noFill/>
          <a:ln cap="flat" cmpd="sng" w="9525">
            <a:solidFill>
              <a:schemeClr val="dk1"/>
            </a:solidFill>
            <a:prstDash val="solid"/>
            <a:round/>
            <a:headEnd len="sm" w="sm" type="none"/>
            <a:tailEnd len="sm" w="sm" type="none"/>
          </a:ln>
        </p:spPr>
      </p:sp>
      <p:grpSp>
        <p:nvGrpSpPr>
          <p:cNvPr id="80" name="Google Shape;80;p9"/>
          <p:cNvGrpSpPr/>
          <p:nvPr/>
        </p:nvGrpSpPr>
        <p:grpSpPr>
          <a:xfrm>
            <a:off x="6942650" y="-399400"/>
            <a:ext cx="2976225" cy="2976225"/>
            <a:chOff x="2480000" y="1632350"/>
            <a:chExt cx="2976225" cy="2976225"/>
          </a:xfrm>
        </p:grpSpPr>
        <p:sp>
          <p:nvSpPr>
            <p:cNvPr id="81" name="Google Shape;81;p9"/>
            <p:cNvSpPr/>
            <p:nvPr/>
          </p:nvSpPr>
          <p:spPr>
            <a:xfrm>
              <a:off x="3938725" y="3423575"/>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9"/>
            <p:cNvSpPr/>
            <p:nvPr/>
          </p:nvSpPr>
          <p:spPr>
            <a:xfrm rot="10800000">
              <a:off x="3938725" y="1632350"/>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9"/>
            <p:cNvSpPr/>
            <p:nvPr/>
          </p:nvSpPr>
          <p:spPr>
            <a:xfrm rot="-5400000">
              <a:off x="4834325" y="2527950"/>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9"/>
            <p:cNvSpPr/>
            <p:nvPr/>
          </p:nvSpPr>
          <p:spPr>
            <a:xfrm rot="5400000">
              <a:off x="3043100" y="2527950"/>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9"/>
            <p:cNvSpPr/>
            <p:nvPr/>
          </p:nvSpPr>
          <p:spPr>
            <a:xfrm rot="-7197731">
              <a:off x="4714344" y="2090270"/>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9"/>
            <p:cNvSpPr/>
            <p:nvPr/>
          </p:nvSpPr>
          <p:spPr>
            <a:xfrm rot="3602269">
              <a:off x="3163038" y="2985960"/>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9"/>
            <p:cNvSpPr/>
            <p:nvPr/>
          </p:nvSpPr>
          <p:spPr>
            <a:xfrm flipH="1" rot="7197731">
              <a:off x="3163038" y="2100437"/>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9"/>
            <p:cNvSpPr/>
            <p:nvPr/>
          </p:nvSpPr>
          <p:spPr>
            <a:xfrm flipH="1" rot="-3602269">
              <a:off x="4714344" y="2996128"/>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9"/>
            <p:cNvSpPr/>
            <p:nvPr/>
          </p:nvSpPr>
          <p:spPr>
            <a:xfrm rot="-9002269">
              <a:off x="4377924" y="1750124"/>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9"/>
            <p:cNvSpPr/>
            <p:nvPr/>
          </p:nvSpPr>
          <p:spPr>
            <a:xfrm rot="1797731">
              <a:off x="3491265" y="3306772"/>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9"/>
            <p:cNvSpPr/>
            <p:nvPr/>
          </p:nvSpPr>
          <p:spPr>
            <a:xfrm flipH="1" rot="9002269">
              <a:off x="3495365" y="1749662"/>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9"/>
            <p:cNvSpPr/>
            <p:nvPr/>
          </p:nvSpPr>
          <p:spPr>
            <a:xfrm flipH="1" rot="-1797731">
              <a:off x="4382024" y="3306310"/>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 name="Google Shape;93;p9"/>
          <p:cNvSpPr/>
          <p:nvPr/>
        </p:nvSpPr>
        <p:spPr>
          <a:xfrm>
            <a:off x="421525" y="4533750"/>
            <a:ext cx="469800" cy="469800"/>
          </a:xfrm>
          <a:prstGeom prst="ellipse">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9"/>
          <p:cNvSpPr/>
          <p:nvPr/>
        </p:nvSpPr>
        <p:spPr>
          <a:xfrm>
            <a:off x="1008475" y="4533750"/>
            <a:ext cx="469800" cy="469800"/>
          </a:xfrm>
          <a:prstGeom prst="ellipse">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95" name="Shape 95"/>
        <p:cNvGrpSpPr/>
        <p:nvPr/>
      </p:nvGrpSpPr>
      <p:grpSpPr>
        <a:xfrm>
          <a:off x="0" y="0"/>
          <a:ext cx="0" cy="0"/>
          <a:chOff x="0" y="0"/>
          <a:chExt cx="0" cy="0"/>
        </a:xfrm>
      </p:grpSpPr>
      <p:sp>
        <p:nvSpPr>
          <p:cNvPr id="96" name="Google Shape;96;p10"/>
          <p:cNvSpPr/>
          <p:nvPr>
            <p:ph idx="2" type="pic"/>
          </p:nvPr>
        </p:nvSpPr>
        <p:spPr>
          <a:xfrm>
            <a:off x="-75" y="-150"/>
            <a:ext cx="9144000" cy="5143500"/>
          </a:xfrm>
          <a:prstGeom prst="rect">
            <a:avLst/>
          </a:prstGeom>
          <a:noFill/>
          <a:ln>
            <a:noFill/>
          </a:ln>
        </p:spPr>
      </p:sp>
      <p:sp>
        <p:nvSpPr>
          <p:cNvPr id="97" name="Google Shape;97;p10"/>
          <p:cNvSpPr txBox="1"/>
          <p:nvPr>
            <p:ph type="title"/>
          </p:nvPr>
        </p:nvSpPr>
        <p:spPr>
          <a:xfrm>
            <a:off x="720000" y="3862050"/>
            <a:ext cx="7704000" cy="5727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15000"/>
              </a:lnSpc>
              <a:spcBef>
                <a:spcPts val="0"/>
              </a:spcBef>
              <a:spcAft>
                <a:spcPts val="0"/>
              </a:spcAft>
              <a:buSzPts val="3500"/>
              <a:buNone/>
              <a:defRPr sz="30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98" name="Shape 98"/>
        <p:cNvGrpSpPr/>
        <p:nvPr/>
      </p:nvGrpSpPr>
      <p:grpSpPr>
        <a:xfrm>
          <a:off x="0" y="0"/>
          <a:ext cx="0" cy="0"/>
          <a:chOff x="0" y="0"/>
          <a:chExt cx="0" cy="0"/>
        </a:xfrm>
      </p:grpSpPr>
      <p:pic>
        <p:nvPicPr>
          <p:cNvPr id="99" name="Google Shape;99;p11"/>
          <p:cNvPicPr preferRelativeResize="0"/>
          <p:nvPr/>
        </p:nvPicPr>
        <p:blipFill rotWithShape="1">
          <a:blip r:embed="rId2">
            <a:alphaModFix amt="30000"/>
          </a:blip>
          <a:srcRect b="0" l="1854" r="0" t="0"/>
          <a:stretch/>
        </p:blipFill>
        <p:spPr>
          <a:xfrm>
            <a:off x="0" y="0"/>
            <a:ext cx="9144001" cy="5195000"/>
          </a:xfrm>
          <a:prstGeom prst="rect">
            <a:avLst/>
          </a:prstGeom>
          <a:noFill/>
          <a:ln>
            <a:noFill/>
          </a:ln>
        </p:spPr>
      </p:pic>
      <p:sp>
        <p:nvSpPr>
          <p:cNvPr id="100" name="Google Shape;100;p11"/>
          <p:cNvSpPr txBox="1"/>
          <p:nvPr>
            <p:ph hasCustomPrompt="1" type="title"/>
          </p:nvPr>
        </p:nvSpPr>
        <p:spPr>
          <a:xfrm>
            <a:off x="3698150" y="1553500"/>
            <a:ext cx="4728300" cy="1490100"/>
          </a:xfrm>
          <a:prstGeom prst="rect">
            <a:avLst/>
          </a:prstGeom>
        </p:spPr>
        <p:txBody>
          <a:bodyPr anchorCtr="0" anchor="b" bIns="91425" lIns="91425" spcFirstLastPara="1" rIns="91425" wrap="square" tIns="91425">
            <a:noAutofit/>
          </a:bodyPr>
          <a:lstStyle>
            <a:lvl1pPr lvl="0" algn="ctr">
              <a:lnSpc>
                <a:spcPct val="115000"/>
              </a:lnSpc>
              <a:spcBef>
                <a:spcPts val="0"/>
              </a:spcBef>
              <a:spcAft>
                <a:spcPts val="0"/>
              </a:spcAft>
              <a:buSzPts val="9600"/>
              <a:buNone/>
              <a:defRPr sz="6400"/>
            </a:lvl1pPr>
            <a:lvl2pPr lvl="1" algn="ctr">
              <a:lnSpc>
                <a:spcPct val="115000"/>
              </a:lnSpc>
              <a:spcBef>
                <a:spcPts val="0"/>
              </a:spcBef>
              <a:spcAft>
                <a:spcPts val="0"/>
              </a:spcAft>
              <a:buSzPts val="9600"/>
              <a:buNone/>
              <a:defRPr sz="9600"/>
            </a:lvl2pPr>
            <a:lvl3pPr lvl="2" algn="ctr">
              <a:lnSpc>
                <a:spcPct val="115000"/>
              </a:lnSpc>
              <a:spcBef>
                <a:spcPts val="0"/>
              </a:spcBef>
              <a:spcAft>
                <a:spcPts val="0"/>
              </a:spcAft>
              <a:buSzPts val="9600"/>
              <a:buNone/>
              <a:defRPr sz="9600"/>
            </a:lvl3pPr>
            <a:lvl4pPr lvl="3" algn="ctr">
              <a:lnSpc>
                <a:spcPct val="115000"/>
              </a:lnSpc>
              <a:spcBef>
                <a:spcPts val="0"/>
              </a:spcBef>
              <a:spcAft>
                <a:spcPts val="0"/>
              </a:spcAft>
              <a:buSzPts val="9600"/>
              <a:buNone/>
              <a:defRPr sz="9600"/>
            </a:lvl4pPr>
            <a:lvl5pPr lvl="4" algn="ctr">
              <a:lnSpc>
                <a:spcPct val="115000"/>
              </a:lnSpc>
              <a:spcBef>
                <a:spcPts val="0"/>
              </a:spcBef>
              <a:spcAft>
                <a:spcPts val="0"/>
              </a:spcAft>
              <a:buSzPts val="9600"/>
              <a:buNone/>
              <a:defRPr sz="9600"/>
            </a:lvl5pPr>
            <a:lvl6pPr lvl="5" algn="ctr">
              <a:lnSpc>
                <a:spcPct val="115000"/>
              </a:lnSpc>
              <a:spcBef>
                <a:spcPts val="0"/>
              </a:spcBef>
              <a:spcAft>
                <a:spcPts val="0"/>
              </a:spcAft>
              <a:buSzPts val="9600"/>
              <a:buNone/>
              <a:defRPr sz="9600"/>
            </a:lvl6pPr>
            <a:lvl7pPr lvl="6" algn="ctr">
              <a:lnSpc>
                <a:spcPct val="115000"/>
              </a:lnSpc>
              <a:spcBef>
                <a:spcPts val="0"/>
              </a:spcBef>
              <a:spcAft>
                <a:spcPts val="0"/>
              </a:spcAft>
              <a:buSzPts val="9600"/>
              <a:buNone/>
              <a:defRPr sz="9600"/>
            </a:lvl7pPr>
            <a:lvl8pPr lvl="7" algn="ctr">
              <a:lnSpc>
                <a:spcPct val="115000"/>
              </a:lnSpc>
              <a:spcBef>
                <a:spcPts val="0"/>
              </a:spcBef>
              <a:spcAft>
                <a:spcPts val="0"/>
              </a:spcAft>
              <a:buSzPts val="9600"/>
              <a:buNone/>
              <a:defRPr sz="9600"/>
            </a:lvl8pPr>
            <a:lvl9pPr lvl="8" algn="ctr">
              <a:lnSpc>
                <a:spcPct val="115000"/>
              </a:lnSpc>
              <a:spcBef>
                <a:spcPts val="0"/>
              </a:spcBef>
              <a:spcAft>
                <a:spcPts val="0"/>
              </a:spcAft>
              <a:buSzPts val="9600"/>
              <a:buNone/>
              <a:defRPr sz="9600"/>
            </a:lvl9pPr>
          </a:lstStyle>
          <a:p>
            <a:r>
              <a:t>xx%</a:t>
            </a:r>
          </a:p>
        </p:txBody>
      </p:sp>
      <p:sp>
        <p:nvSpPr>
          <p:cNvPr id="101" name="Google Shape;101;p11"/>
          <p:cNvSpPr txBox="1"/>
          <p:nvPr>
            <p:ph idx="1" type="subTitle"/>
          </p:nvPr>
        </p:nvSpPr>
        <p:spPr>
          <a:xfrm>
            <a:off x="3698150" y="3120200"/>
            <a:ext cx="4728300" cy="4698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15000"/>
              </a:lnSpc>
              <a:spcBef>
                <a:spcPts val="0"/>
              </a:spcBef>
              <a:spcAft>
                <a:spcPts val="0"/>
              </a:spcAft>
              <a:buSzPts val="1600"/>
              <a:buNone/>
              <a:defRPr sz="1600"/>
            </a:lvl1pPr>
            <a:lvl2pPr lvl="1" rtl="0" algn="ctr">
              <a:lnSpc>
                <a:spcPct val="115000"/>
              </a:lnSpc>
              <a:spcBef>
                <a:spcPts val="0"/>
              </a:spcBef>
              <a:spcAft>
                <a:spcPts val="0"/>
              </a:spcAft>
              <a:buSzPts val="1600"/>
              <a:buNone/>
              <a:defRPr sz="1600"/>
            </a:lvl2pPr>
            <a:lvl3pPr lvl="2" rtl="0" algn="ctr">
              <a:lnSpc>
                <a:spcPct val="115000"/>
              </a:lnSpc>
              <a:spcBef>
                <a:spcPts val="0"/>
              </a:spcBef>
              <a:spcAft>
                <a:spcPts val="0"/>
              </a:spcAft>
              <a:buSzPts val="1600"/>
              <a:buNone/>
              <a:defRPr sz="1600"/>
            </a:lvl3pPr>
            <a:lvl4pPr lvl="3" rtl="0" algn="ctr">
              <a:lnSpc>
                <a:spcPct val="115000"/>
              </a:lnSpc>
              <a:spcBef>
                <a:spcPts val="0"/>
              </a:spcBef>
              <a:spcAft>
                <a:spcPts val="0"/>
              </a:spcAft>
              <a:buSzPts val="1600"/>
              <a:buNone/>
              <a:defRPr sz="1600"/>
            </a:lvl4pPr>
            <a:lvl5pPr lvl="4" rtl="0" algn="ctr">
              <a:lnSpc>
                <a:spcPct val="115000"/>
              </a:lnSpc>
              <a:spcBef>
                <a:spcPts val="0"/>
              </a:spcBef>
              <a:spcAft>
                <a:spcPts val="0"/>
              </a:spcAft>
              <a:buSzPts val="1600"/>
              <a:buNone/>
              <a:defRPr sz="1600"/>
            </a:lvl5pPr>
            <a:lvl6pPr lvl="5" rtl="0" algn="ctr">
              <a:lnSpc>
                <a:spcPct val="115000"/>
              </a:lnSpc>
              <a:spcBef>
                <a:spcPts val="0"/>
              </a:spcBef>
              <a:spcAft>
                <a:spcPts val="0"/>
              </a:spcAft>
              <a:buSzPts val="1600"/>
              <a:buNone/>
              <a:defRPr sz="1600"/>
            </a:lvl6pPr>
            <a:lvl7pPr lvl="6" rtl="0" algn="ctr">
              <a:lnSpc>
                <a:spcPct val="115000"/>
              </a:lnSpc>
              <a:spcBef>
                <a:spcPts val="0"/>
              </a:spcBef>
              <a:spcAft>
                <a:spcPts val="0"/>
              </a:spcAft>
              <a:buSzPts val="1600"/>
              <a:buNone/>
              <a:defRPr sz="1600"/>
            </a:lvl7pPr>
            <a:lvl8pPr lvl="7" rtl="0" algn="ctr">
              <a:lnSpc>
                <a:spcPct val="115000"/>
              </a:lnSpc>
              <a:spcBef>
                <a:spcPts val="0"/>
              </a:spcBef>
              <a:spcAft>
                <a:spcPts val="0"/>
              </a:spcAft>
              <a:buSzPts val="1600"/>
              <a:buNone/>
              <a:defRPr sz="1600"/>
            </a:lvl8pPr>
            <a:lvl9pPr lvl="8" rtl="0" algn="ctr">
              <a:lnSpc>
                <a:spcPct val="115000"/>
              </a:lnSpc>
              <a:spcBef>
                <a:spcPts val="0"/>
              </a:spcBef>
              <a:spcAft>
                <a:spcPts val="0"/>
              </a:spcAft>
              <a:buSzPts val="1600"/>
              <a:buNone/>
              <a:defRPr sz="1600"/>
            </a:lvl9pPr>
          </a:lstStyle>
          <a:p/>
        </p:txBody>
      </p:sp>
      <p:sp>
        <p:nvSpPr>
          <p:cNvPr id="102" name="Google Shape;102;p11"/>
          <p:cNvSpPr/>
          <p:nvPr>
            <p:ph idx="2" type="pic"/>
          </p:nvPr>
        </p:nvSpPr>
        <p:spPr>
          <a:xfrm>
            <a:off x="607750" y="816725"/>
            <a:ext cx="2661300" cy="3086100"/>
          </a:xfrm>
          <a:prstGeom prst="rect">
            <a:avLst/>
          </a:prstGeom>
          <a:noFill/>
          <a:ln>
            <a:noFill/>
          </a:ln>
        </p:spPr>
      </p:sp>
      <p:grpSp>
        <p:nvGrpSpPr>
          <p:cNvPr id="103" name="Google Shape;103;p11"/>
          <p:cNvGrpSpPr/>
          <p:nvPr/>
        </p:nvGrpSpPr>
        <p:grpSpPr>
          <a:xfrm>
            <a:off x="-930675" y="-795100"/>
            <a:ext cx="2976225" cy="2976225"/>
            <a:chOff x="2480000" y="1632350"/>
            <a:chExt cx="2976225" cy="2976225"/>
          </a:xfrm>
        </p:grpSpPr>
        <p:sp>
          <p:nvSpPr>
            <p:cNvPr id="104" name="Google Shape;104;p11"/>
            <p:cNvSpPr/>
            <p:nvPr/>
          </p:nvSpPr>
          <p:spPr>
            <a:xfrm>
              <a:off x="3938725" y="3423575"/>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11"/>
            <p:cNvSpPr/>
            <p:nvPr/>
          </p:nvSpPr>
          <p:spPr>
            <a:xfrm rot="10800000">
              <a:off x="3938725" y="1632350"/>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11"/>
            <p:cNvSpPr/>
            <p:nvPr/>
          </p:nvSpPr>
          <p:spPr>
            <a:xfrm rot="-5400000">
              <a:off x="4834325" y="2527950"/>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11"/>
            <p:cNvSpPr/>
            <p:nvPr/>
          </p:nvSpPr>
          <p:spPr>
            <a:xfrm rot="5400000">
              <a:off x="3043100" y="2527950"/>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11"/>
            <p:cNvSpPr/>
            <p:nvPr/>
          </p:nvSpPr>
          <p:spPr>
            <a:xfrm rot="-7197731">
              <a:off x="4714344" y="2090270"/>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11"/>
            <p:cNvSpPr/>
            <p:nvPr/>
          </p:nvSpPr>
          <p:spPr>
            <a:xfrm rot="3602269">
              <a:off x="3163038" y="2985960"/>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11"/>
            <p:cNvSpPr/>
            <p:nvPr/>
          </p:nvSpPr>
          <p:spPr>
            <a:xfrm flipH="1" rot="7197731">
              <a:off x="3163038" y="2100437"/>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11"/>
            <p:cNvSpPr/>
            <p:nvPr/>
          </p:nvSpPr>
          <p:spPr>
            <a:xfrm flipH="1" rot="-3602269">
              <a:off x="4714344" y="2996128"/>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11"/>
            <p:cNvSpPr/>
            <p:nvPr/>
          </p:nvSpPr>
          <p:spPr>
            <a:xfrm rot="-9002269">
              <a:off x="4377924" y="1750124"/>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11"/>
            <p:cNvSpPr/>
            <p:nvPr/>
          </p:nvSpPr>
          <p:spPr>
            <a:xfrm rot="1797731">
              <a:off x="3491265" y="3306772"/>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11"/>
            <p:cNvSpPr/>
            <p:nvPr/>
          </p:nvSpPr>
          <p:spPr>
            <a:xfrm flipH="1" rot="9002269">
              <a:off x="3495365" y="1749662"/>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11"/>
            <p:cNvSpPr/>
            <p:nvPr/>
          </p:nvSpPr>
          <p:spPr>
            <a:xfrm flipH="1" rot="-1797731">
              <a:off x="4382024" y="3306310"/>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 name="Google Shape;116;p11"/>
          <p:cNvSpPr/>
          <p:nvPr/>
        </p:nvSpPr>
        <p:spPr>
          <a:xfrm>
            <a:off x="7751900" y="4533750"/>
            <a:ext cx="469800" cy="469800"/>
          </a:xfrm>
          <a:prstGeom prst="ellipse">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11"/>
          <p:cNvSpPr/>
          <p:nvPr/>
        </p:nvSpPr>
        <p:spPr>
          <a:xfrm>
            <a:off x="8338850" y="4533750"/>
            <a:ext cx="469800" cy="469800"/>
          </a:xfrm>
          <a:prstGeom prst="ellipse">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118" name="Shape 118"/>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119" name="Shape 119"/>
        <p:cNvGrpSpPr/>
        <p:nvPr/>
      </p:nvGrpSpPr>
      <p:grpSpPr>
        <a:xfrm>
          <a:off x="0" y="0"/>
          <a:ext cx="0" cy="0"/>
          <a:chOff x="0" y="0"/>
          <a:chExt cx="0" cy="0"/>
        </a:xfrm>
      </p:grpSpPr>
      <p:pic>
        <p:nvPicPr>
          <p:cNvPr id="120" name="Google Shape;120;p13"/>
          <p:cNvPicPr preferRelativeResize="0"/>
          <p:nvPr/>
        </p:nvPicPr>
        <p:blipFill rotWithShape="1">
          <a:blip r:embed="rId2">
            <a:alphaModFix amt="30000"/>
          </a:blip>
          <a:srcRect b="0" l="1854" r="0" t="0"/>
          <a:stretch/>
        </p:blipFill>
        <p:spPr>
          <a:xfrm>
            <a:off x="0" y="0"/>
            <a:ext cx="9144001" cy="5195000"/>
          </a:xfrm>
          <a:prstGeom prst="rect">
            <a:avLst/>
          </a:prstGeom>
          <a:noFill/>
          <a:ln>
            <a:noFill/>
          </a:ln>
        </p:spPr>
      </p:pic>
      <p:sp>
        <p:nvSpPr>
          <p:cNvPr id="121" name="Google Shape;121;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22" name="Google Shape;122;p13"/>
          <p:cNvSpPr txBox="1"/>
          <p:nvPr>
            <p:ph idx="1" type="subTitle"/>
          </p:nvPr>
        </p:nvSpPr>
        <p:spPr>
          <a:xfrm>
            <a:off x="1953001" y="2083193"/>
            <a:ext cx="23097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3" name="Google Shape;123;p13"/>
          <p:cNvSpPr txBox="1"/>
          <p:nvPr>
            <p:ph idx="2" type="subTitle"/>
          </p:nvPr>
        </p:nvSpPr>
        <p:spPr>
          <a:xfrm>
            <a:off x="1953001" y="3892847"/>
            <a:ext cx="23097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4" name="Google Shape;124;p13"/>
          <p:cNvSpPr txBox="1"/>
          <p:nvPr>
            <p:ph idx="3" type="subTitle"/>
          </p:nvPr>
        </p:nvSpPr>
        <p:spPr>
          <a:xfrm>
            <a:off x="5908900" y="3892818"/>
            <a:ext cx="23097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5" name="Google Shape;125;p13"/>
          <p:cNvSpPr txBox="1"/>
          <p:nvPr>
            <p:ph idx="4" type="subTitle"/>
          </p:nvPr>
        </p:nvSpPr>
        <p:spPr>
          <a:xfrm>
            <a:off x="5908900" y="2083193"/>
            <a:ext cx="23097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6" name="Google Shape;126;p13"/>
          <p:cNvSpPr txBox="1"/>
          <p:nvPr>
            <p:ph hasCustomPrompt="1" idx="5" type="title"/>
          </p:nvPr>
        </p:nvSpPr>
        <p:spPr>
          <a:xfrm>
            <a:off x="854325" y="1477900"/>
            <a:ext cx="864300" cy="5055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Clr>
                <a:schemeClr val="lt1"/>
              </a:buClr>
              <a:buSzPts val="3000"/>
              <a:buNone/>
              <a:defRPr sz="3700"/>
            </a:lvl1pPr>
            <a:lvl2pPr lvl="1" rtl="0">
              <a:spcBef>
                <a:spcPts val="0"/>
              </a:spcBef>
              <a:spcAft>
                <a:spcPts val="0"/>
              </a:spcAft>
              <a:buClr>
                <a:schemeClr val="lt1"/>
              </a:buClr>
              <a:buSzPts val="3000"/>
              <a:buNone/>
              <a:defRPr sz="3000">
                <a:solidFill>
                  <a:schemeClr val="lt1"/>
                </a:solidFill>
              </a:defRPr>
            </a:lvl2pPr>
            <a:lvl3pPr lvl="2" rtl="0">
              <a:spcBef>
                <a:spcPts val="0"/>
              </a:spcBef>
              <a:spcAft>
                <a:spcPts val="0"/>
              </a:spcAft>
              <a:buClr>
                <a:schemeClr val="lt1"/>
              </a:buClr>
              <a:buSzPts val="3000"/>
              <a:buNone/>
              <a:defRPr sz="3000">
                <a:solidFill>
                  <a:schemeClr val="lt1"/>
                </a:solidFill>
              </a:defRPr>
            </a:lvl3pPr>
            <a:lvl4pPr lvl="3" rtl="0">
              <a:spcBef>
                <a:spcPts val="0"/>
              </a:spcBef>
              <a:spcAft>
                <a:spcPts val="0"/>
              </a:spcAft>
              <a:buClr>
                <a:schemeClr val="lt1"/>
              </a:buClr>
              <a:buSzPts val="3000"/>
              <a:buNone/>
              <a:defRPr sz="3000">
                <a:solidFill>
                  <a:schemeClr val="lt1"/>
                </a:solidFill>
              </a:defRPr>
            </a:lvl4pPr>
            <a:lvl5pPr lvl="4" rtl="0">
              <a:spcBef>
                <a:spcPts val="0"/>
              </a:spcBef>
              <a:spcAft>
                <a:spcPts val="0"/>
              </a:spcAft>
              <a:buClr>
                <a:schemeClr val="lt1"/>
              </a:buClr>
              <a:buSzPts val="3000"/>
              <a:buNone/>
              <a:defRPr sz="3000">
                <a:solidFill>
                  <a:schemeClr val="lt1"/>
                </a:solidFill>
              </a:defRPr>
            </a:lvl5pPr>
            <a:lvl6pPr lvl="5" rtl="0">
              <a:spcBef>
                <a:spcPts val="0"/>
              </a:spcBef>
              <a:spcAft>
                <a:spcPts val="0"/>
              </a:spcAft>
              <a:buClr>
                <a:schemeClr val="lt1"/>
              </a:buClr>
              <a:buSzPts val="3000"/>
              <a:buNone/>
              <a:defRPr sz="3000">
                <a:solidFill>
                  <a:schemeClr val="lt1"/>
                </a:solidFill>
              </a:defRPr>
            </a:lvl6pPr>
            <a:lvl7pPr lvl="6" rtl="0">
              <a:spcBef>
                <a:spcPts val="0"/>
              </a:spcBef>
              <a:spcAft>
                <a:spcPts val="0"/>
              </a:spcAft>
              <a:buClr>
                <a:schemeClr val="lt1"/>
              </a:buClr>
              <a:buSzPts val="3000"/>
              <a:buNone/>
              <a:defRPr sz="3000">
                <a:solidFill>
                  <a:schemeClr val="lt1"/>
                </a:solidFill>
              </a:defRPr>
            </a:lvl7pPr>
            <a:lvl8pPr lvl="7" rtl="0">
              <a:spcBef>
                <a:spcPts val="0"/>
              </a:spcBef>
              <a:spcAft>
                <a:spcPts val="0"/>
              </a:spcAft>
              <a:buClr>
                <a:schemeClr val="lt1"/>
              </a:buClr>
              <a:buSzPts val="3000"/>
              <a:buNone/>
              <a:defRPr sz="3000">
                <a:solidFill>
                  <a:schemeClr val="lt1"/>
                </a:solidFill>
              </a:defRPr>
            </a:lvl8pPr>
            <a:lvl9pPr lvl="8" rtl="0">
              <a:spcBef>
                <a:spcPts val="0"/>
              </a:spcBef>
              <a:spcAft>
                <a:spcPts val="0"/>
              </a:spcAft>
              <a:buClr>
                <a:schemeClr val="lt1"/>
              </a:buClr>
              <a:buSzPts val="3000"/>
              <a:buNone/>
              <a:defRPr sz="3000">
                <a:solidFill>
                  <a:schemeClr val="lt1"/>
                </a:solidFill>
              </a:defRPr>
            </a:lvl9pPr>
          </a:lstStyle>
          <a:p>
            <a:r>
              <a:t>xx%</a:t>
            </a:r>
          </a:p>
        </p:txBody>
      </p:sp>
      <p:sp>
        <p:nvSpPr>
          <p:cNvPr id="127" name="Google Shape;127;p13"/>
          <p:cNvSpPr txBox="1"/>
          <p:nvPr>
            <p:ph hasCustomPrompt="1" idx="6" type="title"/>
          </p:nvPr>
        </p:nvSpPr>
        <p:spPr>
          <a:xfrm>
            <a:off x="4810950" y="3288024"/>
            <a:ext cx="864300" cy="5055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Clr>
                <a:schemeClr val="lt1"/>
              </a:buClr>
              <a:buSzPts val="3000"/>
              <a:buNone/>
              <a:defRPr sz="3700"/>
            </a:lvl1pPr>
            <a:lvl2pPr lvl="1" rtl="0">
              <a:spcBef>
                <a:spcPts val="0"/>
              </a:spcBef>
              <a:spcAft>
                <a:spcPts val="0"/>
              </a:spcAft>
              <a:buClr>
                <a:schemeClr val="lt1"/>
              </a:buClr>
              <a:buSzPts val="3000"/>
              <a:buNone/>
              <a:defRPr sz="3000">
                <a:solidFill>
                  <a:schemeClr val="lt1"/>
                </a:solidFill>
              </a:defRPr>
            </a:lvl2pPr>
            <a:lvl3pPr lvl="2" rtl="0">
              <a:spcBef>
                <a:spcPts val="0"/>
              </a:spcBef>
              <a:spcAft>
                <a:spcPts val="0"/>
              </a:spcAft>
              <a:buClr>
                <a:schemeClr val="lt1"/>
              </a:buClr>
              <a:buSzPts val="3000"/>
              <a:buNone/>
              <a:defRPr sz="3000">
                <a:solidFill>
                  <a:schemeClr val="lt1"/>
                </a:solidFill>
              </a:defRPr>
            </a:lvl3pPr>
            <a:lvl4pPr lvl="3" rtl="0">
              <a:spcBef>
                <a:spcPts val="0"/>
              </a:spcBef>
              <a:spcAft>
                <a:spcPts val="0"/>
              </a:spcAft>
              <a:buClr>
                <a:schemeClr val="lt1"/>
              </a:buClr>
              <a:buSzPts val="3000"/>
              <a:buNone/>
              <a:defRPr sz="3000">
                <a:solidFill>
                  <a:schemeClr val="lt1"/>
                </a:solidFill>
              </a:defRPr>
            </a:lvl4pPr>
            <a:lvl5pPr lvl="4" rtl="0">
              <a:spcBef>
                <a:spcPts val="0"/>
              </a:spcBef>
              <a:spcAft>
                <a:spcPts val="0"/>
              </a:spcAft>
              <a:buClr>
                <a:schemeClr val="lt1"/>
              </a:buClr>
              <a:buSzPts val="3000"/>
              <a:buNone/>
              <a:defRPr sz="3000">
                <a:solidFill>
                  <a:schemeClr val="lt1"/>
                </a:solidFill>
              </a:defRPr>
            </a:lvl5pPr>
            <a:lvl6pPr lvl="5" rtl="0">
              <a:spcBef>
                <a:spcPts val="0"/>
              </a:spcBef>
              <a:spcAft>
                <a:spcPts val="0"/>
              </a:spcAft>
              <a:buClr>
                <a:schemeClr val="lt1"/>
              </a:buClr>
              <a:buSzPts val="3000"/>
              <a:buNone/>
              <a:defRPr sz="3000">
                <a:solidFill>
                  <a:schemeClr val="lt1"/>
                </a:solidFill>
              </a:defRPr>
            </a:lvl6pPr>
            <a:lvl7pPr lvl="6" rtl="0">
              <a:spcBef>
                <a:spcPts val="0"/>
              </a:spcBef>
              <a:spcAft>
                <a:spcPts val="0"/>
              </a:spcAft>
              <a:buClr>
                <a:schemeClr val="lt1"/>
              </a:buClr>
              <a:buSzPts val="3000"/>
              <a:buNone/>
              <a:defRPr sz="3000">
                <a:solidFill>
                  <a:schemeClr val="lt1"/>
                </a:solidFill>
              </a:defRPr>
            </a:lvl7pPr>
            <a:lvl8pPr lvl="7" rtl="0">
              <a:spcBef>
                <a:spcPts val="0"/>
              </a:spcBef>
              <a:spcAft>
                <a:spcPts val="0"/>
              </a:spcAft>
              <a:buClr>
                <a:schemeClr val="lt1"/>
              </a:buClr>
              <a:buSzPts val="3000"/>
              <a:buNone/>
              <a:defRPr sz="3000">
                <a:solidFill>
                  <a:schemeClr val="lt1"/>
                </a:solidFill>
              </a:defRPr>
            </a:lvl8pPr>
            <a:lvl9pPr lvl="8" rtl="0">
              <a:spcBef>
                <a:spcPts val="0"/>
              </a:spcBef>
              <a:spcAft>
                <a:spcPts val="0"/>
              </a:spcAft>
              <a:buClr>
                <a:schemeClr val="lt1"/>
              </a:buClr>
              <a:buSzPts val="3000"/>
              <a:buNone/>
              <a:defRPr sz="3000">
                <a:solidFill>
                  <a:schemeClr val="lt1"/>
                </a:solidFill>
              </a:defRPr>
            </a:lvl9pPr>
          </a:lstStyle>
          <a:p>
            <a:r>
              <a:t>xx%</a:t>
            </a:r>
          </a:p>
        </p:txBody>
      </p:sp>
      <p:sp>
        <p:nvSpPr>
          <p:cNvPr id="128" name="Google Shape;128;p13"/>
          <p:cNvSpPr txBox="1"/>
          <p:nvPr>
            <p:ph hasCustomPrompt="1" idx="7" type="title"/>
          </p:nvPr>
        </p:nvSpPr>
        <p:spPr>
          <a:xfrm>
            <a:off x="854325" y="3288024"/>
            <a:ext cx="864300" cy="5055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Clr>
                <a:schemeClr val="lt1"/>
              </a:buClr>
              <a:buSzPts val="3000"/>
              <a:buNone/>
              <a:defRPr sz="3700"/>
            </a:lvl1pPr>
            <a:lvl2pPr lvl="1" rtl="0">
              <a:spcBef>
                <a:spcPts val="0"/>
              </a:spcBef>
              <a:spcAft>
                <a:spcPts val="0"/>
              </a:spcAft>
              <a:buClr>
                <a:schemeClr val="lt1"/>
              </a:buClr>
              <a:buSzPts val="3000"/>
              <a:buNone/>
              <a:defRPr sz="3000">
                <a:solidFill>
                  <a:schemeClr val="lt1"/>
                </a:solidFill>
              </a:defRPr>
            </a:lvl2pPr>
            <a:lvl3pPr lvl="2" rtl="0">
              <a:spcBef>
                <a:spcPts val="0"/>
              </a:spcBef>
              <a:spcAft>
                <a:spcPts val="0"/>
              </a:spcAft>
              <a:buClr>
                <a:schemeClr val="lt1"/>
              </a:buClr>
              <a:buSzPts val="3000"/>
              <a:buNone/>
              <a:defRPr sz="3000">
                <a:solidFill>
                  <a:schemeClr val="lt1"/>
                </a:solidFill>
              </a:defRPr>
            </a:lvl3pPr>
            <a:lvl4pPr lvl="3" rtl="0">
              <a:spcBef>
                <a:spcPts val="0"/>
              </a:spcBef>
              <a:spcAft>
                <a:spcPts val="0"/>
              </a:spcAft>
              <a:buClr>
                <a:schemeClr val="lt1"/>
              </a:buClr>
              <a:buSzPts val="3000"/>
              <a:buNone/>
              <a:defRPr sz="3000">
                <a:solidFill>
                  <a:schemeClr val="lt1"/>
                </a:solidFill>
              </a:defRPr>
            </a:lvl4pPr>
            <a:lvl5pPr lvl="4" rtl="0">
              <a:spcBef>
                <a:spcPts val="0"/>
              </a:spcBef>
              <a:spcAft>
                <a:spcPts val="0"/>
              </a:spcAft>
              <a:buClr>
                <a:schemeClr val="lt1"/>
              </a:buClr>
              <a:buSzPts val="3000"/>
              <a:buNone/>
              <a:defRPr sz="3000">
                <a:solidFill>
                  <a:schemeClr val="lt1"/>
                </a:solidFill>
              </a:defRPr>
            </a:lvl5pPr>
            <a:lvl6pPr lvl="5" rtl="0">
              <a:spcBef>
                <a:spcPts val="0"/>
              </a:spcBef>
              <a:spcAft>
                <a:spcPts val="0"/>
              </a:spcAft>
              <a:buClr>
                <a:schemeClr val="lt1"/>
              </a:buClr>
              <a:buSzPts val="3000"/>
              <a:buNone/>
              <a:defRPr sz="3000">
                <a:solidFill>
                  <a:schemeClr val="lt1"/>
                </a:solidFill>
              </a:defRPr>
            </a:lvl6pPr>
            <a:lvl7pPr lvl="6" rtl="0">
              <a:spcBef>
                <a:spcPts val="0"/>
              </a:spcBef>
              <a:spcAft>
                <a:spcPts val="0"/>
              </a:spcAft>
              <a:buClr>
                <a:schemeClr val="lt1"/>
              </a:buClr>
              <a:buSzPts val="3000"/>
              <a:buNone/>
              <a:defRPr sz="3000">
                <a:solidFill>
                  <a:schemeClr val="lt1"/>
                </a:solidFill>
              </a:defRPr>
            </a:lvl7pPr>
            <a:lvl8pPr lvl="7" rtl="0">
              <a:spcBef>
                <a:spcPts val="0"/>
              </a:spcBef>
              <a:spcAft>
                <a:spcPts val="0"/>
              </a:spcAft>
              <a:buClr>
                <a:schemeClr val="lt1"/>
              </a:buClr>
              <a:buSzPts val="3000"/>
              <a:buNone/>
              <a:defRPr sz="3000">
                <a:solidFill>
                  <a:schemeClr val="lt1"/>
                </a:solidFill>
              </a:defRPr>
            </a:lvl8pPr>
            <a:lvl9pPr lvl="8" rtl="0">
              <a:spcBef>
                <a:spcPts val="0"/>
              </a:spcBef>
              <a:spcAft>
                <a:spcPts val="0"/>
              </a:spcAft>
              <a:buClr>
                <a:schemeClr val="lt1"/>
              </a:buClr>
              <a:buSzPts val="3000"/>
              <a:buNone/>
              <a:defRPr sz="3000">
                <a:solidFill>
                  <a:schemeClr val="lt1"/>
                </a:solidFill>
              </a:defRPr>
            </a:lvl9pPr>
          </a:lstStyle>
          <a:p>
            <a:r>
              <a:t>xx%</a:t>
            </a:r>
          </a:p>
        </p:txBody>
      </p:sp>
      <p:sp>
        <p:nvSpPr>
          <p:cNvPr id="129" name="Google Shape;129;p13"/>
          <p:cNvSpPr txBox="1"/>
          <p:nvPr>
            <p:ph hasCustomPrompt="1" idx="8" type="title"/>
          </p:nvPr>
        </p:nvSpPr>
        <p:spPr>
          <a:xfrm>
            <a:off x="4810950" y="1477900"/>
            <a:ext cx="864300" cy="5055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Clr>
                <a:schemeClr val="lt1"/>
              </a:buClr>
              <a:buSzPts val="3000"/>
              <a:buNone/>
              <a:defRPr sz="3700"/>
            </a:lvl1pPr>
            <a:lvl2pPr lvl="1" rtl="0">
              <a:spcBef>
                <a:spcPts val="0"/>
              </a:spcBef>
              <a:spcAft>
                <a:spcPts val="0"/>
              </a:spcAft>
              <a:buClr>
                <a:schemeClr val="lt1"/>
              </a:buClr>
              <a:buSzPts val="3000"/>
              <a:buNone/>
              <a:defRPr sz="3000">
                <a:solidFill>
                  <a:schemeClr val="lt1"/>
                </a:solidFill>
              </a:defRPr>
            </a:lvl2pPr>
            <a:lvl3pPr lvl="2" rtl="0">
              <a:spcBef>
                <a:spcPts val="0"/>
              </a:spcBef>
              <a:spcAft>
                <a:spcPts val="0"/>
              </a:spcAft>
              <a:buClr>
                <a:schemeClr val="lt1"/>
              </a:buClr>
              <a:buSzPts val="3000"/>
              <a:buNone/>
              <a:defRPr sz="3000">
                <a:solidFill>
                  <a:schemeClr val="lt1"/>
                </a:solidFill>
              </a:defRPr>
            </a:lvl3pPr>
            <a:lvl4pPr lvl="3" rtl="0">
              <a:spcBef>
                <a:spcPts val="0"/>
              </a:spcBef>
              <a:spcAft>
                <a:spcPts val="0"/>
              </a:spcAft>
              <a:buClr>
                <a:schemeClr val="lt1"/>
              </a:buClr>
              <a:buSzPts val="3000"/>
              <a:buNone/>
              <a:defRPr sz="3000">
                <a:solidFill>
                  <a:schemeClr val="lt1"/>
                </a:solidFill>
              </a:defRPr>
            </a:lvl4pPr>
            <a:lvl5pPr lvl="4" rtl="0">
              <a:spcBef>
                <a:spcPts val="0"/>
              </a:spcBef>
              <a:spcAft>
                <a:spcPts val="0"/>
              </a:spcAft>
              <a:buClr>
                <a:schemeClr val="lt1"/>
              </a:buClr>
              <a:buSzPts val="3000"/>
              <a:buNone/>
              <a:defRPr sz="3000">
                <a:solidFill>
                  <a:schemeClr val="lt1"/>
                </a:solidFill>
              </a:defRPr>
            </a:lvl5pPr>
            <a:lvl6pPr lvl="5" rtl="0">
              <a:spcBef>
                <a:spcPts val="0"/>
              </a:spcBef>
              <a:spcAft>
                <a:spcPts val="0"/>
              </a:spcAft>
              <a:buClr>
                <a:schemeClr val="lt1"/>
              </a:buClr>
              <a:buSzPts val="3000"/>
              <a:buNone/>
              <a:defRPr sz="3000">
                <a:solidFill>
                  <a:schemeClr val="lt1"/>
                </a:solidFill>
              </a:defRPr>
            </a:lvl6pPr>
            <a:lvl7pPr lvl="6" rtl="0">
              <a:spcBef>
                <a:spcPts val="0"/>
              </a:spcBef>
              <a:spcAft>
                <a:spcPts val="0"/>
              </a:spcAft>
              <a:buClr>
                <a:schemeClr val="lt1"/>
              </a:buClr>
              <a:buSzPts val="3000"/>
              <a:buNone/>
              <a:defRPr sz="3000">
                <a:solidFill>
                  <a:schemeClr val="lt1"/>
                </a:solidFill>
              </a:defRPr>
            </a:lvl7pPr>
            <a:lvl8pPr lvl="7" rtl="0">
              <a:spcBef>
                <a:spcPts val="0"/>
              </a:spcBef>
              <a:spcAft>
                <a:spcPts val="0"/>
              </a:spcAft>
              <a:buClr>
                <a:schemeClr val="lt1"/>
              </a:buClr>
              <a:buSzPts val="3000"/>
              <a:buNone/>
              <a:defRPr sz="3000">
                <a:solidFill>
                  <a:schemeClr val="lt1"/>
                </a:solidFill>
              </a:defRPr>
            </a:lvl8pPr>
            <a:lvl9pPr lvl="8" rtl="0">
              <a:spcBef>
                <a:spcPts val="0"/>
              </a:spcBef>
              <a:spcAft>
                <a:spcPts val="0"/>
              </a:spcAft>
              <a:buClr>
                <a:schemeClr val="lt1"/>
              </a:buClr>
              <a:buSzPts val="3000"/>
              <a:buNone/>
              <a:defRPr sz="3000">
                <a:solidFill>
                  <a:schemeClr val="lt1"/>
                </a:solidFill>
              </a:defRPr>
            </a:lvl9pPr>
          </a:lstStyle>
          <a:p>
            <a:r>
              <a:t>xx%</a:t>
            </a:r>
          </a:p>
        </p:txBody>
      </p:sp>
      <p:sp>
        <p:nvSpPr>
          <p:cNvPr id="130" name="Google Shape;130;p13"/>
          <p:cNvSpPr txBox="1"/>
          <p:nvPr>
            <p:ph idx="9" type="subTitle"/>
          </p:nvPr>
        </p:nvSpPr>
        <p:spPr>
          <a:xfrm>
            <a:off x="1953001" y="1405075"/>
            <a:ext cx="2309700" cy="8157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b="1" sz="2200">
                <a:latin typeface="IBM Plex Sans"/>
                <a:ea typeface="IBM Plex Sans"/>
                <a:cs typeface="IBM Plex Sans"/>
                <a:sym typeface="IBM Plex Sans"/>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31" name="Google Shape;131;p13"/>
          <p:cNvSpPr txBox="1"/>
          <p:nvPr>
            <p:ph idx="13" type="subTitle"/>
          </p:nvPr>
        </p:nvSpPr>
        <p:spPr>
          <a:xfrm>
            <a:off x="1953001" y="3214751"/>
            <a:ext cx="2309700" cy="8157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b="1" sz="2200">
                <a:latin typeface="IBM Plex Sans"/>
                <a:ea typeface="IBM Plex Sans"/>
                <a:cs typeface="IBM Plex Sans"/>
                <a:sym typeface="IBM Plex Sans"/>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32" name="Google Shape;132;p13"/>
          <p:cNvSpPr txBox="1"/>
          <p:nvPr>
            <p:ph idx="14" type="subTitle"/>
          </p:nvPr>
        </p:nvSpPr>
        <p:spPr>
          <a:xfrm>
            <a:off x="5908901" y="3214709"/>
            <a:ext cx="2309700" cy="8157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b="1" sz="2200">
                <a:latin typeface="IBM Plex Sans"/>
                <a:ea typeface="IBM Plex Sans"/>
                <a:cs typeface="IBM Plex Sans"/>
                <a:sym typeface="IBM Plex Sans"/>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33" name="Google Shape;133;p13"/>
          <p:cNvSpPr txBox="1"/>
          <p:nvPr>
            <p:ph idx="15" type="subTitle"/>
          </p:nvPr>
        </p:nvSpPr>
        <p:spPr>
          <a:xfrm>
            <a:off x="5908901" y="1405075"/>
            <a:ext cx="2309700" cy="8157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b="1" sz="2200">
                <a:latin typeface="IBM Plex Sans"/>
                <a:ea typeface="IBM Plex Sans"/>
                <a:cs typeface="IBM Plex Sans"/>
                <a:sym typeface="IBM Plex Sans"/>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34" name="Google Shape;134;p13"/>
          <p:cNvSpPr/>
          <p:nvPr/>
        </p:nvSpPr>
        <p:spPr>
          <a:xfrm>
            <a:off x="261675" y="4575075"/>
            <a:ext cx="469800" cy="469800"/>
          </a:xfrm>
          <a:prstGeom prst="ellipse">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13"/>
          <p:cNvSpPr/>
          <p:nvPr/>
        </p:nvSpPr>
        <p:spPr>
          <a:xfrm>
            <a:off x="848625" y="4575075"/>
            <a:ext cx="469800" cy="469800"/>
          </a:xfrm>
          <a:prstGeom prst="ellipse">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 name="Google Shape;136;p13"/>
          <p:cNvGrpSpPr/>
          <p:nvPr/>
        </p:nvGrpSpPr>
        <p:grpSpPr>
          <a:xfrm>
            <a:off x="7087777" y="-973954"/>
            <a:ext cx="1796449" cy="1796449"/>
            <a:chOff x="2480000" y="1632350"/>
            <a:chExt cx="2976225" cy="2976225"/>
          </a:xfrm>
        </p:grpSpPr>
        <p:sp>
          <p:nvSpPr>
            <p:cNvPr id="137" name="Google Shape;137;p13"/>
            <p:cNvSpPr/>
            <p:nvPr/>
          </p:nvSpPr>
          <p:spPr>
            <a:xfrm>
              <a:off x="3938725" y="3423575"/>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13"/>
            <p:cNvSpPr/>
            <p:nvPr/>
          </p:nvSpPr>
          <p:spPr>
            <a:xfrm rot="10800000">
              <a:off x="3938725" y="1632350"/>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13"/>
            <p:cNvSpPr/>
            <p:nvPr/>
          </p:nvSpPr>
          <p:spPr>
            <a:xfrm rot="-5400000">
              <a:off x="4834325" y="2527950"/>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13"/>
            <p:cNvSpPr/>
            <p:nvPr/>
          </p:nvSpPr>
          <p:spPr>
            <a:xfrm rot="5400000">
              <a:off x="3043100" y="2527950"/>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13"/>
            <p:cNvSpPr/>
            <p:nvPr/>
          </p:nvSpPr>
          <p:spPr>
            <a:xfrm rot="-7197731">
              <a:off x="4714344" y="2090270"/>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13"/>
            <p:cNvSpPr/>
            <p:nvPr/>
          </p:nvSpPr>
          <p:spPr>
            <a:xfrm rot="3602269">
              <a:off x="3163038" y="2985960"/>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13"/>
            <p:cNvSpPr/>
            <p:nvPr/>
          </p:nvSpPr>
          <p:spPr>
            <a:xfrm flipH="1" rot="7197731">
              <a:off x="3163038" y="2100437"/>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13"/>
            <p:cNvSpPr/>
            <p:nvPr/>
          </p:nvSpPr>
          <p:spPr>
            <a:xfrm flipH="1" rot="-3602269">
              <a:off x="4714344" y="2996128"/>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13"/>
            <p:cNvSpPr/>
            <p:nvPr/>
          </p:nvSpPr>
          <p:spPr>
            <a:xfrm rot="-9002269">
              <a:off x="4377924" y="1750124"/>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13"/>
            <p:cNvSpPr/>
            <p:nvPr/>
          </p:nvSpPr>
          <p:spPr>
            <a:xfrm rot="1797731">
              <a:off x="3491265" y="3306772"/>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13"/>
            <p:cNvSpPr/>
            <p:nvPr/>
          </p:nvSpPr>
          <p:spPr>
            <a:xfrm flipH="1" rot="9002269">
              <a:off x="3495365" y="1749662"/>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13"/>
            <p:cNvSpPr/>
            <p:nvPr/>
          </p:nvSpPr>
          <p:spPr>
            <a:xfrm flipH="1" rot="-1797731">
              <a:off x="4382024" y="3306310"/>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49" name="Shape 149"/>
        <p:cNvGrpSpPr/>
        <p:nvPr/>
      </p:nvGrpSpPr>
      <p:grpSpPr>
        <a:xfrm>
          <a:off x="0" y="0"/>
          <a:ext cx="0" cy="0"/>
          <a:chOff x="0" y="0"/>
          <a:chExt cx="0" cy="0"/>
        </a:xfrm>
      </p:grpSpPr>
      <p:pic>
        <p:nvPicPr>
          <p:cNvPr id="150" name="Google Shape;150;p14"/>
          <p:cNvPicPr preferRelativeResize="0"/>
          <p:nvPr/>
        </p:nvPicPr>
        <p:blipFill rotWithShape="1">
          <a:blip r:embed="rId2">
            <a:alphaModFix amt="30000"/>
          </a:blip>
          <a:srcRect b="0" l="1854" r="0" t="0"/>
          <a:stretch/>
        </p:blipFill>
        <p:spPr>
          <a:xfrm>
            <a:off x="0" y="0"/>
            <a:ext cx="9144001" cy="5195000"/>
          </a:xfrm>
          <a:prstGeom prst="rect">
            <a:avLst/>
          </a:prstGeom>
          <a:noFill/>
          <a:ln>
            <a:noFill/>
          </a:ln>
        </p:spPr>
      </p:pic>
      <p:sp>
        <p:nvSpPr>
          <p:cNvPr id="151" name="Google Shape;151;p14"/>
          <p:cNvSpPr txBox="1"/>
          <p:nvPr>
            <p:ph type="title"/>
          </p:nvPr>
        </p:nvSpPr>
        <p:spPr>
          <a:xfrm>
            <a:off x="3850775" y="3334528"/>
            <a:ext cx="4320000" cy="5319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3000"/>
              <a:buNone/>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52" name="Google Shape;152;p14"/>
          <p:cNvSpPr txBox="1"/>
          <p:nvPr>
            <p:ph idx="1" type="subTitle"/>
          </p:nvPr>
        </p:nvSpPr>
        <p:spPr>
          <a:xfrm>
            <a:off x="3850775" y="1354300"/>
            <a:ext cx="4320000" cy="19461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26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sp>
        <p:nvSpPr>
          <p:cNvPr id="153" name="Google Shape;153;p14"/>
          <p:cNvSpPr/>
          <p:nvPr>
            <p:ph idx="2" type="pic"/>
          </p:nvPr>
        </p:nvSpPr>
        <p:spPr>
          <a:xfrm>
            <a:off x="760151" y="874650"/>
            <a:ext cx="2661300" cy="3086100"/>
          </a:xfrm>
          <a:prstGeom prst="rect">
            <a:avLst/>
          </a:prstGeom>
          <a:noFill/>
          <a:ln cap="flat" cmpd="sng" w="9525">
            <a:solidFill>
              <a:schemeClr val="dk1"/>
            </a:solidFill>
            <a:prstDash val="solid"/>
            <a:round/>
            <a:headEnd len="sm" w="sm" type="none"/>
            <a:tailEnd len="sm" w="sm" type="none"/>
          </a:ln>
        </p:spPr>
      </p:sp>
      <p:grpSp>
        <p:nvGrpSpPr>
          <p:cNvPr id="154" name="Google Shape;154;p14"/>
          <p:cNvGrpSpPr/>
          <p:nvPr/>
        </p:nvGrpSpPr>
        <p:grpSpPr>
          <a:xfrm>
            <a:off x="6971720" y="4138063"/>
            <a:ext cx="1796449" cy="1796449"/>
            <a:chOff x="2480000" y="1632350"/>
            <a:chExt cx="2976225" cy="2976225"/>
          </a:xfrm>
        </p:grpSpPr>
        <p:sp>
          <p:nvSpPr>
            <p:cNvPr id="155" name="Google Shape;155;p14"/>
            <p:cNvSpPr/>
            <p:nvPr/>
          </p:nvSpPr>
          <p:spPr>
            <a:xfrm>
              <a:off x="3938725" y="3423575"/>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14"/>
            <p:cNvSpPr/>
            <p:nvPr/>
          </p:nvSpPr>
          <p:spPr>
            <a:xfrm rot="10800000">
              <a:off x="3938725" y="1632350"/>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14"/>
            <p:cNvSpPr/>
            <p:nvPr/>
          </p:nvSpPr>
          <p:spPr>
            <a:xfrm rot="-5400000">
              <a:off x="4834325" y="2527950"/>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14"/>
            <p:cNvSpPr/>
            <p:nvPr/>
          </p:nvSpPr>
          <p:spPr>
            <a:xfrm rot="5400000">
              <a:off x="3043100" y="2527950"/>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14"/>
            <p:cNvSpPr/>
            <p:nvPr/>
          </p:nvSpPr>
          <p:spPr>
            <a:xfrm rot="-7197731">
              <a:off x="4714344" y="2090270"/>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14"/>
            <p:cNvSpPr/>
            <p:nvPr/>
          </p:nvSpPr>
          <p:spPr>
            <a:xfrm rot="3602269">
              <a:off x="3163038" y="2985960"/>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14"/>
            <p:cNvSpPr/>
            <p:nvPr/>
          </p:nvSpPr>
          <p:spPr>
            <a:xfrm flipH="1" rot="7197731">
              <a:off x="3163038" y="2100437"/>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14"/>
            <p:cNvSpPr/>
            <p:nvPr/>
          </p:nvSpPr>
          <p:spPr>
            <a:xfrm flipH="1" rot="-3602269">
              <a:off x="4714344" y="2996128"/>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14"/>
            <p:cNvSpPr/>
            <p:nvPr/>
          </p:nvSpPr>
          <p:spPr>
            <a:xfrm rot="-9002269">
              <a:off x="4377924" y="1750124"/>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14"/>
            <p:cNvSpPr/>
            <p:nvPr/>
          </p:nvSpPr>
          <p:spPr>
            <a:xfrm rot="1797731">
              <a:off x="3491265" y="3306772"/>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14"/>
            <p:cNvSpPr/>
            <p:nvPr/>
          </p:nvSpPr>
          <p:spPr>
            <a:xfrm flipH="1" rot="9002269">
              <a:off x="3495365" y="1749662"/>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14"/>
            <p:cNvSpPr/>
            <p:nvPr/>
          </p:nvSpPr>
          <p:spPr>
            <a:xfrm flipH="1" rot="-1797731">
              <a:off x="4382024" y="3306310"/>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 name="Google Shape;167;p14"/>
          <p:cNvSpPr/>
          <p:nvPr/>
        </p:nvSpPr>
        <p:spPr>
          <a:xfrm>
            <a:off x="8430775" y="239495"/>
            <a:ext cx="557400" cy="557400"/>
          </a:xfrm>
          <a:prstGeom prst="diamond">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14"/>
          <p:cNvSpPr/>
          <p:nvPr/>
        </p:nvSpPr>
        <p:spPr>
          <a:xfrm>
            <a:off x="8430775" y="796899"/>
            <a:ext cx="557400" cy="557400"/>
          </a:xfrm>
          <a:prstGeom prst="diamond">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14"/>
          <p:cNvSpPr/>
          <p:nvPr/>
        </p:nvSpPr>
        <p:spPr>
          <a:xfrm rot="1094933">
            <a:off x="-144354" y="-337803"/>
            <a:ext cx="1840360" cy="1934755"/>
          </a:xfrm>
          <a:prstGeom prst="star10">
            <a:avLst>
              <a:gd fmla="val 27785" name="adj"/>
              <a:gd fmla="val 105146" name="hf"/>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1">
    <p:spTree>
      <p:nvGrpSpPr>
        <p:cNvPr id="170" name="Shape 170"/>
        <p:cNvGrpSpPr/>
        <p:nvPr/>
      </p:nvGrpSpPr>
      <p:grpSpPr>
        <a:xfrm>
          <a:off x="0" y="0"/>
          <a:ext cx="0" cy="0"/>
          <a:chOff x="0" y="0"/>
          <a:chExt cx="0" cy="0"/>
        </a:xfrm>
      </p:grpSpPr>
      <p:pic>
        <p:nvPicPr>
          <p:cNvPr id="171" name="Google Shape;171;p15"/>
          <p:cNvPicPr preferRelativeResize="0"/>
          <p:nvPr/>
        </p:nvPicPr>
        <p:blipFill rotWithShape="1">
          <a:blip r:embed="rId2">
            <a:alphaModFix amt="30000"/>
          </a:blip>
          <a:srcRect b="0" l="1854" r="0" t="0"/>
          <a:stretch/>
        </p:blipFill>
        <p:spPr>
          <a:xfrm>
            <a:off x="0" y="0"/>
            <a:ext cx="9144001" cy="5195000"/>
          </a:xfrm>
          <a:prstGeom prst="rect">
            <a:avLst/>
          </a:prstGeom>
          <a:noFill/>
          <a:ln>
            <a:noFill/>
          </a:ln>
        </p:spPr>
      </p:pic>
      <p:sp>
        <p:nvSpPr>
          <p:cNvPr id="172" name="Google Shape;172;p1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73" name="Google Shape;173;p15"/>
          <p:cNvSpPr/>
          <p:nvPr/>
        </p:nvSpPr>
        <p:spPr>
          <a:xfrm>
            <a:off x="162600" y="3832870"/>
            <a:ext cx="557400" cy="557400"/>
          </a:xfrm>
          <a:prstGeom prst="diamond">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15"/>
          <p:cNvSpPr/>
          <p:nvPr/>
        </p:nvSpPr>
        <p:spPr>
          <a:xfrm>
            <a:off x="162600" y="4390274"/>
            <a:ext cx="557400" cy="557400"/>
          </a:xfrm>
          <a:prstGeom prst="diamond">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15"/>
          <p:cNvSpPr/>
          <p:nvPr/>
        </p:nvSpPr>
        <p:spPr>
          <a:xfrm rot="1094618">
            <a:off x="8422521" y="111568"/>
            <a:ext cx="1534219" cy="1612866"/>
          </a:xfrm>
          <a:prstGeom prst="star10">
            <a:avLst>
              <a:gd fmla="val 27785" name="adj"/>
              <a:gd fmla="val 105146" name="hf"/>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10">
    <p:spTree>
      <p:nvGrpSpPr>
        <p:cNvPr id="176" name="Shape 176"/>
        <p:cNvGrpSpPr/>
        <p:nvPr/>
      </p:nvGrpSpPr>
      <p:grpSpPr>
        <a:xfrm>
          <a:off x="0" y="0"/>
          <a:ext cx="0" cy="0"/>
          <a:chOff x="0" y="0"/>
          <a:chExt cx="0" cy="0"/>
        </a:xfrm>
      </p:grpSpPr>
      <p:pic>
        <p:nvPicPr>
          <p:cNvPr id="177" name="Google Shape;177;p16"/>
          <p:cNvPicPr preferRelativeResize="0"/>
          <p:nvPr/>
        </p:nvPicPr>
        <p:blipFill rotWithShape="1">
          <a:blip r:embed="rId2">
            <a:alphaModFix amt="30000"/>
          </a:blip>
          <a:srcRect b="0" l="1854" r="0" t="0"/>
          <a:stretch/>
        </p:blipFill>
        <p:spPr>
          <a:xfrm>
            <a:off x="0" y="0"/>
            <a:ext cx="9144001" cy="5195000"/>
          </a:xfrm>
          <a:prstGeom prst="rect">
            <a:avLst/>
          </a:prstGeom>
          <a:noFill/>
          <a:ln>
            <a:noFill/>
          </a:ln>
        </p:spPr>
      </p:pic>
      <p:sp>
        <p:nvSpPr>
          <p:cNvPr id="178" name="Google Shape;178;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79" name="Google Shape;179;p16"/>
          <p:cNvSpPr txBox="1"/>
          <p:nvPr>
            <p:ph idx="1" type="subTitle"/>
          </p:nvPr>
        </p:nvSpPr>
        <p:spPr>
          <a:xfrm>
            <a:off x="937700" y="3081275"/>
            <a:ext cx="2175300" cy="869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0" name="Google Shape;180;p16"/>
          <p:cNvSpPr txBox="1"/>
          <p:nvPr>
            <p:ph idx="2" type="subTitle"/>
          </p:nvPr>
        </p:nvSpPr>
        <p:spPr>
          <a:xfrm>
            <a:off x="3484420" y="3081275"/>
            <a:ext cx="2175300" cy="869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1" name="Google Shape;181;p16"/>
          <p:cNvSpPr txBox="1"/>
          <p:nvPr>
            <p:ph idx="3" type="subTitle"/>
          </p:nvPr>
        </p:nvSpPr>
        <p:spPr>
          <a:xfrm>
            <a:off x="6031147" y="3081275"/>
            <a:ext cx="2175300" cy="869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2" name="Google Shape;182;p16"/>
          <p:cNvSpPr txBox="1"/>
          <p:nvPr>
            <p:ph hasCustomPrompt="1" idx="4" type="title"/>
          </p:nvPr>
        </p:nvSpPr>
        <p:spPr>
          <a:xfrm>
            <a:off x="1506225" y="4026875"/>
            <a:ext cx="1038300" cy="5055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000"/>
              <a:buNone/>
              <a:defRPr sz="22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183" name="Google Shape;183;p16"/>
          <p:cNvSpPr txBox="1"/>
          <p:nvPr>
            <p:ph hasCustomPrompt="1" idx="5" type="title"/>
          </p:nvPr>
        </p:nvSpPr>
        <p:spPr>
          <a:xfrm>
            <a:off x="4052926" y="4026875"/>
            <a:ext cx="1038300" cy="5055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000"/>
              <a:buNone/>
              <a:defRPr sz="22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184" name="Google Shape;184;p16"/>
          <p:cNvSpPr txBox="1"/>
          <p:nvPr>
            <p:ph hasCustomPrompt="1" idx="6" type="title"/>
          </p:nvPr>
        </p:nvSpPr>
        <p:spPr>
          <a:xfrm>
            <a:off x="6599650" y="4026875"/>
            <a:ext cx="1038300" cy="5055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000"/>
              <a:buNone/>
              <a:defRPr sz="22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185" name="Google Shape;185;p16"/>
          <p:cNvSpPr txBox="1"/>
          <p:nvPr>
            <p:ph idx="7" type="subTitle"/>
          </p:nvPr>
        </p:nvSpPr>
        <p:spPr>
          <a:xfrm>
            <a:off x="937700" y="2797460"/>
            <a:ext cx="2175300" cy="429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200">
                <a:latin typeface="IBM Plex Sans"/>
                <a:ea typeface="IBM Plex Sans"/>
                <a:cs typeface="IBM Plex Sans"/>
                <a:sym typeface="IBM Plex Sans"/>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86" name="Google Shape;186;p16"/>
          <p:cNvSpPr txBox="1"/>
          <p:nvPr>
            <p:ph idx="8" type="subTitle"/>
          </p:nvPr>
        </p:nvSpPr>
        <p:spPr>
          <a:xfrm>
            <a:off x="3484422" y="2797460"/>
            <a:ext cx="2175300" cy="429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200">
                <a:latin typeface="IBM Plex Sans"/>
                <a:ea typeface="IBM Plex Sans"/>
                <a:cs typeface="IBM Plex Sans"/>
                <a:sym typeface="IBM Plex Sans"/>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87" name="Google Shape;187;p16"/>
          <p:cNvSpPr txBox="1"/>
          <p:nvPr>
            <p:ph idx="9" type="subTitle"/>
          </p:nvPr>
        </p:nvSpPr>
        <p:spPr>
          <a:xfrm>
            <a:off x="6031150" y="2797460"/>
            <a:ext cx="2175300" cy="429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200">
                <a:latin typeface="IBM Plex Sans"/>
                <a:ea typeface="IBM Plex Sans"/>
                <a:cs typeface="IBM Plex Sans"/>
                <a:sym typeface="IBM Plex Sans"/>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88" name="Google Shape;188;p16"/>
          <p:cNvSpPr/>
          <p:nvPr/>
        </p:nvSpPr>
        <p:spPr>
          <a:xfrm rot="1094920">
            <a:off x="5151038" y="-1559913"/>
            <a:ext cx="2363467" cy="2484425"/>
          </a:xfrm>
          <a:prstGeom prst="star10">
            <a:avLst>
              <a:gd fmla="val 27785" name="adj"/>
              <a:gd fmla="val 105146" name="hf"/>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16"/>
          <p:cNvSpPr/>
          <p:nvPr/>
        </p:nvSpPr>
        <p:spPr>
          <a:xfrm>
            <a:off x="8510700" y="117295"/>
            <a:ext cx="557400" cy="557400"/>
          </a:xfrm>
          <a:prstGeom prst="diamond">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16"/>
          <p:cNvSpPr/>
          <p:nvPr/>
        </p:nvSpPr>
        <p:spPr>
          <a:xfrm>
            <a:off x="8510700" y="674699"/>
            <a:ext cx="557400" cy="557400"/>
          </a:xfrm>
          <a:prstGeom prst="diamond">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191" name="Shape 191"/>
        <p:cNvGrpSpPr/>
        <p:nvPr/>
      </p:nvGrpSpPr>
      <p:grpSpPr>
        <a:xfrm>
          <a:off x="0" y="0"/>
          <a:ext cx="0" cy="0"/>
          <a:chOff x="0" y="0"/>
          <a:chExt cx="0" cy="0"/>
        </a:xfrm>
      </p:grpSpPr>
      <p:pic>
        <p:nvPicPr>
          <p:cNvPr id="192" name="Google Shape;192;p17"/>
          <p:cNvPicPr preferRelativeResize="0"/>
          <p:nvPr/>
        </p:nvPicPr>
        <p:blipFill rotWithShape="1">
          <a:blip r:embed="rId2">
            <a:alphaModFix amt="30000"/>
          </a:blip>
          <a:srcRect b="0" l="1854" r="0" t="0"/>
          <a:stretch/>
        </p:blipFill>
        <p:spPr>
          <a:xfrm>
            <a:off x="0" y="0"/>
            <a:ext cx="9144001" cy="5195000"/>
          </a:xfrm>
          <a:prstGeom prst="rect">
            <a:avLst/>
          </a:prstGeom>
          <a:noFill/>
          <a:ln>
            <a:noFill/>
          </a:ln>
        </p:spPr>
      </p:pic>
      <p:sp>
        <p:nvSpPr>
          <p:cNvPr id="193" name="Google Shape;193;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3500"/>
              <a:buNone/>
              <a:defRPr/>
            </a:lvl1pPr>
            <a:lvl2pPr lvl="1" rtl="0">
              <a:lnSpc>
                <a:spcPct val="115000"/>
              </a:lnSpc>
              <a:spcBef>
                <a:spcPts val="0"/>
              </a:spcBef>
              <a:spcAft>
                <a:spcPts val="0"/>
              </a:spcAft>
              <a:buSzPts val="3500"/>
              <a:buNone/>
              <a:defRPr/>
            </a:lvl2pPr>
            <a:lvl3pPr lvl="2" rtl="0">
              <a:lnSpc>
                <a:spcPct val="115000"/>
              </a:lnSpc>
              <a:spcBef>
                <a:spcPts val="0"/>
              </a:spcBef>
              <a:spcAft>
                <a:spcPts val="0"/>
              </a:spcAft>
              <a:buSzPts val="3500"/>
              <a:buNone/>
              <a:defRPr/>
            </a:lvl3pPr>
            <a:lvl4pPr lvl="3" rtl="0">
              <a:lnSpc>
                <a:spcPct val="115000"/>
              </a:lnSpc>
              <a:spcBef>
                <a:spcPts val="0"/>
              </a:spcBef>
              <a:spcAft>
                <a:spcPts val="0"/>
              </a:spcAft>
              <a:buSzPts val="3500"/>
              <a:buNone/>
              <a:defRPr/>
            </a:lvl4pPr>
            <a:lvl5pPr lvl="4" rtl="0">
              <a:lnSpc>
                <a:spcPct val="115000"/>
              </a:lnSpc>
              <a:spcBef>
                <a:spcPts val="0"/>
              </a:spcBef>
              <a:spcAft>
                <a:spcPts val="0"/>
              </a:spcAft>
              <a:buSzPts val="3500"/>
              <a:buNone/>
              <a:defRPr/>
            </a:lvl5pPr>
            <a:lvl6pPr lvl="5" rtl="0">
              <a:lnSpc>
                <a:spcPct val="115000"/>
              </a:lnSpc>
              <a:spcBef>
                <a:spcPts val="0"/>
              </a:spcBef>
              <a:spcAft>
                <a:spcPts val="0"/>
              </a:spcAft>
              <a:buSzPts val="3500"/>
              <a:buNone/>
              <a:defRPr/>
            </a:lvl6pPr>
            <a:lvl7pPr lvl="6" rtl="0">
              <a:lnSpc>
                <a:spcPct val="115000"/>
              </a:lnSpc>
              <a:spcBef>
                <a:spcPts val="0"/>
              </a:spcBef>
              <a:spcAft>
                <a:spcPts val="0"/>
              </a:spcAft>
              <a:buSzPts val="3500"/>
              <a:buNone/>
              <a:defRPr/>
            </a:lvl7pPr>
            <a:lvl8pPr lvl="7" rtl="0">
              <a:lnSpc>
                <a:spcPct val="115000"/>
              </a:lnSpc>
              <a:spcBef>
                <a:spcPts val="0"/>
              </a:spcBef>
              <a:spcAft>
                <a:spcPts val="0"/>
              </a:spcAft>
              <a:buSzPts val="3500"/>
              <a:buNone/>
              <a:defRPr/>
            </a:lvl8pPr>
            <a:lvl9pPr lvl="8" rtl="0">
              <a:lnSpc>
                <a:spcPct val="115000"/>
              </a:lnSpc>
              <a:spcBef>
                <a:spcPts val="0"/>
              </a:spcBef>
              <a:spcAft>
                <a:spcPts val="0"/>
              </a:spcAft>
              <a:buSzPts val="3500"/>
              <a:buNone/>
              <a:defRPr/>
            </a:lvl9pPr>
          </a:lstStyle>
          <a:p/>
        </p:txBody>
      </p:sp>
      <p:sp>
        <p:nvSpPr>
          <p:cNvPr id="194" name="Google Shape;194;p17"/>
          <p:cNvSpPr txBox="1"/>
          <p:nvPr>
            <p:ph idx="1" type="subTitle"/>
          </p:nvPr>
        </p:nvSpPr>
        <p:spPr>
          <a:xfrm>
            <a:off x="5935373" y="2724925"/>
            <a:ext cx="2430300" cy="12210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2800"/>
              <a:buNone/>
              <a:defRPr b="0" sz="1400"/>
            </a:lvl1pPr>
            <a:lvl2pPr lvl="1" rtl="0" algn="ctr">
              <a:lnSpc>
                <a:spcPct val="115000"/>
              </a:lnSpc>
              <a:spcBef>
                <a:spcPts val="0"/>
              </a:spcBef>
              <a:spcAft>
                <a:spcPts val="0"/>
              </a:spcAft>
              <a:buSzPts val="2800"/>
              <a:buNone/>
              <a:defRPr sz="2800"/>
            </a:lvl2pPr>
            <a:lvl3pPr lvl="2" rtl="0" algn="ctr">
              <a:lnSpc>
                <a:spcPct val="115000"/>
              </a:lnSpc>
              <a:spcBef>
                <a:spcPts val="0"/>
              </a:spcBef>
              <a:spcAft>
                <a:spcPts val="0"/>
              </a:spcAft>
              <a:buSzPts val="2800"/>
              <a:buNone/>
              <a:defRPr sz="2800"/>
            </a:lvl3pPr>
            <a:lvl4pPr lvl="3" rtl="0" algn="ctr">
              <a:lnSpc>
                <a:spcPct val="115000"/>
              </a:lnSpc>
              <a:spcBef>
                <a:spcPts val="0"/>
              </a:spcBef>
              <a:spcAft>
                <a:spcPts val="0"/>
              </a:spcAft>
              <a:buSzPts val="2800"/>
              <a:buNone/>
              <a:defRPr sz="2800"/>
            </a:lvl4pPr>
            <a:lvl5pPr lvl="4" rtl="0" algn="ctr">
              <a:lnSpc>
                <a:spcPct val="115000"/>
              </a:lnSpc>
              <a:spcBef>
                <a:spcPts val="0"/>
              </a:spcBef>
              <a:spcAft>
                <a:spcPts val="0"/>
              </a:spcAft>
              <a:buSzPts val="2800"/>
              <a:buNone/>
              <a:defRPr sz="2800"/>
            </a:lvl5pPr>
            <a:lvl6pPr lvl="5" rtl="0" algn="ctr">
              <a:lnSpc>
                <a:spcPct val="115000"/>
              </a:lnSpc>
              <a:spcBef>
                <a:spcPts val="0"/>
              </a:spcBef>
              <a:spcAft>
                <a:spcPts val="0"/>
              </a:spcAft>
              <a:buSzPts val="2800"/>
              <a:buNone/>
              <a:defRPr sz="2800"/>
            </a:lvl6pPr>
            <a:lvl7pPr lvl="6" rtl="0" algn="ctr">
              <a:lnSpc>
                <a:spcPct val="115000"/>
              </a:lnSpc>
              <a:spcBef>
                <a:spcPts val="0"/>
              </a:spcBef>
              <a:spcAft>
                <a:spcPts val="0"/>
              </a:spcAft>
              <a:buSzPts val="2800"/>
              <a:buNone/>
              <a:defRPr sz="2800"/>
            </a:lvl7pPr>
            <a:lvl8pPr lvl="7" rtl="0" algn="ctr">
              <a:lnSpc>
                <a:spcPct val="115000"/>
              </a:lnSpc>
              <a:spcBef>
                <a:spcPts val="0"/>
              </a:spcBef>
              <a:spcAft>
                <a:spcPts val="0"/>
              </a:spcAft>
              <a:buSzPts val="2800"/>
              <a:buNone/>
              <a:defRPr sz="2800"/>
            </a:lvl8pPr>
            <a:lvl9pPr lvl="8" rtl="0" algn="ctr">
              <a:lnSpc>
                <a:spcPct val="115000"/>
              </a:lnSpc>
              <a:spcBef>
                <a:spcPts val="0"/>
              </a:spcBef>
              <a:spcAft>
                <a:spcPts val="0"/>
              </a:spcAft>
              <a:buSzPts val="2800"/>
              <a:buNone/>
              <a:defRPr sz="2800"/>
            </a:lvl9pPr>
          </a:lstStyle>
          <a:p/>
        </p:txBody>
      </p:sp>
      <p:sp>
        <p:nvSpPr>
          <p:cNvPr id="195" name="Google Shape;195;p17"/>
          <p:cNvSpPr txBox="1"/>
          <p:nvPr>
            <p:ph idx="2" type="subTitle"/>
          </p:nvPr>
        </p:nvSpPr>
        <p:spPr>
          <a:xfrm>
            <a:off x="3369209" y="2724925"/>
            <a:ext cx="2430300" cy="12210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2800"/>
              <a:buNone/>
              <a:defRPr b="0" sz="1400"/>
            </a:lvl1pPr>
            <a:lvl2pPr lvl="1" rtl="0" algn="ctr">
              <a:lnSpc>
                <a:spcPct val="115000"/>
              </a:lnSpc>
              <a:spcBef>
                <a:spcPts val="0"/>
              </a:spcBef>
              <a:spcAft>
                <a:spcPts val="0"/>
              </a:spcAft>
              <a:buSzPts val="2800"/>
              <a:buNone/>
              <a:defRPr sz="2800"/>
            </a:lvl2pPr>
            <a:lvl3pPr lvl="2" rtl="0" algn="ctr">
              <a:lnSpc>
                <a:spcPct val="115000"/>
              </a:lnSpc>
              <a:spcBef>
                <a:spcPts val="0"/>
              </a:spcBef>
              <a:spcAft>
                <a:spcPts val="0"/>
              </a:spcAft>
              <a:buSzPts val="2800"/>
              <a:buNone/>
              <a:defRPr sz="2800"/>
            </a:lvl3pPr>
            <a:lvl4pPr lvl="3" rtl="0" algn="ctr">
              <a:lnSpc>
                <a:spcPct val="115000"/>
              </a:lnSpc>
              <a:spcBef>
                <a:spcPts val="0"/>
              </a:spcBef>
              <a:spcAft>
                <a:spcPts val="0"/>
              </a:spcAft>
              <a:buSzPts val="2800"/>
              <a:buNone/>
              <a:defRPr sz="2800"/>
            </a:lvl4pPr>
            <a:lvl5pPr lvl="4" rtl="0" algn="ctr">
              <a:lnSpc>
                <a:spcPct val="115000"/>
              </a:lnSpc>
              <a:spcBef>
                <a:spcPts val="0"/>
              </a:spcBef>
              <a:spcAft>
                <a:spcPts val="0"/>
              </a:spcAft>
              <a:buSzPts val="2800"/>
              <a:buNone/>
              <a:defRPr sz="2800"/>
            </a:lvl5pPr>
            <a:lvl6pPr lvl="5" rtl="0" algn="ctr">
              <a:lnSpc>
                <a:spcPct val="115000"/>
              </a:lnSpc>
              <a:spcBef>
                <a:spcPts val="0"/>
              </a:spcBef>
              <a:spcAft>
                <a:spcPts val="0"/>
              </a:spcAft>
              <a:buSzPts val="2800"/>
              <a:buNone/>
              <a:defRPr sz="2800"/>
            </a:lvl6pPr>
            <a:lvl7pPr lvl="6" rtl="0" algn="ctr">
              <a:lnSpc>
                <a:spcPct val="115000"/>
              </a:lnSpc>
              <a:spcBef>
                <a:spcPts val="0"/>
              </a:spcBef>
              <a:spcAft>
                <a:spcPts val="0"/>
              </a:spcAft>
              <a:buSzPts val="2800"/>
              <a:buNone/>
              <a:defRPr sz="2800"/>
            </a:lvl7pPr>
            <a:lvl8pPr lvl="7" rtl="0" algn="ctr">
              <a:lnSpc>
                <a:spcPct val="115000"/>
              </a:lnSpc>
              <a:spcBef>
                <a:spcPts val="0"/>
              </a:spcBef>
              <a:spcAft>
                <a:spcPts val="0"/>
              </a:spcAft>
              <a:buSzPts val="2800"/>
              <a:buNone/>
              <a:defRPr sz="2800"/>
            </a:lvl8pPr>
            <a:lvl9pPr lvl="8" rtl="0" algn="ctr">
              <a:lnSpc>
                <a:spcPct val="115000"/>
              </a:lnSpc>
              <a:spcBef>
                <a:spcPts val="0"/>
              </a:spcBef>
              <a:spcAft>
                <a:spcPts val="0"/>
              </a:spcAft>
              <a:buSzPts val="2800"/>
              <a:buNone/>
              <a:defRPr sz="2800"/>
            </a:lvl9pPr>
          </a:lstStyle>
          <a:p/>
        </p:txBody>
      </p:sp>
      <p:sp>
        <p:nvSpPr>
          <p:cNvPr id="196" name="Google Shape;196;p17"/>
          <p:cNvSpPr txBox="1"/>
          <p:nvPr>
            <p:ph idx="3" type="subTitle"/>
          </p:nvPr>
        </p:nvSpPr>
        <p:spPr>
          <a:xfrm>
            <a:off x="5935374" y="2447425"/>
            <a:ext cx="2430300" cy="4299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200"/>
              <a:buFont typeface="DM Sans Medium"/>
              <a:buNone/>
              <a:defRPr b="1" sz="2200">
                <a:latin typeface="IBM Plex Sans"/>
                <a:ea typeface="IBM Plex Sans"/>
                <a:cs typeface="IBM Plex Sans"/>
                <a:sym typeface="IBM Plex Sans"/>
              </a:defRPr>
            </a:lvl1pPr>
            <a:lvl2pPr lvl="1"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2pPr>
            <a:lvl3pPr lvl="2"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3pPr>
            <a:lvl4pPr lvl="3"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4pPr>
            <a:lvl5pPr lvl="4"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5pPr>
            <a:lvl6pPr lvl="5"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6pPr>
            <a:lvl7pPr lvl="6"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7pPr>
            <a:lvl8pPr lvl="7"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8pPr>
            <a:lvl9pPr lvl="8"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9pPr>
          </a:lstStyle>
          <a:p/>
        </p:txBody>
      </p:sp>
      <p:sp>
        <p:nvSpPr>
          <p:cNvPr id="197" name="Google Shape;197;p17"/>
          <p:cNvSpPr txBox="1"/>
          <p:nvPr>
            <p:ph idx="4" type="subTitle"/>
          </p:nvPr>
        </p:nvSpPr>
        <p:spPr>
          <a:xfrm>
            <a:off x="3369200" y="2447425"/>
            <a:ext cx="2430300" cy="4299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200"/>
              <a:buFont typeface="DM Sans Medium"/>
              <a:buNone/>
              <a:defRPr b="1" sz="2200">
                <a:latin typeface="IBM Plex Sans"/>
                <a:ea typeface="IBM Plex Sans"/>
                <a:cs typeface="IBM Plex Sans"/>
                <a:sym typeface="IBM Plex Sans"/>
              </a:defRPr>
            </a:lvl1pPr>
            <a:lvl2pPr lvl="1"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2pPr>
            <a:lvl3pPr lvl="2"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3pPr>
            <a:lvl4pPr lvl="3"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4pPr>
            <a:lvl5pPr lvl="4"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5pPr>
            <a:lvl6pPr lvl="5"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6pPr>
            <a:lvl7pPr lvl="6"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7pPr>
            <a:lvl8pPr lvl="7"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8pPr>
            <a:lvl9pPr lvl="8"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9pPr>
          </a:lstStyle>
          <a:p/>
        </p:txBody>
      </p:sp>
      <p:sp>
        <p:nvSpPr>
          <p:cNvPr id="198" name="Google Shape;198;p17"/>
          <p:cNvSpPr/>
          <p:nvPr>
            <p:ph idx="5" type="pic"/>
          </p:nvPr>
        </p:nvSpPr>
        <p:spPr>
          <a:xfrm>
            <a:off x="711100" y="1311450"/>
            <a:ext cx="2302200" cy="2669700"/>
          </a:xfrm>
          <a:prstGeom prst="rect">
            <a:avLst/>
          </a:prstGeom>
          <a:noFill/>
          <a:ln cap="flat" cmpd="sng" w="9525">
            <a:solidFill>
              <a:schemeClr val="dk1"/>
            </a:solidFill>
            <a:prstDash val="solid"/>
            <a:round/>
            <a:headEnd len="sm" w="sm" type="none"/>
            <a:tailEnd len="sm" w="sm" type="none"/>
          </a:ln>
        </p:spPr>
      </p:sp>
      <p:sp>
        <p:nvSpPr>
          <p:cNvPr id="199" name="Google Shape;199;p17"/>
          <p:cNvSpPr/>
          <p:nvPr/>
        </p:nvSpPr>
        <p:spPr>
          <a:xfrm>
            <a:off x="7823850" y="4533750"/>
            <a:ext cx="469800" cy="469800"/>
          </a:xfrm>
          <a:prstGeom prst="ellipse">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17"/>
          <p:cNvSpPr/>
          <p:nvPr/>
        </p:nvSpPr>
        <p:spPr>
          <a:xfrm>
            <a:off x="8410800" y="4533750"/>
            <a:ext cx="469800" cy="469800"/>
          </a:xfrm>
          <a:prstGeom prst="ellipse">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17"/>
          <p:cNvSpPr/>
          <p:nvPr/>
        </p:nvSpPr>
        <p:spPr>
          <a:xfrm rot="1094965">
            <a:off x="7227994" y="-912729"/>
            <a:ext cx="2666099" cy="2802805"/>
          </a:xfrm>
          <a:prstGeom prst="star10">
            <a:avLst>
              <a:gd fmla="val 27785" name="adj"/>
              <a:gd fmla="val 105146" name="hf"/>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_1">
    <p:spTree>
      <p:nvGrpSpPr>
        <p:cNvPr id="202" name="Shape 202"/>
        <p:cNvGrpSpPr/>
        <p:nvPr/>
      </p:nvGrpSpPr>
      <p:grpSpPr>
        <a:xfrm>
          <a:off x="0" y="0"/>
          <a:ext cx="0" cy="0"/>
          <a:chOff x="0" y="0"/>
          <a:chExt cx="0" cy="0"/>
        </a:xfrm>
      </p:grpSpPr>
      <p:pic>
        <p:nvPicPr>
          <p:cNvPr id="203" name="Google Shape;203;p18"/>
          <p:cNvPicPr preferRelativeResize="0"/>
          <p:nvPr/>
        </p:nvPicPr>
        <p:blipFill rotWithShape="1">
          <a:blip r:embed="rId2">
            <a:alphaModFix amt="30000"/>
          </a:blip>
          <a:srcRect b="0" l="1854" r="0" t="0"/>
          <a:stretch/>
        </p:blipFill>
        <p:spPr>
          <a:xfrm>
            <a:off x="0" y="0"/>
            <a:ext cx="9144001" cy="5195000"/>
          </a:xfrm>
          <a:prstGeom prst="rect">
            <a:avLst/>
          </a:prstGeom>
          <a:noFill/>
          <a:ln>
            <a:noFill/>
          </a:ln>
        </p:spPr>
      </p:pic>
      <p:sp>
        <p:nvSpPr>
          <p:cNvPr id="204" name="Google Shape;204;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05" name="Google Shape;205;p18"/>
          <p:cNvSpPr txBox="1"/>
          <p:nvPr>
            <p:ph idx="1" type="subTitle"/>
          </p:nvPr>
        </p:nvSpPr>
        <p:spPr>
          <a:xfrm>
            <a:off x="937700" y="2848525"/>
            <a:ext cx="2175300" cy="869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6" name="Google Shape;206;p18"/>
          <p:cNvSpPr txBox="1"/>
          <p:nvPr>
            <p:ph idx="2" type="subTitle"/>
          </p:nvPr>
        </p:nvSpPr>
        <p:spPr>
          <a:xfrm>
            <a:off x="3484420" y="2848525"/>
            <a:ext cx="2175300" cy="869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7" name="Google Shape;207;p18"/>
          <p:cNvSpPr txBox="1"/>
          <p:nvPr>
            <p:ph idx="3" type="subTitle"/>
          </p:nvPr>
        </p:nvSpPr>
        <p:spPr>
          <a:xfrm>
            <a:off x="6031147" y="2848525"/>
            <a:ext cx="2175300" cy="869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8" name="Google Shape;208;p18"/>
          <p:cNvSpPr txBox="1"/>
          <p:nvPr>
            <p:ph idx="4" type="subTitle"/>
          </p:nvPr>
        </p:nvSpPr>
        <p:spPr>
          <a:xfrm>
            <a:off x="937700" y="2570125"/>
            <a:ext cx="2175300" cy="430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200">
                <a:latin typeface="IBM Plex Sans"/>
                <a:ea typeface="IBM Plex Sans"/>
                <a:cs typeface="IBM Plex Sans"/>
                <a:sym typeface="IBM Plex Sans"/>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09" name="Google Shape;209;p18"/>
          <p:cNvSpPr txBox="1"/>
          <p:nvPr>
            <p:ph idx="5" type="subTitle"/>
          </p:nvPr>
        </p:nvSpPr>
        <p:spPr>
          <a:xfrm>
            <a:off x="3484421" y="2570125"/>
            <a:ext cx="2175300" cy="430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200">
                <a:latin typeface="IBM Plex Sans"/>
                <a:ea typeface="IBM Plex Sans"/>
                <a:cs typeface="IBM Plex Sans"/>
                <a:sym typeface="IBM Plex Sans"/>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10" name="Google Shape;210;p18"/>
          <p:cNvSpPr txBox="1"/>
          <p:nvPr>
            <p:ph idx="6" type="subTitle"/>
          </p:nvPr>
        </p:nvSpPr>
        <p:spPr>
          <a:xfrm>
            <a:off x="6031149" y="2570125"/>
            <a:ext cx="2175300" cy="430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200">
                <a:latin typeface="IBM Plex Sans"/>
                <a:ea typeface="IBM Plex Sans"/>
                <a:cs typeface="IBM Plex Sans"/>
                <a:sym typeface="IBM Plex Sans"/>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11" name="Google Shape;211;p18"/>
          <p:cNvSpPr/>
          <p:nvPr/>
        </p:nvSpPr>
        <p:spPr>
          <a:xfrm rot="1094965">
            <a:off x="7496394" y="3384621"/>
            <a:ext cx="2666099" cy="2802805"/>
          </a:xfrm>
          <a:prstGeom prst="star10">
            <a:avLst>
              <a:gd fmla="val 27785" name="adj"/>
              <a:gd fmla="val 105146" name="hf"/>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18"/>
          <p:cNvSpPr/>
          <p:nvPr/>
        </p:nvSpPr>
        <p:spPr>
          <a:xfrm>
            <a:off x="155825" y="3870220"/>
            <a:ext cx="557400" cy="557400"/>
          </a:xfrm>
          <a:prstGeom prst="diamond">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18"/>
          <p:cNvSpPr/>
          <p:nvPr/>
        </p:nvSpPr>
        <p:spPr>
          <a:xfrm>
            <a:off x="155825" y="4427624"/>
            <a:ext cx="557400" cy="557400"/>
          </a:xfrm>
          <a:prstGeom prst="diamond">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214" name="Shape 214"/>
        <p:cNvGrpSpPr/>
        <p:nvPr/>
      </p:nvGrpSpPr>
      <p:grpSpPr>
        <a:xfrm>
          <a:off x="0" y="0"/>
          <a:ext cx="0" cy="0"/>
          <a:chOff x="0" y="0"/>
          <a:chExt cx="0" cy="0"/>
        </a:xfrm>
      </p:grpSpPr>
      <p:pic>
        <p:nvPicPr>
          <p:cNvPr id="215" name="Google Shape;215;p19"/>
          <p:cNvPicPr preferRelativeResize="0"/>
          <p:nvPr/>
        </p:nvPicPr>
        <p:blipFill rotWithShape="1">
          <a:blip r:embed="rId2">
            <a:alphaModFix amt="30000"/>
          </a:blip>
          <a:srcRect b="0" l="1854" r="0" t="0"/>
          <a:stretch/>
        </p:blipFill>
        <p:spPr>
          <a:xfrm>
            <a:off x="0" y="0"/>
            <a:ext cx="9144001" cy="5195000"/>
          </a:xfrm>
          <a:prstGeom prst="rect">
            <a:avLst/>
          </a:prstGeom>
          <a:noFill/>
          <a:ln>
            <a:noFill/>
          </a:ln>
        </p:spPr>
      </p:pic>
      <p:sp>
        <p:nvSpPr>
          <p:cNvPr id="216" name="Google Shape;216;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3500"/>
              <a:buNone/>
              <a:defRPr/>
            </a:lvl1pPr>
            <a:lvl2pPr lvl="1" rtl="0">
              <a:lnSpc>
                <a:spcPct val="115000"/>
              </a:lnSpc>
              <a:spcBef>
                <a:spcPts val="0"/>
              </a:spcBef>
              <a:spcAft>
                <a:spcPts val="0"/>
              </a:spcAft>
              <a:buSzPts val="3500"/>
              <a:buNone/>
              <a:defRPr/>
            </a:lvl2pPr>
            <a:lvl3pPr lvl="2" rtl="0">
              <a:lnSpc>
                <a:spcPct val="115000"/>
              </a:lnSpc>
              <a:spcBef>
                <a:spcPts val="0"/>
              </a:spcBef>
              <a:spcAft>
                <a:spcPts val="0"/>
              </a:spcAft>
              <a:buSzPts val="3500"/>
              <a:buNone/>
              <a:defRPr/>
            </a:lvl3pPr>
            <a:lvl4pPr lvl="3" rtl="0">
              <a:lnSpc>
                <a:spcPct val="115000"/>
              </a:lnSpc>
              <a:spcBef>
                <a:spcPts val="0"/>
              </a:spcBef>
              <a:spcAft>
                <a:spcPts val="0"/>
              </a:spcAft>
              <a:buSzPts val="3500"/>
              <a:buNone/>
              <a:defRPr/>
            </a:lvl4pPr>
            <a:lvl5pPr lvl="4" rtl="0">
              <a:lnSpc>
                <a:spcPct val="115000"/>
              </a:lnSpc>
              <a:spcBef>
                <a:spcPts val="0"/>
              </a:spcBef>
              <a:spcAft>
                <a:spcPts val="0"/>
              </a:spcAft>
              <a:buSzPts val="3500"/>
              <a:buNone/>
              <a:defRPr/>
            </a:lvl5pPr>
            <a:lvl6pPr lvl="5" rtl="0">
              <a:lnSpc>
                <a:spcPct val="115000"/>
              </a:lnSpc>
              <a:spcBef>
                <a:spcPts val="0"/>
              </a:spcBef>
              <a:spcAft>
                <a:spcPts val="0"/>
              </a:spcAft>
              <a:buSzPts val="3500"/>
              <a:buNone/>
              <a:defRPr/>
            </a:lvl6pPr>
            <a:lvl7pPr lvl="6" rtl="0">
              <a:lnSpc>
                <a:spcPct val="115000"/>
              </a:lnSpc>
              <a:spcBef>
                <a:spcPts val="0"/>
              </a:spcBef>
              <a:spcAft>
                <a:spcPts val="0"/>
              </a:spcAft>
              <a:buSzPts val="3500"/>
              <a:buNone/>
              <a:defRPr/>
            </a:lvl7pPr>
            <a:lvl8pPr lvl="7" rtl="0">
              <a:lnSpc>
                <a:spcPct val="115000"/>
              </a:lnSpc>
              <a:spcBef>
                <a:spcPts val="0"/>
              </a:spcBef>
              <a:spcAft>
                <a:spcPts val="0"/>
              </a:spcAft>
              <a:buSzPts val="3500"/>
              <a:buNone/>
              <a:defRPr/>
            </a:lvl8pPr>
            <a:lvl9pPr lvl="8" rtl="0">
              <a:lnSpc>
                <a:spcPct val="115000"/>
              </a:lnSpc>
              <a:spcBef>
                <a:spcPts val="0"/>
              </a:spcBef>
              <a:spcAft>
                <a:spcPts val="0"/>
              </a:spcAft>
              <a:buSzPts val="3500"/>
              <a:buNone/>
              <a:defRPr/>
            </a:lvl9pPr>
          </a:lstStyle>
          <a:p/>
        </p:txBody>
      </p:sp>
      <p:sp>
        <p:nvSpPr>
          <p:cNvPr id="217" name="Google Shape;217;p19"/>
          <p:cNvSpPr txBox="1"/>
          <p:nvPr>
            <p:ph idx="1" type="subTitle"/>
          </p:nvPr>
        </p:nvSpPr>
        <p:spPr>
          <a:xfrm>
            <a:off x="2302453" y="2077875"/>
            <a:ext cx="1978200" cy="6654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18" name="Google Shape;218;p19"/>
          <p:cNvSpPr txBox="1"/>
          <p:nvPr>
            <p:ph idx="2" type="subTitle"/>
          </p:nvPr>
        </p:nvSpPr>
        <p:spPr>
          <a:xfrm>
            <a:off x="5532957" y="2077875"/>
            <a:ext cx="1978200" cy="6654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19" name="Google Shape;219;p19"/>
          <p:cNvSpPr txBox="1"/>
          <p:nvPr>
            <p:ph idx="3" type="subTitle"/>
          </p:nvPr>
        </p:nvSpPr>
        <p:spPr>
          <a:xfrm>
            <a:off x="2302453" y="3511275"/>
            <a:ext cx="1978200" cy="6654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20" name="Google Shape;220;p19"/>
          <p:cNvSpPr txBox="1"/>
          <p:nvPr>
            <p:ph idx="4" type="subTitle"/>
          </p:nvPr>
        </p:nvSpPr>
        <p:spPr>
          <a:xfrm>
            <a:off x="5532957" y="3511275"/>
            <a:ext cx="1978200" cy="6654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21" name="Google Shape;221;p19"/>
          <p:cNvSpPr txBox="1"/>
          <p:nvPr>
            <p:ph idx="5" type="subTitle"/>
          </p:nvPr>
        </p:nvSpPr>
        <p:spPr>
          <a:xfrm>
            <a:off x="2302450" y="1793387"/>
            <a:ext cx="1978200" cy="4299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200"/>
              <a:buFont typeface="DM Sans Medium"/>
              <a:buNone/>
              <a:defRPr b="1" sz="2200">
                <a:latin typeface="IBM Plex Sans"/>
                <a:ea typeface="IBM Plex Sans"/>
                <a:cs typeface="IBM Plex Sans"/>
                <a:sym typeface="IBM Plex Sans"/>
              </a:defRPr>
            </a:lvl1pPr>
            <a:lvl2pPr lvl="1"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2pPr>
            <a:lvl3pPr lvl="2"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3pPr>
            <a:lvl4pPr lvl="3"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4pPr>
            <a:lvl5pPr lvl="4"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5pPr>
            <a:lvl6pPr lvl="5"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6pPr>
            <a:lvl7pPr lvl="6"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7pPr>
            <a:lvl8pPr lvl="7"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8pPr>
            <a:lvl9pPr lvl="8"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9pPr>
          </a:lstStyle>
          <a:p/>
        </p:txBody>
      </p:sp>
      <p:sp>
        <p:nvSpPr>
          <p:cNvPr id="222" name="Google Shape;222;p19"/>
          <p:cNvSpPr txBox="1"/>
          <p:nvPr>
            <p:ph idx="6" type="subTitle"/>
          </p:nvPr>
        </p:nvSpPr>
        <p:spPr>
          <a:xfrm>
            <a:off x="5532951" y="1793387"/>
            <a:ext cx="1978200" cy="4299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200"/>
              <a:buFont typeface="DM Sans Medium"/>
              <a:buNone/>
              <a:defRPr b="1" sz="2200">
                <a:latin typeface="IBM Plex Sans"/>
                <a:ea typeface="IBM Plex Sans"/>
                <a:cs typeface="IBM Plex Sans"/>
                <a:sym typeface="IBM Plex Sans"/>
              </a:defRPr>
            </a:lvl1pPr>
            <a:lvl2pPr lvl="1"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2pPr>
            <a:lvl3pPr lvl="2"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3pPr>
            <a:lvl4pPr lvl="3"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4pPr>
            <a:lvl5pPr lvl="4"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5pPr>
            <a:lvl6pPr lvl="5"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6pPr>
            <a:lvl7pPr lvl="6"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7pPr>
            <a:lvl8pPr lvl="7"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8pPr>
            <a:lvl9pPr lvl="8"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9pPr>
          </a:lstStyle>
          <a:p/>
        </p:txBody>
      </p:sp>
      <p:sp>
        <p:nvSpPr>
          <p:cNvPr id="223" name="Google Shape;223;p19"/>
          <p:cNvSpPr txBox="1"/>
          <p:nvPr>
            <p:ph idx="7" type="subTitle"/>
          </p:nvPr>
        </p:nvSpPr>
        <p:spPr>
          <a:xfrm>
            <a:off x="2302450" y="3226787"/>
            <a:ext cx="1978200" cy="4299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200"/>
              <a:buFont typeface="DM Sans Medium"/>
              <a:buNone/>
              <a:defRPr b="1" sz="2200">
                <a:latin typeface="IBM Plex Sans"/>
                <a:ea typeface="IBM Plex Sans"/>
                <a:cs typeface="IBM Plex Sans"/>
                <a:sym typeface="IBM Plex Sans"/>
              </a:defRPr>
            </a:lvl1pPr>
            <a:lvl2pPr lvl="1"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2pPr>
            <a:lvl3pPr lvl="2"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3pPr>
            <a:lvl4pPr lvl="3"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4pPr>
            <a:lvl5pPr lvl="4"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5pPr>
            <a:lvl6pPr lvl="5"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6pPr>
            <a:lvl7pPr lvl="6"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7pPr>
            <a:lvl8pPr lvl="7"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8pPr>
            <a:lvl9pPr lvl="8"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9pPr>
          </a:lstStyle>
          <a:p/>
        </p:txBody>
      </p:sp>
      <p:sp>
        <p:nvSpPr>
          <p:cNvPr id="224" name="Google Shape;224;p19"/>
          <p:cNvSpPr txBox="1"/>
          <p:nvPr>
            <p:ph idx="8" type="subTitle"/>
          </p:nvPr>
        </p:nvSpPr>
        <p:spPr>
          <a:xfrm>
            <a:off x="5532951" y="3226787"/>
            <a:ext cx="1978200" cy="4299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200"/>
              <a:buFont typeface="DM Sans Medium"/>
              <a:buNone/>
              <a:defRPr b="1" sz="2200">
                <a:latin typeface="IBM Plex Sans"/>
                <a:ea typeface="IBM Plex Sans"/>
                <a:cs typeface="IBM Plex Sans"/>
                <a:sym typeface="IBM Plex Sans"/>
              </a:defRPr>
            </a:lvl1pPr>
            <a:lvl2pPr lvl="1"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2pPr>
            <a:lvl3pPr lvl="2"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3pPr>
            <a:lvl4pPr lvl="3"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4pPr>
            <a:lvl5pPr lvl="4"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5pPr>
            <a:lvl6pPr lvl="5"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6pPr>
            <a:lvl7pPr lvl="6"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7pPr>
            <a:lvl8pPr lvl="7"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8pPr>
            <a:lvl9pPr lvl="8"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9pPr>
          </a:lstStyle>
          <a:p/>
        </p:txBody>
      </p:sp>
      <p:grpSp>
        <p:nvGrpSpPr>
          <p:cNvPr id="225" name="Google Shape;225;p19"/>
          <p:cNvGrpSpPr/>
          <p:nvPr/>
        </p:nvGrpSpPr>
        <p:grpSpPr>
          <a:xfrm>
            <a:off x="3902057" y="-564876"/>
            <a:ext cx="1921748" cy="1921748"/>
            <a:chOff x="2480000" y="1632350"/>
            <a:chExt cx="2976225" cy="2976225"/>
          </a:xfrm>
        </p:grpSpPr>
        <p:sp>
          <p:nvSpPr>
            <p:cNvPr id="226" name="Google Shape;226;p19"/>
            <p:cNvSpPr/>
            <p:nvPr/>
          </p:nvSpPr>
          <p:spPr>
            <a:xfrm rot="10800000">
              <a:off x="3938725" y="1632350"/>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19"/>
            <p:cNvSpPr/>
            <p:nvPr/>
          </p:nvSpPr>
          <p:spPr>
            <a:xfrm flipH="1" rot="9002269">
              <a:off x="3495365" y="1749662"/>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19"/>
            <p:cNvSpPr/>
            <p:nvPr/>
          </p:nvSpPr>
          <p:spPr>
            <a:xfrm rot="-9002269">
              <a:off x="4377924" y="1750124"/>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19"/>
            <p:cNvSpPr/>
            <p:nvPr/>
          </p:nvSpPr>
          <p:spPr>
            <a:xfrm rot="-7197731">
              <a:off x="4714344" y="2090270"/>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19"/>
            <p:cNvSpPr/>
            <p:nvPr/>
          </p:nvSpPr>
          <p:spPr>
            <a:xfrm flipH="1" rot="7197731">
              <a:off x="3163038" y="2100437"/>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19"/>
            <p:cNvSpPr/>
            <p:nvPr/>
          </p:nvSpPr>
          <p:spPr>
            <a:xfrm rot="5400000">
              <a:off x="3043100" y="2527950"/>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19"/>
            <p:cNvSpPr/>
            <p:nvPr/>
          </p:nvSpPr>
          <p:spPr>
            <a:xfrm rot="-5400000">
              <a:off x="4834325" y="2527950"/>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19"/>
            <p:cNvSpPr/>
            <p:nvPr/>
          </p:nvSpPr>
          <p:spPr>
            <a:xfrm rot="3602269">
              <a:off x="3163038" y="2985960"/>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19"/>
            <p:cNvSpPr/>
            <p:nvPr/>
          </p:nvSpPr>
          <p:spPr>
            <a:xfrm flipH="1" rot="-3602269">
              <a:off x="4714344" y="2996128"/>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19"/>
            <p:cNvSpPr/>
            <p:nvPr/>
          </p:nvSpPr>
          <p:spPr>
            <a:xfrm flipH="1" rot="-1797731">
              <a:off x="4382024" y="3306310"/>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19"/>
            <p:cNvSpPr/>
            <p:nvPr/>
          </p:nvSpPr>
          <p:spPr>
            <a:xfrm rot="1797731">
              <a:off x="3491265" y="3306772"/>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19"/>
            <p:cNvSpPr/>
            <p:nvPr/>
          </p:nvSpPr>
          <p:spPr>
            <a:xfrm>
              <a:off x="3938725" y="3423575"/>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8" name="Google Shape;238;p19"/>
          <p:cNvSpPr/>
          <p:nvPr/>
        </p:nvSpPr>
        <p:spPr>
          <a:xfrm rot="1094965">
            <a:off x="7494169" y="3425046"/>
            <a:ext cx="2666099" cy="2802805"/>
          </a:xfrm>
          <a:prstGeom prst="star10">
            <a:avLst>
              <a:gd fmla="val 27785" name="adj"/>
              <a:gd fmla="val 105146" name="hf"/>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19"/>
          <p:cNvSpPr/>
          <p:nvPr/>
        </p:nvSpPr>
        <p:spPr>
          <a:xfrm>
            <a:off x="8510700" y="117295"/>
            <a:ext cx="557400" cy="557400"/>
          </a:xfrm>
          <a:prstGeom prst="diamond">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19"/>
          <p:cNvSpPr/>
          <p:nvPr/>
        </p:nvSpPr>
        <p:spPr>
          <a:xfrm>
            <a:off x="8510700" y="674699"/>
            <a:ext cx="557400" cy="557400"/>
          </a:xfrm>
          <a:prstGeom prst="diamond">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241" name="Shape 241"/>
        <p:cNvGrpSpPr/>
        <p:nvPr/>
      </p:nvGrpSpPr>
      <p:grpSpPr>
        <a:xfrm>
          <a:off x="0" y="0"/>
          <a:ext cx="0" cy="0"/>
          <a:chOff x="0" y="0"/>
          <a:chExt cx="0" cy="0"/>
        </a:xfrm>
      </p:grpSpPr>
      <p:pic>
        <p:nvPicPr>
          <p:cNvPr id="242" name="Google Shape;242;p20"/>
          <p:cNvPicPr preferRelativeResize="0"/>
          <p:nvPr/>
        </p:nvPicPr>
        <p:blipFill rotWithShape="1">
          <a:blip r:embed="rId2">
            <a:alphaModFix amt="30000"/>
          </a:blip>
          <a:srcRect b="0" l="1854" r="0" t="0"/>
          <a:stretch/>
        </p:blipFill>
        <p:spPr>
          <a:xfrm>
            <a:off x="0" y="0"/>
            <a:ext cx="9144001" cy="5195000"/>
          </a:xfrm>
          <a:prstGeom prst="rect">
            <a:avLst/>
          </a:prstGeom>
          <a:noFill/>
          <a:ln>
            <a:noFill/>
          </a:ln>
        </p:spPr>
      </p:pic>
      <p:sp>
        <p:nvSpPr>
          <p:cNvPr id="243" name="Google Shape;243;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3500"/>
              <a:buNone/>
              <a:defRPr/>
            </a:lvl1pPr>
            <a:lvl2pPr lvl="1" rtl="0">
              <a:lnSpc>
                <a:spcPct val="115000"/>
              </a:lnSpc>
              <a:spcBef>
                <a:spcPts val="0"/>
              </a:spcBef>
              <a:spcAft>
                <a:spcPts val="0"/>
              </a:spcAft>
              <a:buSzPts val="3500"/>
              <a:buNone/>
              <a:defRPr/>
            </a:lvl2pPr>
            <a:lvl3pPr lvl="2" rtl="0">
              <a:lnSpc>
                <a:spcPct val="115000"/>
              </a:lnSpc>
              <a:spcBef>
                <a:spcPts val="0"/>
              </a:spcBef>
              <a:spcAft>
                <a:spcPts val="0"/>
              </a:spcAft>
              <a:buSzPts val="3500"/>
              <a:buNone/>
              <a:defRPr/>
            </a:lvl3pPr>
            <a:lvl4pPr lvl="3" rtl="0">
              <a:lnSpc>
                <a:spcPct val="115000"/>
              </a:lnSpc>
              <a:spcBef>
                <a:spcPts val="0"/>
              </a:spcBef>
              <a:spcAft>
                <a:spcPts val="0"/>
              </a:spcAft>
              <a:buSzPts val="3500"/>
              <a:buNone/>
              <a:defRPr/>
            </a:lvl4pPr>
            <a:lvl5pPr lvl="4" rtl="0">
              <a:lnSpc>
                <a:spcPct val="115000"/>
              </a:lnSpc>
              <a:spcBef>
                <a:spcPts val="0"/>
              </a:spcBef>
              <a:spcAft>
                <a:spcPts val="0"/>
              </a:spcAft>
              <a:buSzPts val="3500"/>
              <a:buNone/>
              <a:defRPr/>
            </a:lvl5pPr>
            <a:lvl6pPr lvl="5" rtl="0">
              <a:lnSpc>
                <a:spcPct val="115000"/>
              </a:lnSpc>
              <a:spcBef>
                <a:spcPts val="0"/>
              </a:spcBef>
              <a:spcAft>
                <a:spcPts val="0"/>
              </a:spcAft>
              <a:buSzPts val="3500"/>
              <a:buNone/>
              <a:defRPr/>
            </a:lvl6pPr>
            <a:lvl7pPr lvl="6" rtl="0">
              <a:lnSpc>
                <a:spcPct val="115000"/>
              </a:lnSpc>
              <a:spcBef>
                <a:spcPts val="0"/>
              </a:spcBef>
              <a:spcAft>
                <a:spcPts val="0"/>
              </a:spcAft>
              <a:buSzPts val="3500"/>
              <a:buNone/>
              <a:defRPr/>
            </a:lvl7pPr>
            <a:lvl8pPr lvl="7" rtl="0">
              <a:lnSpc>
                <a:spcPct val="115000"/>
              </a:lnSpc>
              <a:spcBef>
                <a:spcPts val="0"/>
              </a:spcBef>
              <a:spcAft>
                <a:spcPts val="0"/>
              </a:spcAft>
              <a:buSzPts val="3500"/>
              <a:buNone/>
              <a:defRPr/>
            </a:lvl8pPr>
            <a:lvl9pPr lvl="8" rtl="0">
              <a:lnSpc>
                <a:spcPct val="115000"/>
              </a:lnSpc>
              <a:spcBef>
                <a:spcPts val="0"/>
              </a:spcBef>
              <a:spcAft>
                <a:spcPts val="0"/>
              </a:spcAft>
              <a:buSzPts val="3500"/>
              <a:buNone/>
              <a:defRPr/>
            </a:lvl9pPr>
          </a:lstStyle>
          <a:p/>
        </p:txBody>
      </p:sp>
      <p:sp>
        <p:nvSpPr>
          <p:cNvPr id="244" name="Google Shape;244;p20"/>
          <p:cNvSpPr txBox="1"/>
          <p:nvPr>
            <p:ph idx="1" type="subTitle"/>
          </p:nvPr>
        </p:nvSpPr>
        <p:spPr>
          <a:xfrm>
            <a:off x="796375" y="1635063"/>
            <a:ext cx="1986000" cy="6240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45" name="Google Shape;245;p20"/>
          <p:cNvSpPr txBox="1"/>
          <p:nvPr>
            <p:ph idx="2" type="subTitle"/>
          </p:nvPr>
        </p:nvSpPr>
        <p:spPr>
          <a:xfrm>
            <a:off x="3045547" y="1635063"/>
            <a:ext cx="1986000" cy="6240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46" name="Google Shape;246;p20"/>
          <p:cNvSpPr txBox="1"/>
          <p:nvPr>
            <p:ph idx="3" type="subTitle"/>
          </p:nvPr>
        </p:nvSpPr>
        <p:spPr>
          <a:xfrm>
            <a:off x="796375" y="2680337"/>
            <a:ext cx="1986000" cy="6240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47" name="Google Shape;247;p20"/>
          <p:cNvSpPr txBox="1"/>
          <p:nvPr>
            <p:ph idx="4" type="subTitle"/>
          </p:nvPr>
        </p:nvSpPr>
        <p:spPr>
          <a:xfrm>
            <a:off x="3045547" y="2680337"/>
            <a:ext cx="1986000" cy="6240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48" name="Google Shape;248;p20"/>
          <p:cNvSpPr txBox="1"/>
          <p:nvPr>
            <p:ph idx="5" type="subTitle"/>
          </p:nvPr>
        </p:nvSpPr>
        <p:spPr>
          <a:xfrm>
            <a:off x="796375" y="3724477"/>
            <a:ext cx="1986000" cy="6240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49" name="Google Shape;249;p20"/>
          <p:cNvSpPr txBox="1"/>
          <p:nvPr>
            <p:ph idx="6" type="subTitle"/>
          </p:nvPr>
        </p:nvSpPr>
        <p:spPr>
          <a:xfrm>
            <a:off x="3045550" y="3724477"/>
            <a:ext cx="1986000" cy="6240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50" name="Google Shape;250;p20"/>
          <p:cNvSpPr txBox="1"/>
          <p:nvPr>
            <p:ph idx="7" type="subTitle"/>
          </p:nvPr>
        </p:nvSpPr>
        <p:spPr>
          <a:xfrm>
            <a:off x="796375" y="1367015"/>
            <a:ext cx="1986000" cy="4257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200"/>
              <a:buFont typeface="DM Sans Medium"/>
              <a:buNone/>
              <a:defRPr b="1" sz="2200">
                <a:latin typeface="IBM Plex Sans"/>
                <a:ea typeface="IBM Plex Sans"/>
                <a:cs typeface="IBM Plex Sans"/>
                <a:sym typeface="IBM Plex Sans"/>
              </a:defRPr>
            </a:lvl1pPr>
            <a:lvl2pPr lvl="1"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2pPr>
            <a:lvl3pPr lvl="2"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3pPr>
            <a:lvl4pPr lvl="3"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4pPr>
            <a:lvl5pPr lvl="4"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5pPr>
            <a:lvl6pPr lvl="5"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6pPr>
            <a:lvl7pPr lvl="6"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7pPr>
            <a:lvl8pPr lvl="7"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8pPr>
            <a:lvl9pPr lvl="8"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9pPr>
          </a:lstStyle>
          <a:p/>
        </p:txBody>
      </p:sp>
      <p:sp>
        <p:nvSpPr>
          <p:cNvPr id="251" name="Google Shape;251;p20"/>
          <p:cNvSpPr txBox="1"/>
          <p:nvPr>
            <p:ph idx="8" type="subTitle"/>
          </p:nvPr>
        </p:nvSpPr>
        <p:spPr>
          <a:xfrm>
            <a:off x="3045547" y="1367015"/>
            <a:ext cx="1986000" cy="4257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200"/>
              <a:buFont typeface="DM Sans Medium"/>
              <a:buNone/>
              <a:defRPr b="1" sz="2200">
                <a:latin typeface="IBM Plex Sans"/>
                <a:ea typeface="IBM Plex Sans"/>
                <a:cs typeface="IBM Plex Sans"/>
                <a:sym typeface="IBM Plex Sans"/>
              </a:defRPr>
            </a:lvl1pPr>
            <a:lvl2pPr lvl="1"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2pPr>
            <a:lvl3pPr lvl="2"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3pPr>
            <a:lvl4pPr lvl="3"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4pPr>
            <a:lvl5pPr lvl="4"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5pPr>
            <a:lvl6pPr lvl="5"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6pPr>
            <a:lvl7pPr lvl="6"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7pPr>
            <a:lvl8pPr lvl="7"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8pPr>
            <a:lvl9pPr lvl="8"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9pPr>
          </a:lstStyle>
          <a:p/>
        </p:txBody>
      </p:sp>
      <p:sp>
        <p:nvSpPr>
          <p:cNvPr id="252" name="Google Shape;252;p20"/>
          <p:cNvSpPr txBox="1"/>
          <p:nvPr>
            <p:ph idx="9" type="subTitle"/>
          </p:nvPr>
        </p:nvSpPr>
        <p:spPr>
          <a:xfrm>
            <a:off x="796375" y="2414025"/>
            <a:ext cx="1986000" cy="4299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200"/>
              <a:buFont typeface="DM Sans Medium"/>
              <a:buNone/>
              <a:defRPr b="1" sz="2200">
                <a:latin typeface="IBM Plex Sans"/>
                <a:ea typeface="IBM Plex Sans"/>
                <a:cs typeface="IBM Plex Sans"/>
                <a:sym typeface="IBM Plex Sans"/>
              </a:defRPr>
            </a:lvl1pPr>
            <a:lvl2pPr lvl="1"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2pPr>
            <a:lvl3pPr lvl="2"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3pPr>
            <a:lvl4pPr lvl="3"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4pPr>
            <a:lvl5pPr lvl="4"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5pPr>
            <a:lvl6pPr lvl="5"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6pPr>
            <a:lvl7pPr lvl="6"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7pPr>
            <a:lvl8pPr lvl="7"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8pPr>
            <a:lvl9pPr lvl="8"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9pPr>
          </a:lstStyle>
          <a:p/>
        </p:txBody>
      </p:sp>
      <p:sp>
        <p:nvSpPr>
          <p:cNvPr id="253" name="Google Shape;253;p20"/>
          <p:cNvSpPr txBox="1"/>
          <p:nvPr>
            <p:ph idx="13" type="subTitle"/>
          </p:nvPr>
        </p:nvSpPr>
        <p:spPr>
          <a:xfrm>
            <a:off x="3045547" y="2414025"/>
            <a:ext cx="1986000" cy="4299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200"/>
              <a:buFont typeface="DM Sans Medium"/>
              <a:buNone/>
              <a:defRPr b="1" sz="2200">
                <a:latin typeface="IBM Plex Sans"/>
                <a:ea typeface="IBM Plex Sans"/>
                <a:cs typeface="IBM Plex Sans"/>
                <a:sym typeface="IBM Plex Sans"/>
              </a:defRPr>
            </a:lvl1pPr>
            <a:lvl2pPr lvl="1"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2pPr>
            <a:lvl3pPr lvl="2"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3pPr>
            <a:lvl4pPr lvl="3"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4pPr>
            <a:lvl5pPr lvl="4"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5pPr>
            <a:lvl6pPr lvl="5"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6pPr>
            <a:lvl7pPr lvl="6"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7pPr>
            <a:lvl8pPr lvl="7"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8pPr>
            <a:lvl9pPr lvl="8"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9pPr>
          </a:lstStyle>
          <a:p/>
        </p:txBody>
      </p:sp>
      <p:sp>
        <p:nvSpPr>
          <p:cNvPr id="254" name="Google Shape;254;p20"/>
          <p:cNvSpPr txBox="1"/>
          <p:nvPr>
            <p:ph idx="14" type="subTitle"/>
          </p:nvPr>
        </p:nvSpPr>
        <p:spPr>
          <a:xfrm>
            <a:off x="796375" y="3462365"/>
            <a:ext cx="1986000" cy="4257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200"/>
              <a:buFont typeface="DM Sans Medium"/>
              <a:buNone/>
              <a:defRPr b="1" sz="2200">
                <a:latin typeface="IBM Plex Sans"/>
                <a:ea typeface="IBM Plex Sans"/>
                <a:cs typeface="IBM Plex Sans"/>
                <a:sym typeface="IBM Plex Sans"/>
              </a:defRPr>
            </a:lvl1pPr>
            <a:lvl2pPr lvl="1"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2pPr>
            <a:lvl3pPr lvl="2"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3pPr>
            <a:lvl4pPr lvl="3"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4pPr>
            <a:lvl5pPr lvl="4"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5pPr>
            <a:lvl6pPr lvl="5"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6pPr>
            <a:lvl7pPr lvl="6"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7pPr>
            <a:lvl8pPr lvl="7"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8pPr>
            <a:lvl9pPr lvl="8"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9pPr>
          </a:lstStyle>
          <a:p/>
        </p:txBody>
      </p:sp>
      <p:sp>
        <p:nvSpPr>
          <p:cNvPr id="255" name="Google Shape;255;p20"/>
          <p:cNvSpPr txBox="1"/>
          <p:nvPr>
            <p:ph idx="15" type="subTitle"/>
          </p:nvPr>
        </p:nvSpPr>
        <p:spPr>
          <a:xfrm>
            <a:off x="3045550" y="3458165"/>
            <a:ext cx="1986000" cy="4299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200"/>
              <a:buFont typeface="DM Sans Medium"/>
              <a:buNone/>
              <a:defRPr b="1" sz="2200">
                <a:latin typeface="IBM Plex Sans"/>
                <a:ea typeface="IBM Plex Sans"/>
                <a:cs typeface="IBM Plex Sans"/>
                <a:sym typeface="IBM Plex Sans"/>
              </a:defRPr>
            </a:lvl1pPr>
            <a:lvl2pPr lvl="1"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2pPr>
            <a:lvl3pPr lvl="2"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3pPr>
            <a:lvl4pPr lvl="3"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4pPr>
            <a:lvl5pPr lvl="4"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5pPr>
            <a:lvl6pPr lvl="5"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6pPr>
            <a:lvl7pPr lvl="6"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7pPr>
            <a:lvl8pPr lvl="7"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8pPr>
            <a:lvl9pPr lvl="8"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9pPr>
          </a:lstStyle>
          <a:p/>
        </p:txBody>
      </p:sp>
      <p:sp>
        <p:nvSpPr>
          <p:cNvPr id="256" name="Google Shape;256;p20"/>
          <p:cNvSpPr/>
          <p:nvPr>
            <p:ph idx="16" type="pic"/>
          </p:nvPr>
        </p:nvSpPr>
        <p:spPr>
          <a:xfrm>
            <a:off x="5803325" y="856050"/>
            <a:ext cx="2415300" cy="3123300"/>
          </a:xfrm>
          <a:prstGeom prst="rect">
            <a:avLst/>
          </a:prstGeom>
          <a:noFill/>
          <a:ln cap="flat" cmpd="sng" w="9525">
            <a:solidFill>
              <a:schemeClr val="dk1"/>
            </a:solidFill>
            <a:prstDash val="solid"/>
            <a:round/>
            <a:headEnd len="sm" w="sm" type="none"/>
            <a:tailEnd len="sm" w="sm" type="none"/>
          </a:ln>
        </p:spPr>
      </p:sp>
      <p:sp>
        <p:nvSpPr>
          <p:cNvPr id="257" name="Google Shape;257;p20"/>
          <p:cNvSpPr/>
          <p:nvPr/>
        </p:nvSpPr>
        <p:spPr>
          <a:xfrm>
            <a:off x="8510700" y="117295"/>
            <a:ext cx="557400" cy="557400"/>
          </a:xfrm>
          <a:prstGeom prst="diamond">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0"/>
          <p:cNvSpPr/>
          <p:nvPr/>
        </p:nvSpPr>
        <p:spPr>
          <a:xfrm>
            <a:off x="8510700" y="674699"/>
            <a:ext cx="557400" cy="557400"/>
          </a:xfrm>
          <a:prstGeom prst="diamond">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0"/>
          <p:cNvSpPr/>
          <p:nvPr/>
        </p:nvSpPr>
        <p:spPr>
          <a:xfrm>
            <a:off x="421525" y="4533750"/>
            <a:ext cx="469800" cy="469800"/>
          </a:xfrm>
          <a:prstGeom prst="ellipse">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0"/>
          <p:cNvSpPr/>
          <p:nvPr/>
        </p:nvSpPr>
        <p:spPr>
          <a:xfrm>
            <a:off x="1008475" y="4533750"/>
            <a:ext cx="469800" cy="469800"/>
          </a:xfrm>
          <a:prstGeom prst="ellipse">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12_1">
    <p:spTree>
      <p:nvGrpSpPr>
        <p:cNvPr id="261" name="Shape 261"/>
        <p:cNvGrpSpPr/>
        <p:nvPr/>
      </p:nvGrpSpPr>
      <p:grpSpPr>
        <a:xfrm>
          <a:off x="0" y="0"/>
          <a:ext cx="0" cy="0"/>
          <a:chOff x="0" y="0"/>
          <a:chExt cx="0" cy="0"/>
        </a:xfrm>
      </p:grpSpPr>
      <p:pic>
        <p:nvPicPr>
          <p:cNvPr id="262" name="Google Shape;262;p21"/>
          <p:cNvPicPr preferRelativeResize="0"/>
          <p:nvPr/>
        </p:nvPicPr>
        <p:blipFill rotWithShape="1">
          <a:blip r:embed="rId2">
            <a:alphaModFix amt="30000"/>
          </a:blip>
          <a:srcRect b="0" l="1854" r="0" t="0"/>
          <a:stretch/>
        </p:blipFill>
        <p:spPr>
          <a:xfrm>
            <a:off x="0" y="0"/>
            <a:ext cx="9144001" cy="5195000"/>
          </a:xfrm>
          <a:prstGeom prst="rect">
            <a:avLst/>
          </a:prstGeom>
          <a:noFill/>
          <a:ln>
            <a:noFill/>
          </a:ln>
        </p:spPr>
      </p:pic>
      <p:sp>
        <p:nvSpPr>
          <p:cNvPr id="263" name="Google Shape;263;p21"/>
          <p:cNvSpPr txBox="1"/>
          <p:nvPr>
            <p:ph type="title"/>
          </p:nvPr>
        </p:nvSpPr>
        <p:spPr>
          <a:xfrm>
            <a:off x="4535125" y="1219463"/>
            <a:ext cx="3519600" cy="18462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64" name="Google Shape;264;p21"/>
          <p:cNvSpPr txBox="1"/>
          <p:nvPr>
            <p:ph idx="1" type="subTitle"/>
          </p:nvPr>
        </p:nvSpPr>
        <p:spPr>
          <a:xfrm>
            <a:off x="4535125" y="3065438"/>
            <a:ext cx="3519600" cy="8586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5" name="Google Shape;265;p21"/>
          <p:cNvSpPr/>
          <p:nvPr>
            <p:ph idx="2" type="pic"/>
          </p:nvPr>
        </p:nvSpPr>
        <p:spPr>
          <a:xfrm>
            <a:off x="713225" y="694962"/>
            <a:ext cx="2910000" cy="3445500"/>
          </a:xfrm>
          <a:prstGeom prst="rect">
            <a:avLst/>
          </a:prstGeom>
          <a:noFill/>
          <a:ln cap="flat" cmpd="sng" w="9525">
            <a:solidFill>
              <a:schemeClr val="dk1"/>
            </a:solidFill>
            <a:prstDash val="solid"/>
            <a:round/>
            <a:headEnd len="sm" w="sm" type="none"/>
            <a:tailEnd len="sm" w="sm" type="none"/>
          </a:ln>
        </p:spPr>
      </p:sp>
      <p:grpSp>
        <p:nvGrpSpPr>
          <p:cNvPr id="266" name="Google Shape;266;p21"/>
          <p:cNvGrpSpPr/>
          <p:nvPr/>
        </p:nvGrpSpPr>
        <p:grpSpPr>
          <a:xfrm>
            <a:off x="7717267" y="-447595"/>
            <a:ext cx="2036631" cy="2036631"/>
            <a:chOff x="2480000" y="1632350"/>
            <a:chExt cx="2976225" cy="2976225"/>
          </a:xfrm>
        </p:grpSpPr>
        <p:sp>
          <p:nvSpPr>
            <p:cNvPr id="267" name="Google Shape;267;p21"/>
            <p:cNvSpPr/>
            <p:nvPr/>
          </p:nvSpPr>
          <p:spPr>
            <a:xfrm>
              <a:off x="3938725" y="3423575"/>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1"/>
            <p:cNvSpPr/>
            <p:nvPr/>
          </p:nvSpPr>
          <p:spPr>
            <a:xfrm rot="10800000">
              <a:off x="3938725" y="1632350"/>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1"/>
            <p:cNvSpPr/>
            <p:nvPr/>
          </p:nvSpPr>
          <p:spPr>
            <a:xfrm rot="-5400000">
              <a:off x="4834325" y="2527950"/>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1"/>
            <p:cNvSpPr/>
            <p:nvPr/>
          </p:nvSpPr>
          <p:spPr>
            <a:xfrm rot="5400000">
              <a:off x="3043100" y="2527950"/>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1"/>
            <p:cNvSpPr/>
            <p:nvPr/>
          </p:nvSpPr>
          <p:spPr>
            <a:xfrm rot="-7197731">
              <a:off x="4714344" y="2090270"/>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1"/>
            <p:cNvSpPr/>
            <p:nvPr/>
          </p:nvSpPr>
          <p:spPr>
            <a:xfrm rot="3602269">
              <a:off x="3163038" y="2985960"/>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1"/>
            <p:cNvSpPr/>
            <p:nvPr/>
          </p:nvSpPr>
          <p:spPr>
            <a:xfrm flipH="1" rot="7197731">
              <a:off x="3163038" y="2100437"/>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1"/>
            <p:cNvSpPr/>
            <p:nvPr/>
          </p:nvSpPr>
          <p:spPr>
            <a:xfrm flipH="1" rot="-3602269">
              <a:off x="4714344" y="2996128"/>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1"/>
            <p:cNvSpPr/>
            <p:nvPr/>
          </p:nvSpPr>
          <p:spPr>
            <a:xfrm rot="-9002269">
              <a:off x="4377924" y="1750124"/>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1"/>
            <p:cNvSpPr/>
            <p:nvPr/>
          </p:nvSpPr>
          <p:spPr>
            <a:xfrm rot="1797731">
              <a:off x="3491265" y="3306772"/>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1"/>
            <p:cNvSpPr/>
            <p:nvPr/>
          </p:nvSpPr>
          <p:spPr>
            <a:xfrm flipH="1" rot="9002269">
              <a:off x="3495365" y="1749662"/>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1"/>
            <p:cNvSpPr/>
            <p:nvPr/>
          </p:nvSpPr>
          <p:spPr>
            <a:xfrm flipH="1" rot="-1797731">
              <a:off x="4382024" y="3306310"/>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9" name="Google Shape;279;p21"/>
          <p:cNvSpPr/>
          <p:nvPr/>
        </p:nvSpPr>
        <p:spPr>
          <a:xfrm>
            <a:off x="421525" y="4533750"/>
            <a:ext cx="469800" cy="469800"/>
          </a:xfrm>
          <a:prstGeom prst="ellipse">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1"/>
          <p:cNvSpPr/>
          <p:nvPr/>
        </p:nvSpPr>
        <p:spPr>
          <a:xfrm>
            <a:off x="1008475" y="4533750"/>
            <a:ext cx="469800" cy="469800"/>
          </a:xfrm>
          <a:prstGeom prst="ellipse">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_1">
    <p:spTree>
      <p:nvGrpSpPr>
        <p:cNvPr id="281" name="Shape 281"/>
        <p:cNvGrpSpPr/>
        <p:nvPr/>
      </p:nvGrpSpPr>
      <p:grpSpPr>
        <a:xfrm>
          <a:off x="0" y="0"/>
          <a:ext cx="0" cy="0"/>
          <a:chOff x="0" y="0"/>
          <a:chExt cx="0" cy="0"/>
        </a:xfrm>
      </p:grpSpPr>
      <p:pic>
        <p:nvPicPr>
          <p:cNvPr id="282" name="Google Shape;282;p22"/>
          <p:cNvPicPr preferRelativeResize="0"/>
          <p:nvPr/>
        </p:nvPicPr>
        <p:blipFill rotWithShape="1">
          <a:blip r:embed="rId2">
            <a:alphaModFix amt="30000"/>
          </a:blip>
          <a:srcRect b="0" l="1854" r="0" t="0"/>
          <a:stretch/>
        </p:blipFill>
        <p:spPr>
          <a:xfrm>
            <a:off x="0" y="0"/>
            <a:ext cx="9144001" cy="5195000"/>
          </a:xfrm>
          <a:prstGeom prst="rect">
            <a:avLst/>
          </a:prstGeom>
          <a:noFill/>
          <a:ln>
            <a:noFill/>
          </a:ln>
        </p:spPr>
      </p:pic>
      <p:sp>
        <p:nvSpPr>
          <p:cNvPr id="283" name="Google Shape;283;p22"/>
          <p:cNvSpPr txBox="1"/>
          <p:nvPr>
            <p:ph type="title"/>
          </p:nvPr>
        </p:nvSpPr>
        <p:spPr>
          <a:xfrm>
            <a:off x="713225" y="1836500"/>
            <a:ext cx="3597900" cy="6654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b="0" i="1" sz="3800">
                <a:latin typeface="IBM Plex Sans Light"/>
                <a:ea typeface="IBM Plex Sans Light"/>
                <a:cs typeface="IBM Plex Sans Light"/>
                <a:sym typeface="IBM Plex Sans Light"/>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84" name="Google Shape;284;p22"/>
          <p:cNvSpPr txBox="1"/>
          <p:nvPr>
            <p:ph idx="1" type="subTitle"/>
          </p:nvPr>
        </p:nvSpPr>
        <p:spPr>
          <a:xfrm>
            <a:off x="713225" y="2501800"/>
            <a:ext cx="3597900" cy="805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285" name="Google Shape;285;p22"/>
          <p:cNvGrpSpPr/>
          <p:nvPr/>
        </p:nvGrpSpPr>
        <p:grpSpPr>
          <a:xfrm>
            <a:off x="-831687" y="-1652625"/>
            <a:ext cx="2976225" cy="2976225"/>
            <a:chOff x="2480000" y="1632350"/>
            <a:chExt cx="2976225" cy="2976225"/>
          </a:xfrm>
        </p:grpSpPr>
        <p:sp>
          <p:nvSpPr>
            <p:cNvPr id="286" name="Google Shape;286;p22"/>
            <p:cNvSpPr/>
            <p:nvPr/>
          </p:nvSpPr>
          <p:spPr>
            <a:xfrm>
              <a:off x="3938725" y="3423575"/>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2"/>
            <p:cNvSpPr/>
            <p:nvPr/>
          </p:nvSpPr>
          <p:spPr>
            <a:xfrm rot="10800000">
              <a:off x="3938725" y="1632350"/>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2"/>
            <p:cNvSpPr/>
            <p:nvPr/>
          </p:nvSpPr>
          <p:spPr>
            <a:xfrm rot="-5400000">
              <a:off x="4834325" y="2527950"/>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2"/>
            <p:cNvSpPr/>
            <p:nvPr/>
          </p:nvSpPr>
          <p:spPr>
            <a:xfrm rot="5400000">
              <a:off x="3043100" y="2527950"/>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2"/>
            <p:cNvSpPr/>
            <p:nvPr/>
          </p:nvSpPr>
          <p:spPr>
            <a:xfrm rot="-7197731">
              <a:off x="4714344" y="2090270"/>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2"/>
            <p:cNvSpPr/>
            <p:nvPr/>
          </p:nvSpPr>
          <p:spPr>
            <a:xfrm rot="3602269">
              <a:off x="3163038" y="2985960"/>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2"/>
            <p:cNvSpPr/>
            <p:nvPr/>
          </p:nvSpPr>
          <p:spPr>
            <a:xfrm flipH="1" rot="7197731">
              <a:off x="3163038" y="2100437"/>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2"/>
            <p:cNvSpPr/>
            <p:nvPr/>
          </p:nvSpPr>
          <p:spPr>
            <a:xfrm flipH="1" rot="-3602269">
              <a:off x="4714344" y="2996128"/>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2"/>
            <p:cNvSpPr/>
            <p:nvPr/>
          </p:nvSpPr>
          <p:spPr>
            <a:xfrm rot="-9002269">
              <a:off x="4377924" y="1750124"/>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2"/>
            <p:cNvSpPr/>
            <p:nvPr/>
          </p:nvSpPr>
          <p:spPr>
            <a:xfrm rot="1797731">
              <a:off x="3491265" y="3306772"/>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2"/>
            <p:cNvSpPr/>
            <p:nvPr/>
          </p:nvSpPr>
          <p:spPr>
            <a:xfrm flipH="1" rot="9002269">
              <a:off x="3495365" y="1749662"/>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2"/>
            <p:cNvSpPr/>
            <p:nvPr/>
          </p:nvSpPr>
          <p:spPr>
            <a:xfrm flipH="1" rot="-1797731">
              <a:off x="4382024" y="3306310"/>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8" name="Google Shape;298;p22"/>
          <p:cNvSpPr/>
          <p:nvPr/>
        </p:nvSpPr>
        <p:spPr>
          <a:xfrm>
            <a:off x="421525" y="4533750"/>
            <a:ext cx="469800" cy="469800"/>
          </a:xfrm>
          <a:prstGeom prst="ellipse">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2"/>
          <p:cNvSpPr/>
          <p:nvPr/>
        </p:nvSpPr>
        <p:spPr>
          <a:xfrm>
            <a:off x="1008475" y="4533750"/>
            <a:ext cx="469800" cy="469800"/>
          </a:xfrm>
          <a:prstGeom prst="ellipse">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2"/>
          <p:cNvSpPr/>
          <p:nvPr/>
        </p:nvSpPr>
        <p:spPr>
          <a:xfrm rot="1094965">
            <a:off x="7307144" y="3057921"/>
            <a:ext cx="2666099" cy="2802805"/>
          </a:xfrm>
          <a:prstGeom prst="star10">
            <a:avLst>
              <a:gd fmla="val 27785" name="adj"/>
              <a:gd fmla="val 105146" name="hf"/>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301" name="Shape 301"/>
        <p:cNvGrpSpPr/>
        <p:nvPr/>
      </p:nvGrpSpPr>
      <p:grpSpPr>
        <a:xfrm>
          <a:off x="0" y="0"/>
          <a:ext cx="0" cy="0"/>
          <a:chOff x="0" y="0"/>
          <a:chExt cx="0" cy="0"/>
        </a:xfrm>
      </p:grpSpPr>
      <p:pic>
        <p:nvPicPr>
          <p:cNvPr id="302" name="Google Shape;302;p23"/>
          <p:cNvPicPr preferRelativeResize="0"/>
          <p:nvPr/>
        </p:nvPicPr>
        <p:blipFill rotWithShape="1">
          <a:blip r:embed="rId2">
            <a:alphaModFix amt="30000"/>
          </a:blip>
          <a:srcRect b="0" l="1854" r="0" t="0"/>
          <a:stretch/>
        </p:blipFill>
        <p:spPr>
          <a:xfrm>
            <a:off x="0" y="0"/>
            <a:ext cx="9144001" cy="5195000"/>
          </a:xfrm>
          <a:prstGeom prst="rect">
            <a:avLst/>
          </a:prstGeom>
          <a:noFill/>
          <a:ln>
            <a:noFill/>
          </a:ln>
        </p:spPr>
      </p:pic>
      <p:sp>
        <p:nvSpPr>
          <p:cNvPr id="303" name="Google Shape;303;p23"/>
          <p:cNvSpPr txBox="1"/>
          <p:nvPr>
            <p:ph type="title"/>
          </p:nvPr>
        </p:nvSpPr>
        <p:spPr>
          <a:xfrm>
            <a:off x="867675" y="540000"/>
            <a:ext cx="4365900" cy="10587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3500"/>
              <a:buNone/>
              <a:defRPr b="0" i="1" sz="7200"/>
            </a:lvl1pPr>
            <a:lvl2pPr lvl="1" rtl="0">
              <a:lnSpc>
                <a:spcPct val="115000"/>
              </a:lnSpc>
              <a:spcBef>
                <a:spcPts val="0"/>
              </a:spcBef>
              <a:spcAft>
                <a:spcPts val="0"/>
              </a:spcAft>
              <a:buSzPts val="3500"/>
              <a:buNone/>
              <a:defRPr/>
            </a:lvl2pPr>
            <a:lvl3pPr lvl="2" rtl="0">
              <a:lnSpc>
                <a:spcPct val="115000"/>
              </a:lnSpc>
              <a:spcBef>
                <a:spcPts val="0"/>
              </a:spcBef>
              <a:spcAft>
                <a:spcPts val="0"/>
              </a:spcAft>
              <a:buSzPts val="3500"/>
              <a:buNone/>
              <a:defRPr/>
            </a:lvl3pPr>
            <a:lvl4pPr lvl="3" rtl="0">
              <a:lnSpc>
                <a:spcPct val="115000"/>
              </a:lnSpc>
              <a:spcBef>
                <a:spcPts val="0"/>
              </a:spcBef>
              <a:spcAft>
                <a:spcPts val="0"/>
              </a:spcAft>
              <a:buSzPts val="3500"/>
              <a:buNone/>
              <a:defRPr/>
            </a:lvl4pPr>
            <a:lvl5pPr lvl="4" rtl="0">
              <a:lnSpc>
                <a:spcPct val="115000"/>
              </a:lnSpc>
              <a:spcBef>
                <a:spcPts val="0"/>
              </a:spcBef>
              <a:spcAft>
                <a:spcPts val="0"/>
              </a:spcAft>
              <a:buSzPts val="3500"/>
              <a:buNone/>
              <a:defRPr/>
            </a:lvl5pPr>
            <a:lvl6pPr lvl="5" rtl="0">
              <a:lnSpc>
                <a:spcPct val="115000"/>
              </a:lnSpc>
              <a:spcBef>
                <a:spcPts val="0"/>
              </a:spcBef>
              <a:spcAft>
                <a:spcPts val="0"/>
              </a:spcAft>
              <a:buSzPts val="3500"/>
              <a:buNone/>
              <a:defRPr/>
            </a:lvl6pPr>
            <a:lvl7pPr lvl="6" rtl="0">
              <a:lnSpc>
                <a:spcPct val="115000"/>
              </a:lnSpc>
              <a:spcBef>
                <a:spcPts val="0"/>
              </a:spcBef>
              <a:spcAft>
                <a:spcPts val="0"/>
              </a:spcAft>
              <a:buSzPts val="3500"/>
              <a:buNone/>
              <a:defRPr/>
            </a:lvl7pPr>
            <a:lvl8pPr lvl="7" rtl="0">
              <a:lnSpc>
                <a:spcPct val="115000"/>
              </a:lnSpc>
              <a:spcBef>
                <a:spcPts val="0"/>
              </a:spcBef>
              <a:spcAft>
                <a:spcPts val="0"/>
              </a:spcAft>
              <a:buSzPts val="3500"/>
              <a:buNone/>
              <a:defRPr/>
            </a:lvl8pPr>
            <a:lvl9pPr lvl="8" rtl="0">
              <a:lnSpc>
                <a:spcPct val="115000"/>
              </a:lnSpc>
              <a:spcBef>
                <a:spcPts val="0"/>
              </a:spcBef>
              <a:spcAft>
                <a:spcPts val="0"/>
              </a:spcAft>
              <a:buSzPts val="3500"/>
              <a:buNone/>
              <a:defRPr/>
            </a:lvl9pPr>
          </a:lstStyle>
          <a:p/>
        </p:txBody>
      </p:sp>
      <p:sp>
        <p:nvSpPr>
          <p:cNvPr id="304" name="Google Shape;304;p23"/>
          <p:cNvSpPr txBox="1"/>
          <p:nvPr>
            <p:ph idx="1" type="subTitle"/>
          </p:nvPr>
        </p:nvSpPr>
        <p:spPr>
          <a:xfrm>
            <a:off x="867675" y="1765250"/>
            <a:ext cx="4448100" cy="1058700"/>
          </a:xfrm>
          <a:prstGeom prst="rect">
            <a:avLst/>
          </a:prstGeom>
        </p:spPr>
        <p:txBody>
          <a:bodyPr anchorCtr="0" anchor="ctr" bIns="91425" lIns="91425" spcFirstLastPara="1" rIns="91425" wrap="square" tIns="91425">
            <a:noAutofit/>
          </a:bodyPr>
          <a:lstStyle>
            <a:lvl1pPr lvl="0" rtl="0">
              <a:lnSpc>
                <a:spcPct val="115000"/>
              </a:lnSpc>
              <a:spcBef>
                <a:spcPts val="0"/>
              </a:spcBef>
              <a:spcAft>
                <a:spcPts val="0"/>
              </a:spcAft>
              <a:buSzPts val="1400"/>
              <a:buNone/>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305" name="Google Shape;305;p23"/>
          <p:cNvSpPr txBox="1"/>
          <p:nvPr/>
        </p:nvSpPr>
        <p:spPr>
          <a:xfrm>
            <a:off x="803700" y="3535750"/>
            <a:ext cx="4365900" cy="5562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300"/>
              </a:spcBef>
              <a:spcAft>
                <a:spcPts val="0"/>
              </a:spcAft>
              <a:buNone/>
            </a:pPr>
            <a:r>
              <a:rPr b="1" lang="en" sz="1000">
                <a:solidFill>
                  <a:schemeClr val="dk1"/>
                </a:solidFill>
                <a:latin typeface="Lato"/>
                <a:ea typeface="Lato"/>
                <a:cs typeface="Lato"/>
                <a:sym typeface="Lato"/>
              </a:rPr>
              <a:t>CREDITS:</a:t>
            </a:r>
            <a:r>
              <a:rPr lang="en" sz="1000">
                <a:solidFill>
                  <a:schemeClr val="dk1"/>
                </a:solidFill>
                <a:latin typeface="Lato"/>
                <a:ea typeface="Lato"/>
                <a:cs typeface="Lato"/>
                <a:sym typeface="Lato"/>
              </a:rPr>
              <a:t> This presentation template was created by </a:t>
            </a:r>
            <a:r>
              <a:rPr b="1" lang="en" sz="1000" u="sng">
                <a:solidFill>
                  <a:schemeClr val="hlink"/>
                </a:solidFill>
                <a:latin typeface="Lato"/>
                <a:ea typeface="Lato"/>
                <a:cs typeface="Lato"/>
                <a:sym typeface="Lato"/>
                <a:hlinkClick r:id="rId3"/>
              </a:rPr>
              <a:t>Slidesgo</a:t>
            </a:r>
            <a:r>
              <a:rPr lang="en" sz="1000">
                <a:solidFill>
                  <a:schemeClr val="dk1"/>
                </a:solidFill>
                <a:latin typeface="Lato"/>
                <a:ea typeface="Lato"/>
                <a:cs typeface="Lato"/>
                <a:sym typeface="Lato"/>
              </a:rPr>
              <a:t>, and includes icons by </a:t>
            </a:r>
            <a:r>
              <a:rPr b="1" lang="en" sz="1000" u="sng">
                <a:solidFill>
                  <a:schemeClr val="dk1"/>
                </a:solidFill>
                <a:latin typeface="Lato"/>
                <a:ea typeface="Lato"/>
                <a:cs typeface="Lato"/>
                <a:sym typeface="Lato"/>
                <a:hlinkClick r:id="rId4">
                  <a:extLst>
                    <a:ext uri="{A12FA001-AC4F-418D-AE19-62706E023703}">
                      <ahyp:hlinkClr val="tx"/>
                    </a:ext>
                  </a:extLst>
                </a:hlinkClick>
              </a:rPr>
              <a:t>Flaticon</a:t>
            </a:r>
            <a:r>
              <a:rPr lang="en" sz="1000">
                <a:solidFill>
                  <a:schemeClr val="dk1"/>
                </a:solidFill>
                <a:latin typeface="Lato"/>
                <a:ea typeface="Lato"/>
                <a:cs typeface="Lato"/>
                <a:sym typeface="Lato"/>
              </a:rPr>
              <a:t>, and infographics &amp; images by </a:t>
            </a:r>
            <a:r>
              <a:rPr b="1" lang="en" sz="1000" u="sng">
                <a:solidFill>
                  <a:schemeClr val="dk1"/>
                </a:solidFill>
                <a:latin typeface="Lato"/>
                <a:ea typeface="Lato"/>
                <a:cs typeface="Lato"/>
                <a:sym typeface="Lato"/>
                <a:hlinkClick r:id="rId5">
                  <a:extLst>
                    <a:ext uri="{A12FA001-AC4F-418D-AE19-62706E023703}">
                      <ahyp:hlinkClr val="tx"/>
                    </a:ext>
                  </a:extLst>
                </a:hlinkClick>
              </a:rPr>
              <a:t>Freepik</a:t>
            </a:r>
            <a:r>
              <a:rPr lang="en" sz="1000" u="sng">
                <a:solidFill>
                  <a:schemeClr val="dk1"/>
                </a:solidFill>
                <a:latin typeface="Lato"/>
                <a:ea typeface="Lato"/>
                <a:cs typeface="Lato"/>
                <a:sym typeface="Lato"/>
              </a:rPr>
              <a:t> </a:t>
            </a:r>
            <a:endParaRPr b="1" sz="1000" u="sng">
              <a:solidFill>
                <a:schemeClr val="dk1"/>
              </a:solidFill>
              <a:latin typeface="Lato"/>
              <a:ea typeface="Lato"/>
              <a:cs typeface="Lato"/>
              <a:sym typeface="Lato"/>
            </a:endParaRPr>
          </a:p>
        </p:txBody>
      </p:sp>
      <p:sp>
        <p:nvSpPr>
          <p:cNvPr id="306" name="Google Shape;306;p23"/>
          <p:cNvSpPr/>
          <p:nvPr>
            <p:ph idx="2" type="pic"/>
          </p:nvPr>
        </p:nvSpPr>
        <p:spPr>
          <a:xfrm>
            <a:off x="5460575" y="798200"/>
            <a:ext cx="2644500" cy="3162000"/>
          </a:xfrm>
          <a:prstGeom prst="rect">
            <a:avLst/>
          </a:prstGeom>
          <a:noFill/>
          <a:ln cap="flat" cmpd="sng" w="9525">
            <a:solidFill>
              <a:schemeClr val="dk1"/>
            </a:solidFill>
            <a:prstDash val="solid"/>
            <a:round/>
            <a:headEnd len="sm" w="sm" type="none"/>
            <a:tailEnd len="sm" w="sm" type="none"/>
          </a:ln>
        </p:spPr>
      </p:sp>
      <p:sp>
        <p:nvSpPr>
          <p:cNvPr id="307" name="Google Shape;307;p23"/>
          <p:cNvSpPr/>
          <p:nvPr/>
        </p:nvSpPr>
        <p:spPr>
          <a:xfrm>
            <a:off x="7759100" y="4533750"/>
            <a:ext cx="469800" cy="469800"/>
          </a:xfrm>
          <a:prstGeom prst="ellipse">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3"/>
          <p:cNvSpPr/>
          <p:nvPr/>
        </p:nvSpPr>
        <p:spPr>
          <a:xfrm>
            <a:off x="8346050" y="4533750"/>
            <a:ext cx="469800" cy="469800"/>
          </a:xfrm>
          <a:prstGeom prst="ellipse">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3"/>
          <p:cNvSpPr/>
          <p:nvPr/>
        </p:nvSpPr>
        <p:spPr>
          <a:xfrm rot="1094965">
            <a:off x="7040969" y="-28179"/>
            <a:ext cx="2666099" cy="2802805"/>
          </a:xfrm>
          <a:prstGeom prst="star10">
            <a:avLst>
              <a:gd fmla="val 27785" name="adj"/>
              <a:gd fmla="val 105146" name="hf"/>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310" name="Shape 310"/>
        <p:cNvGrpSpPr/>
        <p:nvPr/>
      </p:nvGrpSpPr>
      <p:grpSpPr>
        <a:xfrm>
          <a:off x="0" y="0"/>
          <a:ext cx="0" cy="0"/>
          <a:chOff x="0" y="0"/>
          <a:chExt cx="0" cy="0"/>
        </a:xfrm>
      </p:grpSpPr>
      <p:pic>
        <p:nvPicPr>
          <p:cNvPr id="311" name="Google Shape;311;p24"/>
          <p:cNvPicPr preferRelativeResize="0"/>
          <p:nvPr/>
        </p:nvPicPr>
        <p:blipFill rotWithShape="1">
          <a:blip r:embed="rId2">
            <a:alphaModFix amt="30000"/>
          </a:blip>
          <a:srcRect b="0" l="1854" r="0" t="0"/>
          <a:stretch/>
        </p:blipFill>
        <p:spPr>
          <a:xfrm>
            <a:off x="0" y="0"/>
            <a:ext cx="9144001" cy="5195000"/>
          </a:xfrm>
          <a:prstGeom prst="rect">
            <a:avLst/>
          </a:prstGeom>
          <a:noFill/>
          <a:ln>
            <a:noFill/>
          </a:ln>
        </p:spPr>
      </p:pic>
      <p:grpSp>
        <p:nvGrpSpPr>
          <p:cNvPr id="312" name="Google Shape;312;p24"/>
          <p:cNvGrpSpPr/>
          <p:nvPr/>
        </p:nvGrpSpPr>
        <p:grpSpPr>
          <a:xfrm>
            <a:off x="7717267" y="-447595"/>
            <a:ext cx="2036631" cy="2036631"/>
            <a:chOff x="2480000" y="1632350"/>
            <a:chExt cx="2976225" cy="2976225"/>
          </a:xfrm>
        </p:grpSpPr>
        <p:sp>
          <p:nvSpPr>
            <p:cNvPr id="313" name="Google Shape;313;p24"/>
            <p:cNvSpPr/>
            <p:nvPr/>
          </p:nvSpPr>
          <p:spPr>
            <a:xfrm>
              <a:off x="3938725" y="3423575"/>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4"/>
            <p:cNvSpPr/>
            <p:nvPr/>
          </p:nvSpPr>
          <p:spPr>
            <a:xfrm rot="10800000">
              <a:off x="3938725" y="1632350"/>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4"/>
            <p:cNvSpPr/>
            <p:nvPr/>
          </p:nvSpPr>
          <p:spPr>
            <a:xfrm rot="-5400000">
              <a:off x="4834325" y="2527950"/>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24"/>
            <p:cNvSpPr/>
            <p:nvPr/>
          </p:nvSpPr>
          <p:spPr>
            <a:xfrm rot="5400000">
              <a:off x="3043100" y="2527950"/>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24"/>
            <p:cNvSpPr/>
            <p:nvPr/>
          </p:nvSpPr>
          <p:spPr>
            <a:xfrm rot="-7197731">
              <a:off x="4714344" y="2090270"/>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24"/>
            <p:cNvSpPr/>
            <p:nvPr/>
          </p:nvSpPr>
          <p:spPr>
            <a:xfrm rot="3602269">
              <a:off x="3163038" y="2985960"/>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4"/>
            <p:cNvSpPr/>
            <p:nvPr/>
          </p:nvSpPr>
          <p:spPr>
            <a:xfrm flipH="1" rot="7197731">
              <a:off x="3163038" y="2100437"/>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4"/>
            <p:cNvSpPr/>
            <p:nvPr/>
          </p:nvSpPr>
          <p:spPr>
            <a:xfrm flipH="1" rot="-3602269">
              <a:off x="4714344" y="2996128"/>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4"/>
            <p:cNvSpPr/>
            <p:nvPr/>
          </p:nvSpPr>
          <p:spPr>
            <a:xfrm rot="-9002269">
              <a:off x="4377924" y="1750124"/>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4"/>
            <p:cNvSpPr/>
            <p:nvPr/>
          </p:nvSpPr>
          <p:spPr>
            <a:xfrm rot="1797731">
              <a:off x="3491265" y="3306772"/>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4"/>
            <p:cNvSpPr/>
            <p:nvPr/>
          </p:nvSpPr>
          <p:spPr>
            <a:xfrm flipH="1" rot="9002269">
              <a:off x="3495365" y="1749662"/>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4"/>
            <p:cNvSpPr/>
            <p:nvPr/>
          </p:nvSpPr>
          <p:spPr>
            <a:xfrm flipH="1" rot="-1797731">
              <a:off x="4382024" y="3306310"/>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5" name="Google Shape;325;p24"/>
          <p:cNvSpPr/>
          <p:nvPr/>
        </p:nvSpPr>
        <p:spPr>
          <a:xfrm rot="1094933">
            <a:off x="-515904" y="3642172"/>
            <a:ext cx="1840360" cy="1934755"/>
          </a:xfrm>
          <a:prstGeom prst="star10">
            <a:avLst>
              <a:gd fmla="val 27785" name="adj"/>
              <a:gd fmla="val 105146" name="hf"/>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326" name="Shape 326"/>
        <p:cNvGrpSpPr/>
        <p:nvPr/>
      </p:nvGrpSpPr>
      <p:grpSpPr>
        <a:xfrm>
          <a:off x="0" y="0"/>
          <a:ext cx="0" cy="0"/>
          <a:chOff x="0" y="0"/>
          <a:chExt cx="0" cy="0"/>
        </a:xfrm>
      </p:grpSpPr>
      <p:pic>
        <p:nvPicPr>
          <p:cNvPr id="327" name="Google Shape;327;p25"/>
          <p:cNvPicPr preferRelativeResize="0"/>
          <p:nvPr/>
        </p:nvPicPr>
        <p:blipFill rotWithShape="1">
          <a:blip r:embed="rId2">
            <a:alphaModFix amt="30000"/>
          </a:blip>
          <a:srcRect b="0" l="1854" r="0" t="0"/>
          <a:stretch/>
        </p:blipFill>
        <p:spPr>
          <a:xfrm>
            <a:off x="0" y="0"/>
            <a:ext cx="9144001" cy="5195000"/>
          </a:xfrm>
          <a:prstGeom prst="rect">
            <a:avLst/>
          </a:prstGeom>
          <a:noFill/>
          <a:ln>
            <a:noFill/>
          </a:ln>
        </p:spPr>
      </p:pic>
      <p:sp>
        <p:nvSpPr>
          <p:cNvPr id="328" name="Google Shape;328;p25"/>
          <p:cNvSpPr/>
          <p:nvPr/>
        </p:nvSpPr>
        <p:spPr>
          <a:xfrm>
            <a:off x="421525" y="4533750"/>
            <a:ext cx="469800" cy="469800"/>
          </a:xfrm>
          <a:prstGeom prst="ellipse">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25"/>
          <p:cNvSpPr/>
          <p:nvPr/>
        </p:nvSpPr>
        <p:spPr>
          <a:xfrm>
            <a:off x="1008475" y="4533750"/>
            <a:ext cx="469800" cy="469800"/>
          </a:xfrm>
          <a:prstGeom prst="ellipse">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33" name="Shape 333"/>
        <p:cNvGrpSpPr/>
        <p:nvPr/>
      </p:nvGrpSpPr>
      <p:grpSpPr>
        <a:xfrm>
          <a:off x="0" y="0"/>
          <a:ext cx="0" cy="0"/>
          <a:chOff x="0" y="0"/>
          <a:chExt cx="0" cy="0"/>
        </a:xfrm>
      </p:grpSpPr>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334" name="Shape 334"/>
        <p:cNvGrpSpPr/>
        <p:nvPr/>
      </p:nvGrpSpPr>
      <p:grpSpPr>
        <a:xfrm>
          <a:off x="0" y="0"/>
          <a:ext cx="0" cy="0"/>
          <a:chOff x="0" y="0"/>
          <a:chExt cx="0" cy="0"/>
        </a:xfrm>
      </p:grpSpPr>
      <p:sp>
        <p:nvSpPr>
          <p:cNvPr id="335" name="Google Shape;335;p28"/>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5" Type="http://schemas.openxmlformats.org/officeDocument/2006/relationships/theme" Target="../theme/theme2.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slideLayout" Target="../slideLayouts/slideLayout26.xml"/><Relationship Id="rId3"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gradFill>
          <a:gsLst>
            <a:gs pos="0">
              <a:schemeClr val="lt1"/>
            </a:gs>
            <a:gs pos="100000">
              <a:schemeClr val="dk2"/>
            </a:gs>
          </a:gsLst>
          <a:lin ang="5400012" scaled="0"/>
        </a:gra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500"/>
              <a:buFont typeface="IBM Plex Sans"/>
              <a:buNone/>
              <a:defRPr b="1" sz="3500">
                <a:solidFill>
                  <a:schemeClr val="dk1"/>
                </a:solidFill>
                <a:latin typeface="IBM Plex Sans"/>
                <a:ea typeface="IBM Plex Sans"/>
                <a:cs typeface="IBM Plex Sans"/>
                <a:sym typeface="IBM Plex Sans"/>
              </a:defRPr>
            </a:lvl1pPr>
            <a:lvl2pPr lvl="1" rtl="0">
              <a:spcBef>
                <a:spcPts val="0"/>
              </a:spcBef>
              <a:spcAft>
                <a:spcPts val="0"/>
              </a:spcAft>
              <a:buClr>
                <a:schemeClr val="dk1"/>
              </a:buClr>
              <a:buSzPts val="3500"/>
              <a:buFont typeface="IBM Plex Sans"/>
              <a:buNone/>
              <a:defRPr b="1" sz="3500">
                <a:solidFill>
                  <a:schemeClr val="dk1"/>
                </a:solidFill>
                <a:latin typeface="IBM Plex Sans"/>
                <a:ea typeface="IBM Plex Sans"/>
                <a:cs typeface="IBM Plex Sans"/>
                <a:sym typeface="IBM Plex Sans"/>
              </a:defRPr>
            </a:lvl2pPr>
            <a:lvl3pPr lvl="2" rtl="0">
              <a:spcBef>
                <a:spcPts val="0"/>
              </a:spcBef>
              <a:spcAft>
                <a:spcPts val="0"/>
              </a:spcAft>
              <a:buClr>
                <a:schemeClr val="dk1"/>
              </a:buClr>
              <a:buSzPts val="3500"/>
              <a:buFont typeface="IBM Plex Sans"/>
              <a:buNone/>
              <a:defRPr b="1" sz="3500">
                <a:solidFill>
                  <a:schemeClr val="dk1"/>
                </a:solidFill>
                <a:latin typeface="IBM Plex Sans"/>
                <a:ea typeface="IBM Plex Sans"/>
                <a:cs typeface="IBM Plex Sans"/>
                <a:sym typeface="IBM Plex Sans"/>
              </a:defRPr>
            </a:lvl3pPr>
            <a:lvl4pPr lvl="3" rtl="0">
              <a:spcBef>
                <a:spcPts val="0"/>
              </a:spcBef>
              <a:spcAft>
                <a:spcPts val="0"/>
              </a:spcAft>
              <a:buClr>
                <a:schemeClr val="dk1"/>
              </a:buClr>
              <a:buSzPts val="3500"/>
              <a:buFont typeface="IBM Plex Sans"/>
              <a:buNone/>
              <a:defRPr b="1" sz="3500">
                <a:solidFill>
                  <a:schemeClr val="dk1"/>
                </a:solidFill>
                <a:latin typeface="IBM Plex Sans"/>
                <a:ea typeface="IBM Plex Sans"/>
                <a:cs typeface="IBM Plex Sans"/>
                <a:sym typeface="IBM Plex Sans"/>
              </a:defRPr>
            </a:lvl4pPr>
            <a:lvl5pPr lvl="4" rtl="0">
              <a:spcBef>
                <a:spcPts val="0"/>
              </a:spcBef>
              <a:spcAft>
                <a:spcPts val="0"/>
              </a:spcAft>
              <a:buClr>
                <a:schemeClr val="dk1"/>
              </a:buClr>
              <a:buSzPts val="3500"/>
              <a:buFont typeface="IBM Plex Sans"/>
              <a:buNone/>
              <a:defRPr b="1" sz="3500">
                <a:solidFill>
                  <a:schemeClr val="dk1"/>
                </a:solidFill>
                <a:latin typeface="IBM Plex Sans"/>
                <a:ea typeface="IBM Plex Sans"/>
                <a:cs typeface="IBM Plex Sans"/>
                <a:sym typeface="IBM Plex Sans"/>
              </a:defRPr>
            </a:lvl5pPr>
            <a:lvl6pPr lvl="5" rtl="0">
              <a:spcBef>
                <a:spcPts val="0"/>
              </a:spcBef>
              <a:spcAft>
                <a:spcPts val="0"/>
              </a:spcAft>
              <a:buClr>
                <a:schemeClr val="dk1"/>
              </a:buClr>
              <a:buSzPts val="3500"/>
              <a:buFont typeface="IBM Plex Sans"/>
              <a:buNone/>
              <a:defRPr b="1" sz="3500">
                <a:solidFill>
                  <a:schemeClr val="dk1"/>
                </a:solidFill>
                <a:latin typeface="IBM Plex Sans"/>
                <a:ea typeface="IBM Plex Sans"/>
                <a:cs typeface="IBM Plex Sans"/>
                <a:sym typeface="IBM Plex Sans"/>
              </a:defRPr>
            </a:lvl6pPr>
            <a:lvl7pPr lvl="6" rtl="0">
              <a:spcBef>
                <a:spcPts val="0"/>
              </a:spcBef>
              <a:spcAft>
                <a:spcPts val="0"/>
              </a:spcAft>
              <a:buClr>
                <a:schemeClr val="dk1"/>
              </a:buClr>
              <a:buSzPts val="3500"/>
              <a:buFont typeface="IBM Plex Sans"/>
              <a:buNone/>
              <a:defRPr b="1" sz="3500">
                <a:solidFill>
                  <a:schemeClr val="dk1"/>
                </a:solidFill>
                <a:latin typeface="IBM Plex Sans"/>
                <a:ea typeface="IBM Plex Sans"/>
                <a:cs typeface="IBM Plex Sans"/>
                <a:sym typeface="IBM Plex Sans"/>
              </a:defRPr>
            </a:lvl7pPr>
            <a:lvl8pPr lvl="7" rtl="0">
              <a:spcBef>
                <a:spcPts val="0"/>
              </a:spcBef>
              <a:spcAft>
                <a:spcPts val="0"/>
              </a:spcAft>
              <a:buClr>
                <a:schemeClr val="dk1"/>
              </a:buClr>
              <a:buSzPts val="3500"/>
              <a:buFont typeface="IBM Plex Sans"/>
              <a:buNone/>
              <a:defRPr b="1" sz="3500">
                <a:solidFill>
                  <a:schemeClr val="dk1"/>
                </a:solidFill>
                <a:latin typeface="IBM Plex Sans"/>
                <a:ea typeface="IBM Plex Sans"/>
                <a:cs typeface="IBM Plex Sans"/>
                <a:sym typeface="IBM Plex Sans"/>
              </a:defRPr>
            </a:lvl8pPr>
            <a:lvl9pPr lvl="8" rtl="0">
              <a:spcBef>
                <a:spcPts val="0"/>
              </a:spcBef>
              <a:spcAft>
                <a:spcPts val="0"/>
              </a:spcAft>
              <a:buClr>
                <a:schemeClr val="dk1"/>
              </a:buClr>
              <a:buSzPts val="3500"/>
              <a:buFont typeface="IBM Plex Sans"/>
              <a:buNone/>
              <a:defRPr b="1" sz="3500">
                <a:solidFill>
                  <a:schemeClr val="dk1"/>
                </a:solidFill>
                <a:latin typeface="IBM Plex Sans"/>
                <a:ea typeface="IBM Plex Sans"/>
                <a:cs typeface="IBM Plex Sans"/>
                <a:sym typeface="IBM Plex Sans"/>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1pPr>
            <a:lvl2pPr indent="-317500" lvl="1" marL="9144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2pPr>
            <a:lvl3pPr indent="-317500" lvl="2" marL="13716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3pPr>
            <a:lvl4pPr indent="-317500" lvl="3" marL="18288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4pPr>
            <a:lvl5pPr indent="-317500" lvl="4" marL="22860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5pPr>
            <a:lvl6pPr indent="-317500" lvl="5" marL="27432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6pPr>
            <a:lvl7pPr indent="-317500" lvl="6" marL="32004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7pPr>
            <a:lvl8pPr indent="-317500" lvl="7" marL="36576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8pPr>
            <a:lvl9pPr indent="-317500" lvl="8" marL="41148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30" name="Shape 330"/>
        <p:cNvGrpSpPr/>
        <p:nvPr/>
      </p:nvGrpSpPr>
      <p:grpSpPr>
        <a:xfrm>
          <a:off x="0" y="0"/>
          <a:ext cx="0" cy="0"/>
          <a:chOff x="0" y="0"/>
          <a:chExt cx="0" cy="0"/>
        </a:xfrm>
      </p:grpSpPr>
      <p:sp>
        <p:nvSpPr>
          <p:cNvPr id="331" name="Google Shape;331;p26"/>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332" name="Google Shape;332;p26"/>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2" r:id="rId1"/>
    <p:sldLayoutId id="2147483673"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9.jp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31.xml"/><Relationship Id="rId4" Type="http://schemas.openxmlformats.org/officeDocument/2006/relationships/slide" Target="/ppt/slides/slide28.xml"/><Relationship Id="rId9" Type="http://schemas.openxmlformats.org/officeDocument/2006/relationships/slide" Target="/ppt/slides/slide39.xml"/><Relationship Id="rId5" Type="http://schemas.openxmlformats.org/officeDocument/2006/relationships/slide" Target="/ppt/slides/slide27.xml"/><Relationship Id="rId6" Type="http://schemas.openxmlformats.org/officeDocument/2006/relationships/slide" Target="/ppt/slides/slide27.xml"/><Relationship Id="rId7" Type="http://schemas.openxmlformats.org/officeDocument/2006/relationships/slide" Target="/ppt/slides/slide26.xml"/><Relationship Id="rId8" Type="http://schemas.openxmlformats.org/officeDocument/2006/relationships/slide" Target="/ppt/slides/slide31.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33.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19" Type="http://schemas.openxmlformats.org/officeDocument/2006/relationships/hyperlink" Target="https://www.videvo.net/?utm_source=slidesgo_template&amp;utm_medium=referral-link&amp;utm_campaign=sg_resources&amp;utm_content=videvo" TargetMode="External"/><Relationship Id="rId18" Type="http://schemas.openxmlformats.org/officeDocument/2006/relationships/hyperlink" Target="https://wepik.com/?utm_source=slidesgo_template&amp;utm_medium=referral-link&amp;utm_campaign=promo-slide&amp;utm_term=slidesgo&amp;utm_content=w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xml"/><Relationship Id="rId3" Type="http://schemas.openxmlformats.org/officeDocument/2006/relationships/image" Target="../media/image16.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5.xml"/><Relationship Id="rId3" Type="http://schemas.openxmlformats.org/officeDocument/2006/relationships/image" Target="../media/image13.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xml"/><Relationship Id="rId3" Type="http://schemas.openxmlformats.org/officeDocument/2006/relationships/image" Target="../media/image23.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0.xml"/><Relationship Id="rId3" Type="http://schemas.openxmlformats.org/officeDocument/2006/relationships/image" Target="../media/image21.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1.xml"/><Relationship Id="rId3" Type="http://schemas.openxmlformats.org/officeDocument/2006/relationships/image" Target="../media/image22.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4.xml"/><Relationship Id="rId3" Type="http://schemas.openxmlformats.org/officeDocument/2006/relationships/image" Target="../media/image11.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5.xml"/><Relationship Id="rId3" Type="http://schemas.openxmlformats.org/officeDocument/2006/relationships/image" Target="../media/image10.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6.xml"/><Relationship Id="rId3" Type="http://schemas.openxmlformats.org/officeDocument/2006/relationships/image" Target="../media/image18.jp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7.xml"/><Relationship Id="rId3" Type="http://schemas.openxmlformats.org/officeDocument/2006/relationships/image" Target="../media/image24.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RryFx3LmalTP7jWfOL7e29owFPkMt8YFnchh8UfWU3U/copy" TargetMode="External"/><Relationship Id="rId5" Type="http://schemas.openxmlformats.org/officeDocument/2006/relationships/image" Target="../media/image4.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0.xml"/><Relationship Id="rId3" Type="http://schemas.openxmlformats.org/officeDocument/2006/relationships/image" Target="../media/image6.jpg"/><Relationship Id="rId4" Type="http://schemas.openxmlformats.org/officeDocument/2006/relationships/image" Target="../media/image21.jp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1.xml"/><Relationship Id="rId3" Type="http://schemas.openxmlformats.org/officeDocument/2006/relationships/image" Target="../media/image14.jpg"/><Relationship Id="rId4" Type="http://schemas.openxmlformats.org/officeDocument/2006/relationships/image" Target="../media/image17.jp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25.xml"/><Relationship Id="rId3" Type="http://schemas.openxmlformats.org/officeDocument/2006/relationships/image" Target="../media/image15.jp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6.xml"/><Relationship Id="rId3" Type="http://schemas.openxmlformats.org/officeDocument/2006/relationships/image" Target="../media/image12.jp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xml"/><Relationship Id="rId3" Type="http://schemas.openxmlformats.org/officeDocument/2006/relationships/hyperlink" Target="https://www.freepik.com/free-photo/long-shot-blonde-woman-training-gymnastics-championship_11106477.htm/?utm_source=slidesgo_template&amp;utm_medium=referral-link&amp;utm_campaign=sg_resources&amp;utm_content=freepik" TargetMode="External"/><Relationship Id="rId4" Type="http://schemas.openxmlformats.org/officeDocument/2006/relationships/hyperlink" Target="https://www.freepik.com/free-photo/sideways-woman-training-gymnastics-championship_11106456.htm/?utm_source=slidesgo_template&amp;utm_medium=referral-link&amp;utm_campaign=sg_resources&amp;utm_content=freepik" TargetMode="External"/><Relationship Id="rId9" Type="http://schemas.openxmlformats.org/officeDocument/2006/relationships/hyperlink" Target="https://www.freepik.com/free-photo/side-view-woman-training-gymnastics-olympics_11106457.htm/?utm_source=slidesgo_template&amp;utm_medium=referral-link&amp;utm_campaign=sg_resources&amp;utm_content=freepik" TargetMode="External"/><Relationship Id="rId5" Type="http://schemas.openxmlformats.org/officeDocument/2006/relationships/hyperlink" Target="https://www.freepik.com/free-photo/sideways-young-woman-training-gymnastics-olympics_11106454.htm/?utm_source=slidesgo_template&amp;utm_medium=referral-link&amp;utm_campaign=sg_resources&amp;utm_content=freepik" TargetMode="External"/><Relationship Id="rId6" Type="http://schemas.openxmlformats.org/officeDocument/2006/relationships/hyperlink" Target="https://www.freepik.com/free-photo/long-shot-woman-training-gymnastics-championship_11106448.htm/?utm_source=slidesgo_template&amp;utm_medium=referral-link&amp;utm_campaign=sg_resources&amp;utm_content=freepik" TargetMode="External"/><Relationship Id="rId7" Type="http://schemas.openxmlformats.org/officeDocument/2006/relationships/hyperlink" Target="https://www.freepik.com/free-photo/smiley-woman-training-gymnastics-championship_11106453.htm/?utm_source=slidesgo_template&amp;utm_medium=referral-link&amp;utm_campaign=sg_resources&amp;utm_content=freepik" TargetMode="External"/><Relationship Id="rId8" Type="http://schemas.openxmlformats.org/officeDocument/2006/relationships/hyperlink" Target="https://www.freepik.com/free-photo/woman-training-gymnastics-championship_11106460.htm/?utm_source=slidesgo_template&amp;utm_medium=referral-link&amp;utm_campaign=sg_resources&amp;utm_content=freepik" TargetMode="External"/><Relationship Id="rId11" Type="http://schemas.openxmlformats.org/officeDocument/2006/relationships/hyperlink" Target="https://www.freepik.com/free-photo/side-view-young-woman-training-gymnastics-olympics_11106444.htm/?utm_source=slidesgo_template&amp;utm_medium=referral-link&amp;utm_campaign=sg_resources&amp;utm_content=freepik" TargetMode="External"/><Relationship Id="rId10" Type="http://schemas.openxmlformats.org/officeDocument/2006/relationships/hyperlink" Target="https://www.freepik.com/free-photo/long-shot-woman-training-gymnastics-championship_11106451.htm/?utm_source=slidesgo_template&amp;utm_medium=referral-link&amp;utm_campaign=sg_resources&amp;utm_content=freepik" TargetMode="External"/><Relationship Id="rId13" Type="http://schemas.openxmlformats.org/officeDocument/2006/relationships/hyperlink" Target="https://www.freepik.com/free-photo/man-training-with-parallel-bars-gymnastics-championship_11106488.htm/?utm_source=slidesgo_template&amp;utm_medium=referral-link&amp;utm_campaign=sg_resources&amp;utm_content=freepik" TargetMode="External"/><Relationship Id="rId12" Type="http://schemas.openxmlformats.org/officeDocument/2006/relationships/hyperlink" Target="https://www.freepik.com/free-photo/man-training-with-parallel-bars_11106474.htm/?utm_source=slidesgo_template&amp;utm_medium=referral-link&amp;utm_campaign=sg_resources&amp;utm_content=freepik"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xml"/><Relationship Id="rId3" Type="http://schemas.openxmlformats.org/officeDocument/2006/relationships/hyperlink" Target="https://www.freepik.com/free-psd/gradient-webinar-template-design_42075484.htm/?utm_source=slidesgo_template&amp;utm_medium=referral-link&amp;utm_campaign=sg_resources&amp;utm_content=freepik" TargetMode="External"/><Relationship Id="rId4" Type="http://schemas.openxmlformats.org/officeDocument/2006/relationships/hyperlink" Target="https://www.freepik.com/free-photo/young-gymnast-doing-complicated-exercise_11106503.htm/?utm_source=slidesgo_template&amp;utm_medium=referral-link&amp;utm_campaign=sg_resources&amp;utm_content=freepik" TargetMode="External"/><Relationship Id="rId9" Type="http://schemas.openxmlformats.org/officeDocument/2006/relationships/hyperlink" Target="https://www.freepik.com/free-photo/front-view-woman-using-chalk-gymnastics-training_11106485.htm/?utm_source=slidesgo_template&amp;utm_medium=referral-link&amp;utm_campaign=sg_resources&amp;utm_content=freepik" TargetMode="External"/><Relationship Id="rId5" Type="http://schemas.openxmlformats.org/officeDocument/2006/relationships/hyperlink" Target="https://www.freepik.com/free-photo/man-training-gymnastics-championship_11106443.htm/?utm_source=slidesgo_template&amp;utm_medium=referral-link&amp;utm_campaign=sg_resources&amp;utm_content=freepik" TargetMode="External"/><Relationship Id="rId6" Type="http://schemas.openxmlformats.org/officeDocument/2006/relationships/hyperlink" Target="https://www.freepik.com/free-photo/blonde-woman-training-gymnastics-championship_11106468.htm/?utm_source=slidesgo_template&amp;utm_medium=referral-link&amp;utm_campaign=sg_resources&amp;utm_content=freepik" TargetMode="External"/><Relationship Id="rId7" Type="http://schemas.openxmlformats.org/officeDocument/2006/relationships/hyperlink" Target="https://www.freepik.com/free-photo/man-exercising-pommel-horse_11107211.htm/?utm_source=slidesgo_template&amp;utm_medium=referral-link&amp;utm_campaign=sg_resources&amp;utm_content=freepik" TargetMode="External"/><Relationship Id="rId8" Type="http://schemas.openxmlformats.org/officeDocument/2006/relationships/hyperlink" Target="https://www.freepik.com/free-photo/sideways-young-woman-exercising-gymnastics-olympics_11106508.htm/?utm_source=slidesgo_template&amp;utm_medium=referral-link&amp;utm_campaign=sg_resources&amp;utm_content=freepik" TargetMode="External"/><Relationship Id="rId11" Type="http://schemas.openxmlformats.org/officeDocument/2006/relationships/hyperlink" Target="https://www.freepik.com/free-photo/blonde-woman-training-gymnastics-olympics_11106455.htm/?utm_source=slidesgo_template&amp;utm_medium=referral-link&amp;utm_campaign=sg_resources&amp;utm_content=freepik" TargetMode="External"/><Relationship Id="rId10" Type="http://schemas.openxmlformats.org/officeDocument/2006/relationships/hyperlink" Target="https://www.freepik.com/free-photo/front-view-young-woman-training-gymnastics-olympics_11106463.htm/?utm_source=slidesgo_template&amp;utm_medium=referral-link&amp;utm_campaign=sg_resources&amp;utm_content=freepik" TargetMode="External"/><Relationship Id="rId13" Type="http://schemas.openxmlformats.org/officeDocument/2006/relationships/hyperlink" Target="https://www.freepik.com/free-photo/side-view-young-woman-training-wooden-pieces_11106492.htm/?utm_source=slidesgo_template&amp;utm_medium=referral-link&amp;utm_campaign=sg_resources&amp;utm_content=freepik" TargetMode="External"/><Relationship Id="rId12" Type="http://schemas.openxmlformats.org/officeDocument/2006/relationships/hyperlink" Target="https://www.freepik.com/free-photo/back-view-man-exercising-parallel-bars_11107212.htm/?utm_source=slidesgo_template&amp;utm_medium=referral-link&amp;utm_campaign=sg_resources&amp;utm_content=freepik" TargetMode="External"/><Relationship Id="rId15" Type="http://schemas.openxmlformats.org/officeDocument/2006/relationships/hyperlink" Target="https://www.freepik.com/free-photo/portrait-young-handsome-man-posing_12976199.htm/?utm_source=slidesgo_template&amp;utm_medium=referral-link&amp;utm_campaign=sg_resources&amp;utm_content=freepik" TargetMode="External"/><Relationship Id="rId14" Type="http://schemas.openxmlformats.org/officeDocument/2006/relationships/hyperlink" Target="https://www.freepik.com/free-photo/side-view-blonde-young-woman-training-gymnastics-olympics_11106478.htm/?utm_source=slidesgo_template&amp;utm_medium=referral-link&amp;utm_campaign=sg_resources&amp;utm_content=freepik" TargetMode="External"/><Relationship Id="rId16" Type="http://schemas.openxmlformats.org/officeDocument/2006/relationships/hyperlink" Target="https://www.freepik.com/free-photo/smiley-freckled-woman-with-white-flowers-her-face_11079761.htm/?utm_source=slidesgo_template&amp;utm_medium=referral-link&amp;utm_campaign=sg_resources&amp;utm_content=freepik"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9.xml"/><Relationship Id="rId3" Type="http://schemas.openxmlformats.org/officeDocument/2006/relationships/hyperlink" Target="http://bit.ly/2PfT4lq" TargetMode="External"/><Relationship Id="rId4" Type="http://schemas.openxmlformats.org/officeDocument/2006/relationships/slide" Target="/ppt/slides/slide26.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0.xml"/><Relationship Id="rId3" Type="http://schemas.openxmlformats.org/officeDocument/2006/relationships/hyperlink" Target="http://bit.ly/2PfT4lq" TargetMode="External"/><Relationship Id="rId4" Type="http://schemas.openxmlformats.org/officeDocument/2006/relationships/slide" Target="/ppt/slides/slide26.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1.xml"/><Relationship Id="rId3" Type="http://schemas.openxmlformats.org/officeDocument/2006/relationships/hyperlink" Target="https://fonts.google.com/specimen/IBM+Plex+Sans" TargetMode="External"/><Relationship Id="rId4" Type="http://schemas.openxmlformats.org/officeDocument/2006/relationships/hyperlink" Target="https://fonts.google.com/specimen/Lato"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2.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3.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2.png"/><Relationship Id="rId14" Type="http://schemas.openxmlformats.org/officeDocument/2006/relationships/image" Target="../media/image5.png"/><Relationship Id="rId17" Type="http://schemas.openxmlformats.org/officeDocument/2006/relationships/image" Target="../media/image8.png"/><Relationship Id="rId16" Type="http://schemas.openxmlformats.org/officeDocument/2006/relationships/image" Target="../media/image7.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3.xml"/><Relationship Id="rId3" Type="http://schemas.openxmlformats.org/officeDocument/2006/relationships/hyperlink" Target="https://bit.ly/2ZjL1pd"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9.xml"/><Relationship Id="rId3" Type="http://schemas.openxmlformats.org/officeDocument/2006/relationships/hyperlink" Target="https://workspace.google.com/marketplace/app/icons_for_slides_docs/381578326502"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6.xml"/><Relationship Id="rId3" Type="http://schemas.openxmlformats.org/officeDocument/2006/relationships/hyperlink" Target="http://bit.ly/2PfT4lq" TargetMode="External"/><Relationship Id="rId4" Type="http://schemas.openxmlformats.org/officeDocument/2006/relationships/image" Target="../media/image9.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9" name="Shape 339"/>
        <p:cNvGrpSpPr/>
        <p:nvPr/>
      </p:nvGrpSpPr>
      <p:grpSpPr>
        <a:xfrm>
          <a:off x="0" y="0"/>
          <a:ext cx="0" cy="0"/>
          <a:chOff x="0" y="0"/>
          <a:chExt cx="0" cy="0"/>
        </a:xfrm>
      </p:grpSpPr>
      <p:sp>
        <p:nvSpPr>
          <p:cNvPr id="340" name="Google Shape;340;p29"/>
          <p:cNvSpPr txBox="1"/>
          <p:nvPr>
            <p:ph type="ctrTitle"/>
          </p:nvPr>
        </p:nvSpPr>
        <p:spPr>
          <a:xfrm>
            <a:off x="836750" y="1205450"/>
            <a:ext cx="4452900" cy="2366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0" i="1" lang="en" sz="7400">
                <a:latin typeface="IBM Plex Sans Light"/>
                <a:ea typeface="IBM Plex Sans Light"/>
                <a:cs typeface="IBM Plex Sans Light"/>
                <a:sym typeface="IBM Plex Sans Light"/>
              </a:rPr>
              <a:t>Artistic</a:t>
            </a:r>
            <a:r>
              <a:rPr b="0" i="1" lang="en" sz="6300">
                <a:latin typeface="IBM Plex Sans Light"/>
                <a:ea typeface="IBM Plex Sans Light"/>
                <a:cs typeface="IBM Plex Sans Light"/>
                <a:sym typeface="IBM Plex Sans Light"/>
              </a:rPr>
              <a:t> </a:t>
            </a:r>
            <a:r>
              <a:rPr lang="en" sz="5900"/>
              <a:t>Gymnastics</a:t>
            </a:r>
            <a:r>
              <a:rPr b="0" lang="en" sz="5900">
                <a:latin typeface="IBM Plex Sans SemiBold"/>
                <a:ea typeface="IBM Plex Sans SemiBold"/>
                <a:cs typeface="IBM Plex Sans SemiBold"/>
                <a:sym typeface="IBM Plex Sans SemiBold"/>
              </a:rPr>
              <a:t> </a:t>
            </a:r>
            <a:r>
              <a:rPr lang="en" sz="5900"/>
              <a:t>Club</a:t>
            </a:r>
            <a:endParaRPr sz="5900"/>
          </a:p>
        </p:txBody>
      </p:sp>
      <p:sp>
        <p:nvSpPr>
          <p:cNvPr id="341" name="Google Shape;341;p29"/>
          <p:cNvSpPr txBox="1"/>
          <p:nvPr>
            <p:ph idx="1" type="subTitle"/>
          </p:nvPr>
        </p:nvSpPr>
        <p:spPr>
          <a:xfrm>
            <a:off x="836750" y="3730275"/>
            <a:ext cx="4452900" cy="469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pic>
        <p:nvPicPr>
          <p:cNvPr id="342" name="Google Shape;342;p29"/>
          <p:cNvPicPr preferRelativeResize="0"/>
          <p:nvPr>
            <p:ph idx="2" type="pic"/>
          </p:nvPr>
        </p:nvPicPr>
        <p:blipFill rotWithShape="1">
          <a:blip r:embed="rId3">
            <a:alphaModFix/>
          </a:blip>
          <a:srcRect b="219" l="9316" r="9316" t="219"/>
          <a:stretch/>
        </p:blipFill>
        <p:spPr>
          <a:xfrm>
            <a:off x="5646075" y="852350"/>
            <a:ext cx="2553848" cy="3138601"/>
          </a:xfrm>
          <a:prstGeom prst="rect">
            <a:avLst/>
          </a:prstGeom>
        </p:spPr>
      </p:pic>
      <p:sp>
        <p:nvSpPr>
          <p:cNvPr id="343" name="Google Shape;343;p29"/>
          <p:cNvSpPr/>
          <p:nvPr/>
        </p:nvSpPr>
        <p:spPr>
          <a:xfrm>
            <a:off x="5641550" y="3983050"/>
            <a:ext cx="2562900" cy="3081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7" name="Shape 347"/>
        <p:cNvGrpSpPr/>
        <p:nvPr/>
      </p:nvGrpSpPr>
      <p:grpSpPr>
        <a:xfrm>
          <a:off x="0" y="0"/>
          <a:ext cx="0" cy="0"/>
          <a:chOff x="0" y="0"/>
          <a:chExt cx="0" cy="0"/>
        </a:xfrm>
      </p:grpSpPr>
      <p:sp>
        <p:nvSpPr>
          <p:cNvPr id="348" name="Google Shape;348;p3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0" i="1" lang="en">
                <a:latin typeface="IBM Plex Sans Light"/>
                <a:ea typeface="IBM Plex Sans Light"/>
                <a:cs typeface="IBM Plex Sans Light"/>
                <a:sym typeface="IBM Plex Sans Light"/>
              </a:rPr>
              <a:t>C</a:t>
            </a:r>
            <a:r>
              <a:rPr b="0" i="1" lang="en">
                <a:latin typeface="IBM Plex Sans Light"/>
                <a:ea typeface="IBM Plex Sans Light"/>
                <a:cs typeface="IBM Plex Sans Light"/>
                <a:sym typeface="IBM Plex Sans Light"/>
              </a:rPr>
              <a:t>ontents</a:t>
            </a:r>
            <a:r>
              <a:rPr lang="en"/>
              <a:t> of this template</a:t>
            </a:r>
            <a:endParaRPr/>
          </a:p>
        </p:txBody>
      </p:sp>
      <p:graphicFrame>
        <p:nvGraphicFramePr>
          <p:cNvPr id="349" name="Google Shape;349;p30"/>
          <p:cNvGraphicFramePr/>
          <p:nvPr/>
        </p:nvGraphicFramePr>
        <p:xfrm>
          <a:off x="720000" y="1614825"/>
          <a:ext cx="3000000" cy="3000000"/>
        </p:xfrm>
        <a:graphic>
          <a:graphicData uri="http://schemas.openxmlformats.org/drawingml/2006/table">
            <a:tbl>
              <a:tblPr>
                <a:noFill/>
                <a:tableStyleId>{03426DAD-54DC-4E88-A7E3-B02F1E59491D}</a:tableStyleId>
              </a:tblPr>
              <a:tblGrid>
                <a:gridCol w="2619875"/>
                <a:gridCol w="5084125"/>
              </a:tblGrid>
              <a:tr h="361525">
                <a:tc>
                  <a:txBody>
                    <a:bodyPr/>
                    <a:lstStyle/>
                    <a:p>
                      <a:pPr indent="0" lvl="0" marL="0" rtl="0" algn="l">
                        <a:spcBef>
                          <a:spcPts val="0"/>
                        </a:spcBef>
                        <a:spcAft>
                          <a:spcPts val="0"/>
                        </a:spcAft>
                        <a:buNone/>
                      </a:pPr>
                      <a:r>
                        <a:rPr b="1" lang="en" sz="1100">
                          <a:solidFill>
                            <a:schemeClr val="hlink"/>
                          </a:solidFill>
                          <a:uFill>
                            <a:noFill/>
                          </a:uFill>
                          <a:latin typeface="IBM Plex Sans"/>
                          <a:ea typeface="IBM Plex Sans"/>
                          <a:cs typeface="IBM Plex Sans"/>
                          <a:sym typeface="IBM Plex Sans"/>
                          <a:hlinkClick action="ppaction://hlinksldjump" r:id="rId3"/>
                        </a:rPr>
                        <a:t>Fonts</a:t>
                      </a:r>
                      <a:endParaRPr b="1" sz="1100">
                        <a:solidFill>
                          <a:schemeClr val="dk1"/>
                        </a:solidFill>
                        <a:latin typeface="IBM Plex Sans"/>
                        <a:ea typeface="IBM Plex Sans"/>
                        <a:cs typeface="IBM Plex Sans"/>
                        <a:sym typeface="IBM Plex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1600"/>
                        </a:spcAft>
                        <a:buNone/>
                      </a:pPr>
                      <a:r>
                        <a:rPr lang="en" sz="1000">
                          <a:solidFill>
                            <a:schemeClr val="dk1"/>
                          </a:solidFill>
                          <a:latin typeface="Lato"/>
                          <a:ea typeface="Lato"/>
                          <a:cs typeface="Lato"/>
                          <a:sym typeface="Lato"/>
                        </a:rPr>
                        <a:t>To view this template correctly in PowerPoint, download and install the fonts we used</a:t>
                      </a:r>
                      <a:endParaRPr sz="1000">
                        <a:solidFill>
                          <a:schemeClr val="dk1"/>
                        </a:solidFill>
                        <a:latin typeface="Lato"/>
                        <a:ea typeface="Lato"/>
                        <a:cs typeface="Lato"/>
                        <a:sym typeface="Lat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100">
                          <a:solidFill>
                            <a:schemeClr val="hlink"/>
                          </a:solidFill>
                          <a:uFill>
                            <a:noFill/>
                          </a:uFill>
                          <a:latin typeface="IBM Plex Sans"/>
                          <a:ea typeface="IBM Plex Sans"/>
                          <a:cs typeface="IBM Plex Sans"/>
                          <a:sym typeface="IBM Plex Sans"/>
                          <a:hlinkClick action="ppaction://hlinksldjump" r:id="rId4"/>
                        </a:rPr>
                        <a:t>Used</a:t>
                      </a:r>
                      <a:r>
                        <a:rPr b="1" lang="en" sz="1100">
                          <a:solidFill>
                            <a:schemeClr val="dk1"/>
                          </a:solidFill>
                          <a:latin typeface="IBM Plex Sans"/>
                          <a:ea typeface="IBM Plex Sans"/>
                          <a:cs typeface="IBM Plex Sans"/>
                          <a:sym typeface="IBM Plex Sans"/>
                        </a:rPr>
                        <a:t> and </a:t>
                      </a:r>
                      <a:r>
                        <a:rPr b="1" lang="en" sz="1100">
                          <a:solidFill>
                            <a:schemeClr val="hlink"/>
                          </a:solidFill>
                          <a:uFill>
                            <a:noFill/>
                          </a:uFill>
                          <a:latin typeface="IBM Plex Sans"/>
                          <a:ea typeface="IBM Plex Sans"/>
                          <a:cs typeface="IBM Plex Sans"/>
                          <a:sym typeface="IBM Plex Sans"/>
                          <a:hlinkClick action="ppaction://hlinksldjump" r:id="rId5"/>
                        </a:rPr>
                        <a:t>alternative</a:t>
                      </a:r>
                      <a:r>
                        <a:rPr b="1" lang="en" sz="1100">
                          <a:solidFill>
                            <a:schemeClr val="hlink"/>
                          </a:solidFill>
                          <a:uFill>
                            <a:noFill/>
                          </a:uFill>
                          <a:latin typeface="IBM Plex Sans"/>
                          <a:ea typeface="IBM Plex Sans"/>
                          <a:cs typeface="IBM Plex Sans"/>
                          <a:sym typeface="IBM Plex Sans"/>
                          <a:hlinkClick action="ppaction://hlinksldjump" r:id="rId6"/>
                        </a:rPr>
                        <a:t> resources</a:t>
                      </a:r>
                      <a:endParaRPr b="1" sz="1100">
                        <a:solidFill>
                          <a:schemeClr val="dk1"/>
                        </a:solidFill>
                        <a:latin typeface="IBM Plex Sans"/>
                        <a:ea typeface="IBM Plex Sans"/>
                        <a:cs typeface="IBM Plex Sans"/>
                        <a:sym typeface="IBM Plex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marR="0" rtl="0" algn="l">
                        <a:lnSpc>
                          <a:spcPct val="100000"/>
                        </a:lnSpc>
                        <a:spcBef>
                          <a:spcPts val="0"/>
                        </a:spcBef>
                        <a:spcAft>
                          <a:spcPts val="1600"/>
                        </a:spcAft>
                        <a:buNone/>
                      </a:pPr>
                      <a:r>
                        <a:rPr lang="en" sz="1000">
                          <a:solidFill>
                            <a:schemeClr val="dk1"/>
                          </a:solidFill>
                          <a:latin typeface="Lato"/>
                          <a:ea typeface="Lato"/>
                          <a:cs typeface="Lato"/>
                          <a:sym typeface="Lato"/>
                        </a:rPr>
                        <a:t>An assortment of graphic resources that are suitable for use in this presentation</a:t>
                      </a:r>
                      <a:endParaRPr sz="1000">
                        <a:solidFill>
                          <a:schemeClr val="dk1"/>
                        </a:solidFill>
                        <a:latin typeface="Lato"/>
                        <a:ea typeface="Lato"/>
                        <a:cs typeface="Lato"/>
                        <a:sym typeface="Lat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100">
                          <a:solidFill>
                            <a:schemeClr val="hlink"/>
                          </a:solidFill>
                          <a:uFill>
                            <a:noFill/>
                          </a:uFill>
                          <a:latin typeface="IBM Plex Sans"/>
                          <a:ea typeface="IBM Plex Sans"/>
                          <a:cs typeface="IBM Plex Sans"/>
                          <a:sym typeface="IBM Plex Sans"/>
                          <a:hlinkClick action="ppaction://hlinksldjump" r:id="rId7"/>
                        </a:rPr>
                        <a:t>Thanks slide</a:t>
                      </a:r>
                      <a:endParaRPr b="1" sz="1100">
                        <a:solidFill>
                          <a:schemeClr val="dk1"/>
                        </a:solidFill>
                        <a:latin typeface="IBM Plex Sans"/>
                        <a:ea typeface="IBM Plex Sans"/>
                        <a:cs typeface="IBM Plex Sans"/>
                        <a:sym typeface="IBM Plex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1600"/>
                        </a:spcAft>
                        <a:buNone/>
                      </a:pPr>
                      <a:r>
                        <a:rPr lang="en" sz="1000">
                          <a:solidFill>
                            <a:schemeClr val="dk1"/>
                          </a:solidFill>
                          <a:latin typeface="Lato"/>
                          <a:ea typeface="Lato"/>
                          <a:cs typeface="Lato"/>
                          <a:sym typeface="Lato"/>
                        </a:rPr>
                        <a:t>You must keep it so that proper credits for our design are given</a:t>
                      </a:r>
                      <a:endParaRPr sz="1000">
                        <a:solidFill>
                          <a:schemeClr val="dk1"/>
                        </a:solidFill>
                        <a:latin typeface="Lato"/>
                        <a:ea typeface="Lato"/>
                        <a:cs typeface="Lato"/>
                        <a:sym typeface="Lat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100">
                          <a:solidFill>
                            <a:schemeClr val="hlink"/>
                          </a:solidFill>
                          <a:uFill>
                            <a:noFill/>
                          </a:uFill>
                          <a:latin typeface="IBM Plex Sans"/>
                          <a:ea typeface="IBM Plex Sans"/>
                          <a:cs typeface="IBM Plex Sans"/>
                          <a:sym typeface="IBM Plex Sans"/>
                          <a:hlinkClick action="ppaction://hlinksldjump" r:id="rId8"/>
                        </a:rPr>
                        <a:t>Colors</a:t>
                      </a:r>
                      <a:endParaRPr b="1" sz="1100">
                        <a:solidFill>
                          <a:schemeClr val="dk1"/>
                        </a:solidFill>
                        <a:latin typeface="IBM Plex Sans"/>
                        <a:ea typeface="IBM Plex Sans"/>
                        <a:cs typeface="IBM Plex Sans"/>
                        <a:sym typeface="IBM Plex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1600"/>
                        </a:spcAft>
                        <a:buNone/>
                      </a:pPr>
                      <a:r>
                        <a:rPr lang="en" sz="1000">
                          <a:solidFill>
                            <a:schemeClr val="dk1"/>
                          </a:solidFill>
                          <a:latin typeface="Lato"/>
                          <a:ea typeface="Lato"/>
                          <a:cs typeface="Lato"/>
                          <a:sym typeface="Lato"/>
                        </a:rPr>
                        <a:t>All the colors used in this presentation</a:t>
                      </a:r>
                      <a:endParaRPr sz="1000">
                        <a:solidFill>
                          <a:schemeClr val="dk1"/>
                        </a:solidFill>
                        <a:latin typeface="Lato"/>
                        <a:ea typeface="Lato"/>
                        <a:cs typeface="Lato"/>
                        <a:sym typeface="Lat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100">
                          <a:solidFill>
                            <a:schemeClr val="hlink"/>
                          </a:solidFill>
                          <a:uFill>
                            <a:noFill/>
                          </a:uFill>
                          <a:latin typeface="IBM Plex Sans"/>
                          <a:ea typeface="IBM Plex Sans"/>
                          <a:cs typeface="IBM Plex Sans"/>
                          <a:sym typeface="IBM Plex Sans"/>
                          <a:hlinkClick action="ppaction://hlinksldjump" r:id="rId9"/>
                        </a:rPr>
                        <a:t>Icons </a:t>
                      </a:r>
                      <a:r>
                        <a:rPr b="1" lang="en" sz="1100">
                          <a:solidFill>
                            <a:schemeClr val="dk1"/>
                          </a:solidFill>
                          <a:latin typeface="IBM Plex Sans"/>
                          <a:ea typeface="IBM Plex Sans"/>
                          <a:cs typeface="IBM Plex Sans"/>
                          <a:sym typeface="IBM Plex Sans"/>
                        </a:rPr>
                        <a:t>and </a:t>
                      </a:r>
                      <a:r>
                        <a:rPr b="1" lang="en" sz="1100">
                          <a:solidFill>
                            <a:schemeClr val="hlink"/>
                          </a:solidFill>
                          <a:uFill>
                            <a:noFill/>
                          </a:uFill>
                          <a:latin typeface="IBM Plex Sans"/>
                          <a:ea typeface="IBM Plex Sans"/>
                          <a:cs typeface="IBM Plex Sans"/>
                          <a:sym typeface="IBM Plex Sans"/>
                          <a:hlinkClick action="ppaction://hlinksldjump" r:id="rId10"/>
                        </a:rPr>
                        <a:t>infographic resources</a:t>
                      </a:r>
                      <a:endParaRPr b="1" sz="1100">
                        <a:solidFill>
                          <a:schemeClr val="dk1"/>
                        </a:solidFill>
                        <a:latin typeface="IBM Plex Sans"/>
                        <a:ea typeface="IBM Plex Sans"/>
                        <a:cs typeface="IBM Plex Sans"/>
                        <a:sym typeface="IBM Plex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These can be used in the template, and their size and color can be edited</a:t>
                      </a:r>
                      <a:endParaRPr sz="1000">
                        <a:solidFill>
                          <a:schemeClr val="dk1"/>
                        </a:solidFill>
                        <a:latin typeface="Lato"/>
                        <a:ea typeface="Lato"/>
                        <a:cs typeface="Lato"/>
                        <a:sym typeface="Lat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100">
                          <a:solidFill>
                            <a:schemeClr val="dk1"/>
                          </a:solidFill>
                          <a:latin typeface="IBM Plex Sans"/>
                          <a:ea typeface="IBM Plex Sans"/>
                          <a:cs typeface="IBM Plex Sans"/>
                          <a:sym typeface="IBM Plex Sans"/>
                        </a:rPr>
                        <a:t>Editable presentation theme </a:t>
                      </a:r>
                      <a:endParaRPr b="1" sz="1100">
                        <a:solidFill>
                          <a:schemeClr val="dk1"/>
                        </a:solidFill>
                        <a:latin typeface="IBM Plex Sans"/>
                        <a:ea typeface="IBM Plex Sans"/>
                        <a:cs typeface="IBM Plex Sans"/>
                        <a:sym typeface="IBM Plex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1600"/>
                        </a:spcAft>
                        <a:buNone/>
                      </a:pPr>
                      <a:r>
                        <a:rPr lang="en" sz="1000">
                          <a:solidFill>
                            <a:schemeClr val="dk1"/>
                          </a:solidFill>
                          <a:latin typeface="Lato"/>
                          <a:ea typeface="Lato"/>
                          <a:cs typeface="Lato"/>
                          <a:sym typeface="Lato"/>
                        </a:rPr>
                        <a:t>You can edit the master slides easily. For more info, click </a:t>
                      </a:r>
                      <a:r>
                        <a:rPr b="1" lang="en" sz="1100" u="sng">
                          <a:solidFill>
                            <a:schemeClr val="dk1"/>
                          </a:solidFill>
                          <a:latin typeface="Lato"/>
                          <a:ea typeface="Lato"/>
                          <a:cs typeface="Lato"/>
                          <a:sym typeface="Lato"/>
                          <a:hlinkClick r:id="rId11">
                            <a:extLst>
                              <a:ext uri="{A12FA001-AC4F-418D-AE19-62706E023703}">
                                <ahyp:hlinkClr val="tx"/>
                              </a:ext>
                            </a:extLst>
                          </a:hlinkClick>
                        </a:rPr>
                        <a:t>here</a:t>
                      </a:r>
                      <a:endParaRPr sz="1000">
                        <a:solidFill>
                          <a:schemeClr val="dk1"/>
                        </a:solidFill>
                        <a:latin typeface="Lato"/>
                        <a:ea typeface="Lato"/>
                        <a:cs typeface="Lato"/>
                        <a:sym typeface="Lat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
        <p:nvSpPr>
          <p:cNvPr id="350" name="Google Shape;350;p30"/>
          <p:cNvSpPr txBox="1"/>
          <p:nvPr/>
        </p:nvSpPr>
        <p:spPr>
          <a:xfrm>
            <a:off x="720000" y="1063725"/>
            <a:ext cx="7704000" cy="369900"/>
          </a:xfrm>
          <a:prstGeom prst="rect">
            <a:avLst/>
          </a:prstGeom>
          <a:noFill/>
          <a:ln>
            <a:noFill/>
          </a:ln>
        </p:spPr>
        <p:txBody>
          <a:bodyPr anchorCtr="0" anchor="t" bIns="91425" lIns="91425" spcFirstLastPara="1" rIns="0" wrap="square" tIns="91425">
            <a:noAutofit/>
          </a:bodyPr>
          <a:lstStyle/>
          <a:p>
            <a:pPr indent="0" lvl="0" marL="0" rtl="0" algn="l">
              <a:spcBef>
                <a:spcPts val="0"/>
              </a:spcBef>
              <a:spcAft>
                <a:spcPts val="0"/>
              </a:spcAft>
              <a:buNone/>
            </a:pPr>
            <a:r>
              <a:rPr lang="en" sz="1200">
                <a:solidFill>
                  <a:srgbClr val="191919"/>
                </a:solidFill>
                <a:latin typeface="Lato"/>
                <a:ea typeface="Lato"/>
                <a:cs typeface="Lato"/>
                <a:sym typeface="Lato"/>
              </a:rPr>
              <a:t>You can delete this slide when you’re done editing the presentation</a:t>
            </a:r>
            <a:endParaRPr b="1" sz="1200">
              <a:solidFill>
                <a:srgbClr val="6E6EE3"/>
              </a:solidFill>
              <a:latin typeface="Lato"/>
              <a:ea typeface="Lato"/>
              <a:cs typeface="Lato"/>
              <a:sym typeface="Lato"/>
            </a:endParaRPr>
          </a:p>
        </p:txBody>
      </p:sp>
      <p:sp>
        <p:nvSpPr>
          <p:cNvPr id="351" name="Google Shape;351;p30"/>
          <p:cNvSpPr txBox="1"/>
          <p:nvPr/>
        </p:nvSpPr>
        <p:spPr>
          <a:xfrm>
            <a:off x="1024183" y="4133675"/>
            <a:ext cx="32814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800">
                <a:solidFill>
                  <a:schemeClr val="dk1"/>
                </a:solidFill>
                <a:latin typeface="Lato"/>
                <a:ea typeface="Lato"/>
                <a:cs typeface="Lato"/>
                <a:sym typeface="Lato"/>
              </a:rPr>
              <a:t>For more info:</a:t>
            </a:r>
            <a:br>
              <a:rPr b="1" lang="en" sz="800">
                <a:solidFill>
                  <a:schemeClr val="dk1"/>
                </a:solidFill>
                <a:latin typeface="Lato"/>
                <a:ea typeface="Lato"/>
                <a:cs typeface="Lato"/>
                <a:sym typeface="Lato"/>
              </a:rPr>
            </a:br>
            <a:r>
              <a:rPr b="1" lang="en" sz="1000">
                <a:solidFill>
                  <a:schemeClr val="dk1"/>
                </a:solidFill>
                <a:uFill>
                  <a:noFill/>
                </a:uFill>
                <a:latin typeface="Lato"/>
                <a:ea typeface="Lato"/>
                <a:cs typeface="Lato"/>
                <a:sym typeface="Lato"/>
                <a:hlinkClick r:id="rId12">
                  <a:extLst>
                    <a:ext uri="{A12FA001-AC4F-418D-AE19-62706E023703}">
                      <ahyp:hlinkClr val="tx"/>
                    </a:ext>
                  </a:extLst>
                </a:hlinkClick>
              </a:rPr>
              <a:t>SLIDESGO </a:t>
            </a:r>
            <a:r>
              <a:rPr b="1" lang="en" sz="1000">
                <a:solidFill>
                  <a:schemeClr val="dk1"/>
                </a:solidFill>
                <a:latin typeface="Lato"/>
                <a:ea typeface="Lato"/>
                <a:cs typeface="Lato"/>
                <a:sym typeface="Lato"/>
              </a:rPr>
              <a:t>| </a:t>
            </a:r>
            <a:r>
              <a:rPr b="1" lang="en" sz="1000">
                <a:solidFill>
                  <a:schemeClr val="dk1"/>
                </a:solidFill>
                <a:uFill>
                  <a:noFill/>
                </a:uFill>
                <a:latin typeface="Lato"/>
                <a:ea typeface="Lato"/>
                <a:cs typeface="Lato"/>
                <a:sym typeface="Lato"/>
                <a:hlinkClick r:id="rId13">
                  <a:extLst>
                    <a:ext uri="{A12FA001-AC4F-418D-AE19-62706E023703}">
                      <ahyp:hlinkClr val="tx"/>
                    </a:ext>
                  </a:extLst>
                </a:hlinkClick>
              </a:rPr>
              <a:t>BLOG</a:t>
            </a:r>
            <a:r>
              <a:rPr b="1" lang="en" sz="1000">
                <a:solidFill>
                  <a:schemeClr val="dk1"/>
                </a:solidFill>
                <a:latin typeface="Lato"/>
                <a:ea typeface="Lato"/>
                <a:cs typeface="Lato"/>
                <a:sym typeface="Lato"/>
              </a:rPr>
              <a:t> | </a:t>
            </a:r>
            <a:r>
              <a:rPr b="1" lang="en" sz="1000">
                <a:solidFill>
                  <a:schemeClr val="dk1"/>
                </a:solidFill>
                <a:uFill>
                  <a:noFill/>
                </a:uFill>
                <a:latin typeface="Lato"/>
                <a:ea typeface="Lato"/>
                <a:cs typeface="Lato"/>
                <a:sym typeface="Lato"/>
                <a:hlinkClick r:id="rId14">
                  <a:extLst>
                    <a:ext uri="{A12FA001-AC4F-418D-AE19-62706E023703}">
                      <ahyp:hlinkClr val="tx"/>
                    </a:ext>
                  </a:extLst>
                </a:hlinkClick>
              </a:rPr>
              <a:t>FAQ</a:t>
            </a:r>
            <a:r>
              <a:rPr b="1" lang="en" sz="1000">
                <a:solidFill>
                  <a:schemeClr val="dk1"/>
                </a:solidFill>
                <a:latin typeface="Lato"/>
                <a:ea typeface="Lato"/>
                <a:cs typeface="Lato"/>
                <a:sym typeface="Lato"/>
              </a:rPr>
              <a:t>s</a:t>
            </a:r>
            <a:endParaRPr b="1" sz="1000">
              <a:solidFill>
                <a:schemeClr val="dk1"/>
              </a:solidFill>
              <a:latin typeface="Lato"/>
              <a:ea typeface="Lato"/>
              <a:cs typeface="Lato"/>
              <a:sym typeface="Lato"/>
            </a:endParaRPr>
          </a:p>
        </p:txBody>
      </p:sp>
      <p:sp>
        <p:nvSpPr>
          <p:cNvPr id="352" name="Google Shape;352;p30"/>
          <p:cNvSpPr txBox="1"/>
          <p:nvPr/>
        </p:nvSpPr>
        <p:spPr>
          <a:xfrm>
            <a:off x="4838417" y="4133675"/>
            <a:ext cx="32814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800">
                <a:solidFill>
                  <a:schemeClr val="dk1"/>
                </a:solidFill>
                <a:latin typeface="Lato"/>
                <a:ea typeface="Lato"/>
                <a:cs typeface="Lato"/>
                <a:sym typeface="Lato"/>
              </a:rPr>
              <a:t>You can visit our sister </a:t>
            </a:r>
            <a:r>
              <a:rPr b="1" lang="en" sz="800">
                <a:solidFill>
                  <a:schemeClr val="dk1"/>
                </a:solidFill>
                <a:latin typeface="Lato"/>
                <a:ea typeface="Lato"/>
                <a:cs typeface="Lato"/>
                <a:sym typeface="Lato"/>
              </a:rPr>
              <a:t>projects</a:t>
            </a:r>
            <a:r>
              <a:rPr b="1" lang="en" sz="800">
                <a:solidFill>
                  <a:schemeClr val="dk1"/>
                </a:solidFill>
                <a:latin typeface="Lato"/>
                <a:ea typeface="Lato"/>
                <a:cs typeface="Lato"/>
                <a:sym typeface="Lato"/>
              </a:rPr>
              <a:t>:</a:t>
            </a:r>
            <a:br>
              <a:rPr b="1" lang="en" sz="800">
                <a:solidFill>
                  <a:schemeClr val="dk1"/>
                </a:solidFill>
                <a:latin typeface="Lato"/>
                <a:ea typeface="Lato"/>
                <a:cs typeface="Lato"/>
                <a:sym typeface="Lato"/>
              </a:rPr>
            </a:br>
            <a:r>
              <a:rPr b="1" lang="en" sz="1000">
                <a:solidFill>
                  <a:schemeClr val="dk1"/>
                </a:solidFill>
                <a:uFill>
                  <a:noFill/>
                </a:uFill>
                <a:latin typeface="Lato"/>
                <a:ea typeface="Lato"/>
                <a:cs typeface="Lato"/>
                <a:sym typeface="Lato"/>
                <a:hlinkClick r:id="rId15">
                  <a:extLst>
                    <a:ext uri="{A12FA001-AC4F-418D-AE19-62706E023703}">
                      <ahyp:hlinkClr val="tx"/>
                    </a:ext>
                  </a:extLst>
                </a:hlinkClick>
              </a:rPr>
              <a:t>FREEPIK</a:t>
            </a:r>
            <a:r>
              <a:rPr b="1" lang="en" sz="1000">
                <a:solidFill>
                  <a:schemeClr val="dk1"/>
                </a:solidFill>
                <a:latin typeface="Lato"/>
                <a:ea typeface="Lato"/>
                <a:cs typeface="Lato"/>
                <a:sym typeface="Lato"/>
              </a:rPr>
              <a:t> | </a:t>
            </a:r>
            <a:r>
              <a:rPr b="1" lang="en" sz="1000">
                <a:solidFill>
                  <a:schemeClr val="dk1"/>
                </a:solidFill>
                <a:uFill>
                  <a:noFill/>
                </a:uFill>
                <a:latin typeface="Lato"/>
                <a:ea typeface="Lato"/>
                <a:cs typeface="Lato"/>
                <a:sym typeface="Lato"/>
                <a:hlinkClick r:id="rId16">
                  <a:extLst>
                    <a:ext uri="{A12FA001-AC4F-418D-AE19-62706E023703}">
                      <ahyp:hlinkClr val="tx"/>
                    </a:ext>
                  </a:extLst>
                </a:hlinkClick>
              </a:rPr>
              <a:t>FLATICON</a:t>
            </a:r>
            <a:r>
              <a:rPr b="1" lang="en" sz="1000">
                <a:solidFill>
                  <a:schemeClr val="dk1"/>
                </a:solidFill>
                <a:latin typeface="Lato"/>
                <a:ea typeface="Lato"/>
                <a:cs typeface="Lato"/>
                <a:sym typeface="Lato"/>
              </a:rPr>
              <a:t> | </a:t>
            </a:r>
            <a:r>
              <a:rPr b="1" lang="en" sz="1000">
                <a:solidFill>
                  <a:schemeClr val="dk1"/>
                </a:solidFill>
                <a:uFill>
                  <a:noFill/>
                </a:uFill>
                <a:latin typeface="Lato"/>
                <a:ea typeface="Lato"/>
                <a:cs typeface="Lato"/>
                <a:sym typeface="Lato"/>
                <a:hlinkClick r:id="rId17">
                  <a:extLst>
                    <a:ext uri="{A12FA001-AC4F-418D-AE19-62706E023703}">
                      <ahyp:hlinkClr val="tx"/>
                    </a:ext>
                  </a:extLst>
                </a:hlinkClick>
              </a:rPr>
              <a:t>STORYSET</a:t>
            </a:r>
            <a:r>
              <a:rPr b="1" lang="en" sz="1000">
                <a:solidFill>
                  <a:schemeClr val="dk1"/>
                </a:solidFill>
                <a:latin typeface="Lato"/>
                <a:ea typeface="Lato"/>
                <a:cs typeface="Lato"/>
                <a:sym typeface="Lato"/>
              </a:rPr>
              <a:t> | </a:t>
            </a:r>
            <a:r>
              <a:rPr b="1" lang="en" sz="1000">
                <a:solidFill>
                  <a:schemeClr val="dk1"/>
                </a:solidFill>
                <a:uFill>
                  <a:noFill/>
                </a:uFill>
                <a:latin typeface="Lato"/>
                <a:ea typeface="Lato"/>
                <a:cs typeface="Lato"/>
                <a:sym typeface="Lato"/>
                <a:hlinkClick r:id="rId18">
                  <a:extLst>
                    <a:ext uri="{A12FA001-AC4F-418D-AE19-62706E023703}">
                      <ahyp:hlinkClr val="tx"/>
                    </a:ext>
                  </a:extLst>
                </a:hlinkClick>
              </a:rPr>
              <a:t>WEPIK </a:t>
            </a:r>
            <a:r>
              <a:rPr b="1" lang="en" sz="1000">
                <a:solidFill>
                  <a:schemeClr val="dk1"/>
                </a:solidFill>
                <a:latin typeface="Lato"/>
                <a:ea typeface="Lato"/>
                <a:cs typeface="Lato"/>
                <a:sym typeface="Lato"/>
              </a:rPr>
              <a:t>| </a:t>
            </a:r>
            <a:r>
              <a:rPr b="1" lang="en" sz="1000">
                <a:solidFill>
                  <a:schemeClr val="dk1"/>
                </a:solidFill>
                <a:uFill>
                  <a:noFill/>
                </a:uFill>
                <a:latin typeface="Lato"/>
                <a:ea typeface="Lato"/>
                <a:cs typeface="Lato"/>
                <a:sym typeface="Lato"/>
                <a:hlinkClick r:id="rId19">
                  <a:extLst>
                    <a:ext uri="{A12FA001-AC4F-418D-AE19-62706E023703}">
                      <ahyp:hlinkClr val="tx"/>
                    </a:ext>
                  </a:extLst>
                </a:hlinkClick>
              </a:rPr>
              <a:t>VIDEVO</a:t>
            </a:r>
            <a:endParaRPr b="1" sz="1000">
              <a:solidFill>
                <a:schemeClr val="dk1"/>
              </a:solidFill>
              <a:latin typeface="Lato"/>
              <a:ea typeface="Lato"/>
              <a:cs typeface="Lato"/>
              <a:sym typeface="Lato"/>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6" name="Shape 356"/>
        <p:cNvGrpSpPr/>
        <p:nvPr/>
      </p:nvGrpSpPr>
      <p:grpSpPr>
        <a:xfrm>
          <a:off x="0" y="0"/>
          <a:ext cx="0" cy="0"/>
          <a:chOff x="0" y="0"/>
          <a:chExt cx="0" cy="0"/>
        </a:xfrm>
      </p:grpSpPr>
      <p:sp>
        <p:nvSpPr>
          <p:cNvPr id="357" name="Google Shape;357;p3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0" i="1" lang="en">
                <a:latin typeface="IBM Plex Sans Light"/>
                <a:ea typeface="IBM Plex Sans Light"/>
                <a:cs typeface="IBM Plex Sans Light"/>
                <a:sym typeface="IBM Plex Sans Light"/>
              </a:rPr>
              <a:t>T</a:t>
            </a:r>
            <a:r>
              <a:rPr b="0" i="1" lang="en">
                <a:latin typeface="IBM Plex Sans Light"/>
                <a:ea typeface="IBM Plex Sans Light"/>
                <a:cs typeface="IBM Plex Sans Light"/>
                <a:sym typeface="IBM Plex Sans Light"/>
              </a:rPr>
              <a:t>able</a:t>
            </a:r>
            <a:r>
              <a:rPr lang="en"/>
              <a:t> of contents</a:t>
            </a:r>
            <a:endParaRPr/>
          </a:p>
        </p:txBody>
      </p:sp>
      <p:sp>
        <p:nvSpPr>
          <p:cNvPr id="358" name="Google Shape;358;p31"/>
          <p:cNvSpPr txBox="1"/>
          <p:nvPr>
            <p:ph idx="3" type="subTitle"/>
          </p:nvPr>
        </p:nvSpPr>
        <p:spPr>
          <a:xfrm>
            <a:off x="5908900" y="3892818"/>
            <a:ext cx="2309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sz="1600">
              <a:solidFill>
                <a:srgbClr val="666666"/>
              </a:solidFill>
            </a:endParaRPr>
          </a:p>
        </p:txBody>
      </p:sp>
      <p:sp>
        <p:nvSpPr>
          <p:cNvPr id="359" name="Google Shape;359;p31"/>
          <p:cNvSpPr txBox="1"/>
          <p:nvPr>
            <p:ph idx="1" type="subTitle"/>
          </p:nvPr>
        </p:nvSpPr>
        <p:spPr>
          <a:xfrm>
            <a:off x="1953001" y="2083193"/>
            <a:ext cx="2309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60" name="Google Shape;360;p31"/>
          <p:cNvSpPr txBox="1"/>
          <p:nvPr>
            <p:ph idx="2" type="subTitle"/>
          </p:nvPr>
        </p:nvSpPr>
        <p:spPr>
          <a:xfrm>
            <a:off x="1953001" y="3892847"/>
            <a:ext cx="2309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61" name="Google Shape;361;p31"/>
          <p:cNvSpPr txBox="1"/>
          <p:nvPr>
            <p:ph idx="4" type="subTitle"/>
          </p:nvPr>
        </p:nvSpPr>
        <p:spPr>
          <a:xfrm>
            <a:off x="5908900" y="2083193"/>
            <a:ext cx="2309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62" name="Google Shape;362;p31"/>
          <p:cNvSpPr txBox="1"/>
          <p:nvPr>
            <p:ph idx="5" type="title"/>
          </p:nvPr>
        </p:nvSpPr>
        <p:spPr>
          <a:xfrm>
            <a:off x="854325" y="1477900"/>
            <a:ext cx="864300" cy="505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63" name="Google Shape;363;p31"/>
          <p:cNvSpPr txBox="1"/>
          <p:nvPr>
            <p:ph idx="6" type="title"/>
          </p:nvPr>
        </p:nvSpPr>
        <p:spPr>
          <a:xfrm>
            <a:off x="4810950" y="3288024"/>
            <a:ext cx="864300" cy="505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364" name="Google Shape;364;p31"/>
          <p:cNvSpPr txBox="1"/>
          <p:nvPr>
            <p:ph idx="7" type="title"/>
          </p:nvPr>
        </p:nvSpPr>
        <p:spPr>
          <a:xfrm>
            <a:off x="854325" y="3288024"/>
            <a:ext cx="864300" cy="505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365" name="Google Shape;365;p31"/>
          <p:cNvSpPr txBox="1"/>
          <p:nvPr>
            <p:ph idx="8" type="title"/>
          </p:nvPr>
        </p:nvSpPr>
        <p:spPr>
          <a:xfrm>
            <a:off x="4810950" y="1477900"/>
            <a:ext cx="864300" cy="505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366" name="Google Shape;366;p31"/>
          <p:cNvSpPr txBox="1"/>
          <p:nvPr>
            <p:ph idx="9" type="subTitle"/>
          </p:nvPr>
        </p:nvSpPr>
        <p:spPr>
          <a:xfrm>
            <a:off x="1953001" y="1405075"/>
            <a:ext cx="2309700" cy="81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a:t>
            </a:r>
            <a:r>
              <a:rPr lang="en"/>
              <a:t>ur teaching method</a:t>
            </a:r>
            <a:endParaRPr/>
          </a:p>
        </p:txBody>
      </p:sp>
      <p:sp>
        <p:nvSpPr>
          <p:cNvPr id="367" name="Google Shape;367;p31"/>
          <p:cNvSpPr txBox="1"/>
          <p:nvPr>
            <p:ph idx="13" type="subTitle"/>
          </p:nvPr>
        </p:nvSpPr>
        <p:spPr>
          <a:xfrm>
            <a:off x="1953001" y="3214751"/>
            <a:ext cx="2309700" cy="81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a:t>
            </a:r>
            <a:r>
              <a:rPr lang="en"/>
              <a:t>ur academic areas</a:t>
            </a:r>
            <a:endParaRPr/>
          </a:p>
        </p:txBody>
      </p:sp>
      <p:sp>
        <p:nvSpPr>
          <p:cNvPr id="368" name="Google Shape;368;p31"/>
          <p:cNvSpPr txBox="1"/>
          <p:nvPr>
            <p:ph idx="14" type="subTitle"/>
          </p:nvPr>
        </p:nvSpPr>
        <p:spPr>
          <a:xfrm>
            <a:off x="5908901" y="3214709"/>
            <a:ext cx="2309700" cy="81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a:t>
            </a:r>
            <a:r>
              <a:rPr lang="en"/>
              <a:t>nrollment process</a:t>
            </a:r>
            <a:endParaRPr/>
          </a:p>
        </p:txBody>
      </p:sp>
      <p:sp>
        <p:nvSpPr>
          <p:cNvPr id="369" name="Google Shape;369;p31"/>
          <p:cNvSpPr txBox="1"/>
          <p:nvPr>
            <p:ph idx="15" type="subTitle"/>
          </p:nvPr>
        </p:nvSpPr>
        <p:spPr>
          <a:xfrm>
            <a:off x="5908901" y="1405075"/>
            <a:ext cx="2309700" cy="81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Our pro</a:t>
            </a:r>
            <a:r>
              <a:rPr lang="en"/>
              <a:t> teachers</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3" name="Shape 373"/>
        <p:cNvGrpSpPr/>
        <p:nvPr/>
      </p:nvGrpSpPr>
      <p:grpSpPr>
        <a:xfrm>
          <a:off x="0" y="0"/>
          <a:ext cx="0" cy="0"/>
          <a:chOff x="0" y="0"/>
          <a:chExt cx="0" cy="0"/>
        </a:xfrm>
      </p:grpSpPr>
      <p:sp>
        <p:nvSpPr>
          <p:cNvPr id="374" name="Google Shape;374;p32"/>
          <p:cNvSpPr txBox="1"/>
          <p:nvPr>
            <p:ph idx="1" type="subTitle"/>
          </p:nvPr>
        </p:nvSpPr>
        <p:spPr>
          <a:xfrm>
            <a:off x="3850775" y="1354300"/>
            <a:ext cx="4320000" cy="1946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“This is a quote, words full of wisdom that someone important said and can make the reader get inspired.”</a:t>
            </a:r>
            <a:endParaRPr/>
          </a:p>
        </p:txBody>
      </p:sp>
      <p:sp>
        <p:nvSpPr>
          <p:cNvPr id="375" name="Google Shape;375;p32"/>
          <p:cNvSpPr txBox="1"/>
          <p:nvPr>
            <p:ph type="title"/>
          </p:nvPr>
        </p:nvSpPr>
        <p:spPr>
          <a:xfrm>
            <a:off x="3850775" y="3334528"/>
            <a:ext cx="4320000" cy="531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0" i="1" lang="en">
                <a:latin typeface="IBM Plex Sans Light"/>
                <a:ea typeface="IBM Plex Sans Light"/>
                <a:cs typeface="IBM Plex Sans Light"/>
                <a:sym typeface="IBM Plex Sans Light"/>
              </a:rPr>
              <a:t>—Someone</a:t>
            </a:r>
            <a:r>
              <a:rPr lang="en"/>
              <a:t> Famous</a:t>
            </a:r>
            <a:endParaRPr/>
          </a:p>
        </p:txBody>
      </p:sp>
      <p:pic>
        <p:nvPicPr>
          <p:cNvPr id="376" name="Google Shape;376;p32"/>
          <p:cNvPicPr preferRelativeResize="0"/>
          <p:nvPr>
            <p:ph idx="2" type="pic"/>
          </p:nvPr>
        </p:nvPicPr>
        <p:blipFill rotWithShape="1">
          <a:blip r:embed="rId3">
            <a:alphaModFix/>
          </a:blip>
          <a:srcRect b="19032" l="0" r="0" t="3789"/>
          <a:stretch/>
        </p:blipFill>
        <p:spPr>
          <a:xfrm>
            <a:off x="760151" y="874650"/>
            <a:ext cx="2661298" cy="3086100"/>
          </a:xfrm>
          <a:prstGeom prst="rect">
            <a:avLst/>
          </a:prstGeom>
        </p:spPr>
      </p:pic>
      <p:sp>
        <p:nvSpPr>
          <p:cNvPr id="377" name="Google Shape;377;p32"/>
          <p:cNvSpPr/>
          <p:nvPr/>
        </p:nvSpPr>
        <p:spPr>
          <a:xfrm>
            <a:off x="760150" y="3960750"/>
            <a:ext cx="2661300" cy="3081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2"/>
          <p:cNvSpPr/>
          <p:nvPr/>
        </p:nvSpPr>
        <p:spPr>
          <a:xfrm>
            <a:off x="3959300" y="4061500"/>
            <a:ext cx="469800" cy="469800"/>
          </a:xfrm>
          <a:prstGeom prst="ellipse">
            <a:avLst/>
          </a:pr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2"/>
          <p:cNvSpPr/>
          <p:nvPr/>
        </p:nvSpPr>
        <p:spPr>
          <a:xfrm>
            <a:off x="4546250" y="4061500"/>
            <a:ext cx="469800" cy="469800"/>
          </a:xfrm>
          <a:prstGeom prst="ellipse">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3" name="Shape 383"/>
        <p:cNvGrpSpPr/>
        <p:nvPr/>
      </p:nvGrpSpPr>
      <p:grpSpPr>
        <a:xfrm>
          <a:off x="0" y="0"/>
          <a:ext cx="0" cy="0"/>
          <a:chOff x="0" y="0"/>
          <a:chExt cx="0" cy="0"/>
        </a:xfrm>
      </p:grpSpPr>
      <p:sp>
        <p:nvSpPr>
          <p:cNvPr id="384" name="Google Shape;384;p3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0" i="1" lang="en">
                <a:latin typeface="IBM Plex Sans Light"/>
                <a:ea typeface="IBM Plex Sans Light"/>
                <a:cs typeface="IBM Plex Sans Light"/>
                <a:sym typeface="IBM Plex Sans Light"/>
              </a:rPr>
              <a:t>Introduction</a:t>
            </a:r>
            <a:endParaRPr b="0" i="1">
              <a:latin typeface="IBM Plex Sans Light"/>
              <a:ea typeface="IBM Plex Sans Light"/>
              <a:cs typeface="IBM Plex Sans Light"/>
              <a:sym typeface="IBM Plex Sans Light"/>
            </a:endParaRPr>
          </a:p>
        </p:txBody>
      </p:sp>
      <p:sp>
        <p:nvSpPr>
          <p:cNvPr id="385" name="Google Shape;385;p33"/>
          <p:cNvSpPr txBox="1"/>
          <p:nvPr>
            <p:ph idx="1" type="subTitle"/>
          </p:nvPr>
        </p:nvSpPr>
        <p:spPr>
          <a:xfrm>
            <a:off x="4612075" y="1134225"/>
            <a:ext cx="3235500" cy="1650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takes a little more than 58 days to complete its rotation, so try to imagine how long days must be there! Since the temperatures are extreme and the solar radiation is so high, Mercury is non-habitable for humans</a:t>
            </a:r>
            <a:endParaRPr/>
          </a:p>
        </p:txBody>
      </p:sp>
      <p:sp>
        <p:nvSpPr>
          <p:cNvPr id="386" name="Google Shape;386;p33"/>
          <p:cNvSpPr txBox="1"/>
          <p:nvPr>
            <p:ph idx="2" type="subTitle"/>
          </p:nvPr>
        </p:nvSpPr>
        <p:spPr>
          <a:xfrm>
            <a:off x="1296425" y="1134225"/>
            <a:ext cx="3235500" cy="1650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a:t>
            </a:r>
            <a:endParaRPr/>
          </a:p>
        </p:txBody>
      </p:sp>
      <p:pic>
        <p:nvPicPr>
          <p:cNvPr id="387" name="Google Shape;387;p33"/>
          <p:cNvPicPr preferRelativeResize="0"/>
          <p:nvPr>
            <p:ph idx="3" type="pic"/>
          </p:nvPr>
        </p:nvPicPr>
        <p:blipFill rotWithShape="1">
          <a:blip r:embed="rId3">
            <a:alphaModFix/>
          </a:blip>
          <a:srcRect b="35811" l="0" r="0" t="24108"/>
          <a:stretch/>
        </p:blipFill>
        <p:spPr>
          <a:xfrm>
            <a:off x="1402241" y="2901025"/>
            <a:ext cx="6339451" cy="1525926"/>
          </a:xfrm>
          <a:prstGeom prst="rect">
            <a:avLst/>
          </a:prstGeom>
        </p:spPr>
      </p:pic>
      <p:sp>
        <p:nvSpPr>
          <p:cNvPr id="388" name="Google Shape;388;p33"/>
          <p:cNvSpPr/>
          <p:nvPr/>
        </p:nvSpPr>
        <p:spPr>
          <a:xfrm>
            <a:off x="1402266" y="4430751"/>
            <a:ext cx="6339600" cy="2982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2" name="Shape 392"/>
        <p:cNvGrpSpPr/>
        <p:nvPr/>
      </p:nvGrpSpPr>
      <p:grpSpPr>
        <a:xfrm>
          <a:off x="0" y="0"/>
          <a:ext cx="0" cy="0"/>
          <a:chOff x="0" y="0"/>
          <a:chExt cx="0" cy="0"/>
        </a:xfrm>
      </p:grpSpPr>
      <p:sp>
        <p:nvSpPr>
          <p:cNvPr id="393" name="Google Shape;393;p34"/>
          <p:cNvSpPr txBox="1"/>
          <p:nvPr>
            <p:ph type="title"/>
          </p:nvPr>
        </p:nvSpPr>
        <p:spPr>
          <a:xfrm>
            <a:off x="885973" y="1873050"/>
            <a:ext cx="4293300" cy="1729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0" i="1" lang="en">
                <a:latin typeface="IBM Plex Sans Light"/>
                <a:ea typeface="IBM Plex Sans Light"/>
                <a:cs typeface="IBM Plex Sans Light"/>
                <a:sym typeface="IBM Plex Sans Light"/>
              </a:rPr>
              <a:t>Our teaching </a:t>
            </a:r>
            <a:r>
              <a:rPr lang="en"/>
              <a:t>method</a:t>
            </a:r>
            <a:endParaRPr/>
          </a:p>
        </p:txBody>
      </p:sp>
      <p:sp>
        <p:nvSpPr>
          <p:cNvPr id="394" name="Google Shape;394;p34"/>
          <p:cNvSpPr txBox="1"/>
          <p:nvPr>
            <p:ph idx="1" type="subTitle"/>
          </p:nvPr>
        </p:nvSpPr>
        <p:spPr>
          <a:xfrm>
            <a:off x="885984" y="3763962"/>
            <a:ext cx="4293300" cy="46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
        <p:nvSpPr>
          <p:cNvPr id="395" name="Google Shape;395;p34"/>
          <p:cNvSpPr txBox="1"/>
          <p:nvPr>
            <p:ph idx="2" type="title"/>
          </p:nvPr>
        </p:nvSpPr>
        <p:spPr>
          <a:xfrm>
            <a:off x="979063" y="766350"/>
            <a:ext cx="1194000" cy="1106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pic>
        <p:nvPicPr>
          <p:cNvPr id="396" name="Google Shape;396;p34"/>
          <p:cNvPicPr preferRelativeResize="0"/>
          <p:nvPr>
            <p:ph idx="3" type="pic"/>
          </p:nvPr>
        </p:nvPicPr>
        <p:blipFill rotWithShape="1">
          <a:blip r:embed="rId3">
            <a:alphaModFix/>
          </a:blip>
          <a:srcRect b="0" l="11337" r="11329" t="0"/>
          <a:stretch/>
        </p:blipFill>
        <p:spPr>
          <a:xfrm>
            <a:off x="5803325" y="856050"/>
            <a:ext cx="2415299" cy="3123302"/>
          </a:xfrm>
          <a:prstGeom prst="rect">
            <a:avLst/>
          </a:prstGeom>
        </p:spPr>
      </p:pic>
      <p:sp>
        <p:nvSpPr>
          <p:cNvPr id="397" name="Google Shape;397;p34"/>
          <p:cNvSpPr/>
          <p:nvPr/>
        </p:nvSpPr>
        <p:spPr>
          <a:xfrm>
            <a:off x="5797774" y="3979350"/>
            <a:ext cx="2426100" cy="3081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4"/>
          <p:cNvSpPr/>
          <p:nvPr/>
        </p:nvSpPr>
        <p:spPr>
          <a:xfrm rot="1094965">
            <a:off x="7267794" y="3232221"/>
            <a:ext cx="2666099" cy="2802805"/>
          </a:xfrm>
          <a:prstGeom prst="star10">
            <a:avLst>
              <a:gd fmla="val 27785" name="adj"/>
              <a:gd fmla="val 105146" name="hf"/>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9" name="Google Shape;399;p34"/>
          <p:cNvGrpSpPr/>
          <p:nvPr/>
        </p:nvGrpSpPr>
        <p:grpSpPr>
          <a:xfrm>
            <a:off x="3224330" y="-904795"/>
            <a:ext cx="2036631" cy="2036631"/>
            <a:chOff x="2480000" y="1632350"/>
            <a:chExt cx="2976225" cy="2976225"/>
          </a:xfrm>
        </p:grpSpPr>
        <p:sp>
          <p:nvSpPr>
            <p:cNvPr id="400" name="Google Shape;400;p34"/>
            <p:cNvSpPr/>
            <p:nvPr/>
          </p:nvSpPr>
          <p:spPr>
            <a:xfrm>
              <a:off x="3938725" y="3423575"/>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4"/>
            <p:cNvSpPr/>
            <p:nvPr/>
          </p:nvSpPr>
          <p:spPr>
            <a:xfrm rot="10800000">
              <a:off x="3938725" y="1632350"/>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4"/>
            <p:cNvSpPr/>
            <p:nvPr/>
          </p:nvSpPr>
          <p:spPr>
            <a:xfrm rot="-5400000">
              <a:off x="4834325" y="2527950"/>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4"/>
            <p:cNvSpPr/>
            <p:nvPr/>
          </p:nvSpPr>
          <p:spPr>
            <a:xfrm rot="5400000">
              <a:off x="3043100" y="2527950"/>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4"/>
            <p:cNvSpPr/>
            <p:nvPr/>
          </p:nvSpPr>
          <p:spPr>
            <a:xfrm rot="-7197731">
              <a:off x="4714344" y="2090270"/>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4"/>
            <p:cNvSpPr/>
            <p:nvPr/>
          </p:nvSpPr>
          <p:spPr>
            <a:xfrm rot="3602269">
              <a:off x="3163038" y="2985960"/>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4"/>
            <p:cNvSpPr/>
            <p:nvPr/>
          </p:nvSpPr>
          <p:spPr>
            <a:xfrm flipH="1" rot="7197731">
              <a:off x="3163038" y="2100437"/>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34"/>
            <p:cNvSpPr/>
            <p:nvPr/>
          </p:nvSpPr>
          <p:spPr>
            <a:xfrm flipH="1" rot="-3602269">
              <a:off x="4714344" y="2996128"/>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4"/>
            <p:cNvSpPr/>
            <p:nvPr/>
          </p:nvSpPr>
          <p:spPr>
            <a:xfrm rot="-9002269">
              <a:off x="4377924" y="1750124"/>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4"/>
            <p:cNvSpPr/>
            <p:nvPr/>
          </p:nvSpPr>
          <p:spPr>
            <a:xfrm rot="1797731">
              <a:off x="3491265" y="3306772"/>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4"/>
            <p:cNvSpPr/>
            <p:nvPr/>
          </p:nvSpPr>
          <p:spPr>
            <a:xfrm flipH="1" rot="9002269">
              <a:off x="3495365" y="1749662"/>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4"/>
            <p:cNvSpPr/>
            <p:nvPr/>
          </p:nvSpPr>
          <p:spPr>
            <a:xfrm flipH="1" rot="-1797731">
              <a:off x="4382024" y="3306310"/>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2" name="Google Shape;412;p34"/>
          <p:cNvSpPr/>
          <p:nvPr/>
        </p:nvSpPr>
        <p:spPr>
          <a:xfrm>
            <a:off x="421525" y="4533750"/>
            <a:ext cx="469800" cy="469800"/>
          </a:xfrm>
          <a:prstGeom prst="ellipse">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4"/>
          <p:cNvSpPr/>
          <p:nvPr/>
        </p:nvSpPr>
        <p:spPr>
          <a:xfrm>
            <a:off x="1008475" y="4533750"/>
            <a:ext cx="469800" cy="469800"/>
          </a:xfrm>
          <a:prstGeom prst="ellipse">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34"/>
          <p:cNvSpPr/>
          <p:nvPr/>
        </p:nvSpPr>
        <p:spPr>
          <a:xfrm>
            <a:off x="8510700" y="117295"/>
            <a:ext cx="557400" cy="557400"/>
          </a:xfrm>
          <a:prstGeom prst="diamond">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4"/>
          <p:cNvSpPr/>
          <p:nvPr/>
        </p:nvSpPr>
        <p:spPr>
          <a:xfrm>
            <a:off x="8510700" y="674699"/>
            <a:ext cx="557400" cy="557400"/>
          </a:xfrm>
          <a:prstGeom prst="diamond">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9" name="Shape 419"/>
        <p:cNvGrpSpPr/>
        <p:nvPr/>
      </p:nvGrpSpPr>
      <p:grpSpPr>
        <a:xfrm>
          <a:off x="0" y="0"/>
          <a:ext cx="0" cy="0"/>
          <a:chOff x="0" y="0"/>
          <a:chExt cx="0" cy="0"/>
        </a:xfrm>
      </p:grpSpPr>
      <p:sp>
        <p:nvSpPr>
          <p:cNvPr id="420" name="Google Shape;420;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0" i="1" lang="en">
                <a:latin typeface="IBM Plex Sans Light"/>
                <a:ea typeface="IBM Plex Sans Light"/>
                <a:cs typeface="IBM Plex Sans Light"/>
                <a:sym typeface="IBM Plex Sans Light"/>
              </a:rPr>
              <a:t>O</a:t>
            </a:r>
            <a:r>
              <a:rPr b="0" i="1" lang="en">
                <a:latin typeface="IBM Plex Sans Light"/>
                <a:ea typeface="IBM Plex Sans Light"/>
                <a:cs typeface="IBM Plex Sans Light"/>
                <a:sym typeface="IBM Plex Sans Light"/>
              </a:rPr>
              <a:t>ur teaching</a:t>
            </a:r>
            <a:r>
              <a:rPr lang="en"/>
              <a:t> method</a:t>
            </a:r>
            <a:endParaRPr/>
          </a:p>
        </p:txBody>
      </p:sp>
      <p:sp>
        <p:nvSpPr>
          <p:cNvPr id="421" name="Google Shape;421;p35"/>
          <p:cNvSpPr/>
          <p:nvPr/>
        </p:nvSpPr>
        <p:spPr>
          <a:xfrm>
            <a:off x="3442322" y="1591500"/>
            <a:ext cx="2259300" cy="442500"/>
          </a:xfrm>
          <a:prstGeom prst="roundRect">
            <a:avLst>
              <a:gd fmla="val 0" name="adj"/>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200">
                <a:solidFill>
                  <a:schemeClr val="dk1"/>
                </a:solidFill>
                <a:latin typeface="IBM Plex Sans"/>
                <a:ea typeface="IBM Plex Sans"/>
                <a:cs typeface="IBM Plex Sans"/>
                <a:sym typeface="IBM Plex Sans"/>
              </a:rPr>
              <a:t>Methods</a:t>
            </a:r>
            <a:endParaRPr b="1" sz="2200">
              <a:solidFill>
                <a:schemeClr val="dk1"/>
              </a:solidFill>
              <a:latin typeface="IBM Plex Sans"/>
              <a:ea typeface="IBM Plex Sans"/>
              <a:cs typeface="IBM Plex Sans"/>
              <a:sym typeface="IBM Plex Sans"/>
            </a:endParaRPr>
          </a:p>
        </p:txBody>
      </p:sp>
      <p:sp>
        <p:nvSpPr>
          <p:cNvPr id="422" name="Google Shape;422;p35"/>
          <p:cNvSpPr/>
          <p:nvPr/>
        </p:nvSpPr>
        <p:spPr>
          <a:xfrm>
            <a:off x="782375" y="2857500"/>
            <a:ext cx="1611300" cy="442500"/>
          </a:xfrm>
          <a:prstGeom prst="roundRect">
            <a:avLst>
              <a:gd fmla="val 0" name="adj"/>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1800">
                <a:solidFill>
                  <a:schemeClr val="dk1"/>
                </a:solidFill>
                <a:latin typeface="IBM Plex Sans"/>
                <a:ea typeface="IBM Plex Sans"/>
                <a:cs typeface="IBM Plex Sans"/>
                <a:sym typeface="IBM Plex Sans"/>
              </a:rPr>
              <a:t>Activities</a:t>
            </a:r>
            <a:endParaRPr b="1" sz="1800">
              <a:solidFill>
                <a:schemeClr val="dk1"/>
              </a:solidFill>
              <a:latin typeface="IBM Plex Sans"/>
              <a:ea typeface="IBM Plex Sans"/>
              <a:cs typeface="IBM Plex Sans"/>
              <a:sym typeface="IBM Plex Sans"/>
            </a:endParaRPr>
          </a:p>
        </p:txBody>
      </p:sp>
      <p:sp>
        <p:nvSpPr>
          <p:cNvPr id="423" name="Google Shape;423;p35"/>
          <p:cNvSpPr/>
          <p:nvPr/>
        </p:nvSpPr>
        <p:spPr>
          <a:xfrm>
            <a:off x="2769938" y="2857500"/>
            <a:ext cx="1611300" cy="442500"/>
          </a:xfrm>
          <a:prstGeom prst="roundRect">
            <a:avLst>
              <a:gd fmla="val 0" name="adj"/>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1800">
                <a:solidFill>
                  <a:schemeClr val="dk1"/>
                </a:solidFill>
                <a:latin typeface="IBM Plex Sans"/>
                <a:ea typeface="IBM Plex Sans"/>
                <a:cs typeface="IBM Plex Sans"/>
                <a:sym typeface="IBM Plex Sans"/>
              </a:rPr>
              <a:t>Goals</a:t>
            </a:r>
            <a:endParaRPr b="1" sz="1800">
              <a:solidFill>
                <a:schemeClr val="dk1"/>
              </a:solidFill>
              <a:latin typeface="IBM Plex Sans"/>
              <a:ea typeface="IBM Plex Sans"/>
              <a:cs typeface="IBM Plex Sans"/>
              <a:sym typeface="IBM Plex Sans"/>
            </a:endParaRPr>
          </a:p>
        </p:txBody>
      </p:sp>
      <p:sp>
        <p:nvSpPr>
          <p:cNvPr id="424" name="Google Shape;424;p35"/>
          <p:cNvSpPr/>
          <p:nvPr/>
        </p:nvSpPr>
        <p:spPr>
          <a:xfrm>
            <a:off x="4756750" y="2857500"/>
            <a:ext cx="1611300" cy="442500"/>
          </a:xfrm>
          <a:prstGeom prst="roundRect">
            <a:avLst>
              <a:gd fmla="val 0" name="adj"/>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1800">
                <a:solidFill>
                  <a:schemeClr val="dk1"/>
                </a:solidFill>
                <a:latin typeface="IBM Plex Sans"/>
                <a:ea typeface="IBM Plex Sans"/>
                <a:cs typeface="IBM Plex Sans"/>
                <a:sym typeface="IBM Plex Sans"/>
              </a:rPr>
              <a:t>Feedback</a:t>
            </a:r>
            <a:endParaRPr b="1" sz="1800">
              <a:solidFill>
                <a:schemeClr val="dk1"/>
              </a:solidFill>
              <a:latin typeface="IBM Plex Sans"/>
              <a:ea typeface="IBM Plex Sans"/>
              <a:cs typeface="IBM Plex Sans"/>
              <a:sym typeface="IBM Plex Sans"/>
            </a:endParaRPr>
          </a:p>
        </p:txBody>
      </p:sp>
      <p:sp>
        <p:nvSpPr>
          <p:cNvPr id="425" name="Google Shape;425;p35"/>
          <p:cNvSpPr/>
          <p:nvPr/>
        </p:nvSpPr>
        <p:spPr>
          <a:xfrm>
            <a:off x="6743600" y="2857500"/>
            <a:ext cx="1611300" cy="442500"/>
          </a:xfrm>
          <a:prstGeom prst="roundRect">
            <a:avLst>
              <a:gd fmla="val 0" name="adj"/>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1800">
                <a:solidFill>
                  <a:schemeClr val="dk1"/>
                </a:solidFill>
                <a:latin typeface="IBM Plex Sans"/>
                <a:ea typeface="IBM Plex Sans"/>
                <a:cs typeface="IBM Plex Sans"/>
                <a:sym typeface="IBM Plex Sans"/>
              </a:rPr>
              <a:t>Assessment</a:t>
            </a:r>
            <a:endParaRPr b="1" sz="1800">
              <a:solidFill>
                <a:schemeClr val="dk1"/>
              </a:solidFill>
              <a:latin typeface="IBM Plex Sans"/>
              <a:ea typeface="IBM Plex Sans"/>
              <a:cs typeface="IBM Plex Sans"/>
              <a:sym typeface="IBM Plex Sans"/>
            </a:endParaRPr>
          </a:p>
        </p:txBody>
      </p:sp>
      <p:cxnSp>
        <p:nvCxnSpPr>
          <p:cNvPr id="426" name="Google Shape;426;p35"/>
          <p:cNvCxnSpPr>
            <a:stCxn id="421" idx="2"/>
            <a:endCxn id="423" idx="0"/>
          </p:cNvCxnSpPr>
          <p:nvPr/>
        </p:nvCxnSpPr>
        <p:spPr>
          <a:xfrm rot="5400000">
            <a:off x="3662072" y="1947600"/>
            <a:ext cx="823500" cy="996300"/>
          </a:xfrm>
          <a:prstGeom prst="bentConnector3">
            <a:avLst>
              <a:gd fmla="val 50000" name="adj1"/>
            </a:avLst>
          </a:prstGeom>
          <a:noFill/>
          <a:ln cap="flat" cmpd="sng" w="9525">
            <a:solidFill>
              <a:schemeClr val="dk1"/>
            </a:solidFill>
            <a:prstDash val="solid"/>
            <a:round/>
            <a:headEnd len="sm" w="sm" type="none"/>
            <a:tailEnd len="sm" w="sm" type="none"/>
          </a:ln>
        </p:spPr>
      </p:cxnSp>
      <p:cxnSp>
        <p:nvCxnSpPr>
          <p:cNvPr id="427" name="Google Shape;427;p35"/>
          <p:cNvCxnSpPr>
            <a:stCxn id="422" idx="0"/>
            <a:endCxn id="421" idx="2"/>
          </p:cNvCxnSpPr>
          <p:nvPr/>
        </p:nvCxnSpPr>
        <p:spPr>
          <a:xfrm rot="-5400000">
            <a:off x="2668175" y="953850"/>
            <a:ext cx="823500" cy="2983800"/>
          </a:xfrm>
          <a:prstGeom prst="bentConnector3">
            <a:avLst>
              <a:gd fmla="val 50000" name="adj1"/>
            </a:avLst>
          </a:prstGeom>
          <a:noFill/>
          <a:ln cap="flat" cmpd="sng" w="9525">
            <a:solidFill>
              <a:schemeClr val="dk1"/>
            </a:solidFill>
            <a:prstDash val="solid"/>
            <a:round/>
            <a:headEnd len="sm" w="sm" type="none"/>
            <a:tailEnd len="sm" w="sm" type="none"/>
          </a:ln>
        </p:spPr>
      </p:cxnSp>
      <p:cxnSp>
        <p:nvCxnSpPr>
          <p:cNvPr id="428" name="Google Shape;428;p35"/>
          <p:cNvCxnSpPr>
            <a:stCxn id="421" idx="2"/>
            <a:endCxn id="425" idx="0"/>
          </p:cNvCxnSpPr>
          <p:nvPr/>
        </p:nvCxnSpPr>
        <p:spPr>
          <a:xfrm flipH="1" rot="-5400000">
            <a:off x="5648822" y="957150"/>
            <a:ext cx="823500" cy="2977200"/>
          </a:xfrm>
          <a:prstGeom prst="bentConnector3">
            <a:avLst>
              <a:gd fmla="val 50000" name="adj1"/>
            </a:avLst>
          </a:prstGeom>
          <a:noFill/>
          <a:ln cap="flat" cmpd="sng" w="9525">
            <a:solidFill>
              <a:schemeClr val="dk1"/>
            </a:solidFill>
            <a:prstDash val="solid"/>
            <a:round/>
            <a:headEnd len="sm" w="sm" type="none"/>
            <a:tailEnd len="sm" w="sm" type="none"/>
          </a:ln>
        </p:spPr>
      </p:cxnSp>
      <p:cxnSp>
        <p:nvCxnSpPr>
          <p:cNvPr id="429" name="Google Shape;429;p35"/>
          <p:cNvCxnSpPr>
            <a:stCxn id="424" idx="0"/>
            <a:endCxn id="421" idx="2"/>
          </p:cNvCxnSpPr>
          <p:nvPr/>
        </p:nvCxnSpPr>
        <p:spPr>
          <a:xfrm flipH="1" rot="5400000">
            <a:off x="4655500" y="1950600"/>
            <a:ext cx="823500" cy="990300"/>
          </a:xfrm>
          <a:prstGeom prst="bentConnector3">
            <a:avLst>
              <a:gd fmla="val 50000" name="adj1"/>
            </a:avLst>
          </a:prstGeom>
          <a:noFill/>
          <a:ln cap="flat" cmpd="sng" w="9525">
            <a:solidFill>
              <a:schemeClr val="dk1"/>
            </a:solidFill>
            <a:prstDash val="solid"/>
            <a:round/>
            <a:headEnd len="sm" w="sm" type="none"/>
            <a:tailEnd len="sm" w="sm" type="none"/>
          </a:ln>
        </p:spPr>
      </p:cxnSp>
      <p:sp>
        <p:nvSpPr>
          <p:cNvPr id="430" name="Google Shape;430;p35"/>
          <p:cNvSpPr txBox="1"/>
          <p:nvPr/>
        </p:nvSpPr>
        <p:spPr>
          <a:xfrm>
            <a:off x="782375" y="3531800"/>
            <a:ext cx="1611300" cy="665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Mars is actually a very cold place</a:t>
            </a:r>
            <a:endParaRPr>
              <a:solidFill>
                <a:schemeClr val="dk1"/>
              </a:solidFill>
              <a:latin typeface="Lato"/>
              <a:ea typeface="Lato"/>
              <a:cs typeface="Lato"/>
              <a:sym typeface="Lato"/>
            </a:endParaRPr>
          </a:p>
        </p:txBody>
      </p:sp>
      <p:sp>
        <p:nvSpPr>
          <p:cNvPr id="431" name="Google Shape;431;p35"/>
          <p:cNvSpPr txBox="1"/>
          <p:nvPr/>
        </p:nvSpPr>
        <p:spPr>
          <a:xfrm>
            <a:off x="6743525" y="3531800"/>
            <a:ext cx="1611300" cy="665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Jupiter is a huge gas giant</a:t>
            </a:r>
            <a:endParaRPr>
              <a:solidFill>
                <a:schemeClr val="dk1"/>
              </a:solidFill>
              <a:latin typeface="Lato"/>
              <a:ea typeface="Lato"/>
              <a:cs typeface="Lato"/>
              <a:sym typeface="Lato"/>
            </a:endParaRPr>
          </a:p>
        </p:txBody>
      </p:sp>
      <p:sp>
        <p:nvSpPr>
          <p:cNvPr id="432" name="Google Shape;432;p35"/>
          <p:cNvSpPr txBox="1"/>
          <p:nvPr/>
        </p:nvSpPr>
        <p:spPr>
          <a:xfrm>
            <a:off x="2770325" y="3531800"/>
            <a:ext cx="1611300" cy="665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Mercury is a very small planet</a:t>
            </a:r>
            <a:endParaRPr>
              <a:solidFill>
                <a:schemeClr val="dk1"/>
              </a:solidFill>
              <a:latin typeface="Lato"/>
              <a:ea typeface="Lato"/>
              <a:cs typeface="Lato"/>
              <a:sym typeface="Lato"/>
            </a:endParaRPr>
          </a:p>
        </p:txBody>
      </p:sp>
      <p:sp>
        <p:nvSpPr>
          <p:cNvPr id="433" name="Google Shape;433;p35"/>
          <p:cNvSpPr txBox="1"/>
          <p:nvPr/>
        </p:nvSpPr>
        <p:spPr>
          <a:xfrm>
            <a:off x="4757375" y="3531800"/>
            <a:ext cx="1611300" cy="665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Venus has a beautiful name</a:t>
            </a:r>
            <a:endParaRPr>
              <a:solidFill>
                <a:schemeClr val="dk1"/>
              </a:solidFill>
              <a:latin typeface="Lato"/>
              <a:ea typeface="Lato"/>
              <a:cs typeface="Lato"/>
              <a:sym typeface="Lato"/>
            </a:endParaRPr>
          </a:p>
        </p:txBody>
      </p:sp>
      <p:cxnSp>
        <p:nvCxnSpPr>
          <p:cNvPr id="434" name="Google Shape;434;p35"/>
          <p:cNvCxnSpPr>
            <a:stCxn id="422" idx="2"/>
            <a:endCxn id="430" idx="0"/>
          </p:cNvCxnSpPr>
          <p:nvPr/>
        </p:nvCxnSpPr>
        <p:spPr>
          <a:xfrm>
            <a:off x="1588025" y="3300000"/>
            <a:ext cx="0" cy="231900"/>
          </a:xfrm>
          <a:prstGeom prst="straightConnector1">
            <a:avLst/>
          </a:prstGeom>
          <a:noFill/>
          <a:ln cap="flat" cmpd="sng" w="9525">
            <a:solidFill>
              <a:schemeClr val="dk1"/>
            </a:solidFill>
            <a:prstDash val="solid"/>
            <a:round/>
            <a:headEnd len="med" w="med" type="none"/>
            <a:tailEnd len="med" w="med" type="none"/>
          </a:ln>
        </p:spPr>
      </p:cxnSp>
      <p:cxnSp>
        <p:nvCxnSpPr>
          <p:cNvPr id="435" name="Google Shape;435;p35"/>
          <p:cNvCxnSpPr>
            <a:stCxn id="423" idx="2"/>
            <a:endCxn id="432" idx="0"/>
          </p:cNvCxnSpPr>
          <p:nvPr/>
        </p:nvCxnSpPr>
        <p:spPr>
          <a:xfrm>
            <a:off x="3575588" y="3300000"/>
            <a:ext cx="300" cy="231900"/>
          </a:xfrm>
          <a:prstGeom prst="straightConnector1">
            <a:avLst/>
          </a:prstGeom>
          <a:noFill/>
          <a:ln cap="flat" cmpd="sng" w="9525">
            <a:solidFill>
              <a:schemeClr val="dk1"/>
            </a:solidFill>
            <a:prstDash val="solid"/>
            <a:round/>
            <a:headEnd len="med" w="med" type="none"/>
            <a:tailEnd len="med" w="med" type="none"/>
          </a:ln>
        </p:spPr>
      </p:cxnSp>
      <p:cxnSp>
        <p:nvCxnSpPr>
          <p:cNvPr id="436" name="Google Shape;436;p35"/>
          <p:cNvCxnSpPr>
            <a:stCxn id="424" idx="2"/>
            <a:endCxn id="433" idx="0"/>
          </p:cNvCxnSpPr>
          <p:nvPr/>
        </p:nvCxnSpPr>
        <p:spPr>
          <a:xfrm>
            <a:off x="5562400" y="3300000"/>
            <a:ext cx="600" cy="231900"/>
          </a:xfrm>
          <a:prstGeom prst="straightConnector1">
            <a:avLst/>
          </a:prstGeom>
          <a:noFill/>
          <a:ln cap="flat" cmpd="sng" w="9525">
            <a:solidFill>
              <a:schemeClr val="dk1"/>
            </a:solidFill>
            <a:prstDash val="solid"/>
            <a:round/>
            <a:headEnd len="med" w="med" type="none"/>
            <a:tailEnd len="med" w="med" type="none"/>
          </a:ln>
        </p:spPr>
      </p:cxnSp>
      <p:cxnSp>
        <p:nvCxnSpPr>
          <p:cNvPr id="437" name="Google Shape;437;p35"/>
          <p:cNvCxnSpPr>
            <a:stCxn id="425" idx="2"/>
            <a:endCxn id="431" idx="0"/>
          </p:cNvCxnSpPr>
          <p:nvPr/>
        </p:nvCxnSpPr>
        <p:spPr>
          <a:xfrm>
            <a:off x="7549250" y="3300000"/>
            <a:ext cx="0" cy="23190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1" name="Shape 441"/>
        <p:cNvGrpSpPr/>
        <p:nvPr/>
      </p:nvGrpSpPr>
      <p:grpSpPr>
        <a:xfrm>
          <a:off x="0" y="0"/>
          <a:ext cx="0" cy="0"/>
          <a:chOff x="0" y="0"/>
          <a:chExt cx="0" cy="0"/>
        </a:xfrm>
      </p:grpSpPr>
      <p:sp>
        <p:nvSpPr>
          <p:cNvPr id="442" name="Google Shape;442;p36"/>
          <p:cNvSpPr txBox="1"/>
          <p:nvPr/>
        </p:nvSpPr>
        <p:spPr>
          <a:xfrm>
            <a:off x="1593200" y="1810150"/>
            <a:ext cx="864300" cy="505500"/>
          </a:xfrm>
          <a:prstGeom prst="rect">
            <a:avLst/>
          </a:prstGeom>
          <a:solidFill>
            <a:srgbClr val="E2FF7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3700">
              <a:solidFill>
                <a:srgbClr val="000000"/>
              </a:solidFill>
              <a:latin typeface="IBM Plex Sans"/>
              <a:ea typeface="IBM Plex Sans"/>
              <a:cs typeface="IBM Plex Sans"/>
              <a:sym typeface="IBM Plex Sans"/>
            </a:endParaRPr>
          </a:p>
        </p:txBody>
      </p:sp>
      <p:sp>
        <p:nvSpPr>
          <p:cNvPr id="443" name="Google Shape;443;p36"/>
          <p:cNvSpPr txBox="1"/>
          <p:nvPr/>
        </p:nvSpPr>
        <p:spPr>
          <a:xfrm>
            <a:off x="4140338" y="1810150"/>
            <a:ext cx="864300" cy="505500"/>
          </a:xfrm>
          <a:prstGeom prst="rect">
            <a:avLst/>
          </a:prstGeom>
          <a:solidFill>
            <a:srgbClr val="E2FF7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3700">
              <a:solidFill>
                <a:srgbClr val="000000"/>
              </a:solidFill>
              <a:latin typeface="IBM Plex Sans"/>
              <a:ea typeface="IBM Plex Sans"/>
              <a:cs typeface="IBM Plex Sans"/>
              <a:sym typeface="IBM Plex Sans"/>
            </a:endParaRPr>
          </a:p>
        </p:txBody>
      </p:sp>
      <p:sp>
        <p:nvSpPr>
          <p:cNvPr id="444" name="Google Shape;444;p36"/>
          <p:cNvSpPr txBox="1"/>
          <p:nvPr/>
        </p:nvSpPr>
        <p:spPr>
          <a:xfrm>
            <a:off x="6687488" y="1810150"/>
            <a:ext cx="864300" cy="505500"/>
          </a:xfrm>
          <a:prstGeom prst="rect">
            <a:avLst/>
          </a:prstGeom>
          <a:solidFill>
            <a:srgbClr val="E2FF7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3700">
              <a:solidFill>
                <a:srgbClr val="000000"/>
              </a:solidFill>
              <a:latin typeface="IBM Plex Sans"/>
              <a:ea typeface="IBM Plex Sans"/>
              <a:cs typeface="IBM Plex Sans"/>
              <a:sym typeface="IBM Plex Sans"/>
            </a:endParaRPr>
          </a:p>
        </p:txBody>
      </p:sp>
      <p:sp>
        <p:nvSpPr>
          <p:cNvPr id="445" name="Google Shape;445;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0" i="1" lang="en"/>
              <a:t>W</a:t>
            </a:r>
            <a:r>
              <a:rPr b="0" i="1" lang="en"/>
              <a:t>hat sets</a:t>
            </a:r>
            <a:r>
              <a:rPr lang="en"/>
              <a:t> us apart?</a:t>
            </a:r>
            <a:endParaRPr/>
          </a:p>
        </p:txBody>
      </p:sp>
      <p:sp>
        <p:nvSpPr>
          <p:cNvPr id="446" name="Google Shape;446;p36"/>
          <p:cNvSpPr txBox="1"/>
          <p:nvPr>
            <p:ph idx="1" type="subTitle"/>
          </p:nvPr>
        </p:nvSpPr>
        <p:spPr>
          <a:xfrm>
            <a:off x="937700" y="2848525"/>
            <a:ext cx="21753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of them all</a:t>
            </a:r>
            <a:endParaRPr/>
          </a:p>
        </p:txBody>
      </p:sp>
      <p:sp>
        <p:nvSpPr>
          <p:cNvPr id="447" name="Google Shape;447;p36"/>
          <p:cNvSpPr txBox="1"/>
          <p:nvPr>
            <p:ph idx="2" type="subTitle"/>
          </p:nvPr>
        </p:nvSpPr>
        <p:spPr>
          <a:xfrm>
            <a:off x="3484420" y="2848525"/>
            <a:ext cx="21753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448" name="Google Shape;448;p36"/>
          <p:cNvSpPr txBox="1"/>
          <p:nvPr>
            <p:ph idx="3" type="subTitle"/>
          </p:nvPr>
        </p:nvSpPr>
        <p:spPr>
          <a:xfrm>
            <a:off x="6031147" y="2848525"/>
            <a:ext cx="21753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449" name="Google Shape;449;p36"/>
          <p:cNvSpPr/>
          <p:nvPr/>
        </p:nvSpPr>
        <p:spPr>
          <a:xfrm>
            <a:off x="6948755" y="1923692"/>
            <a:ext cx="340084" cy="309368"/>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6"/>
          <p:cNvSpPr/>
          <p:nvPr/>
        </p:nvSpPr>
        <p:spPr>
          <a:xfrm>
            <a:off x="1854478" y="1894396"/>
            <a:ext cx="341745" cy="338665"/>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1" name="Google Shape;451;p36"/>
          <p:cNvGrpSpPr/>
          <p:nvPr/>
        </p:nvGrpSpPr>
        <p:grpSpPr>
          <a:xfrm>
            <a:off x="4402885" y="1893325"/>
            <a:ext cx="338370" cy="339735"/>
            <a:chOff x="-41270450" y="1973375"/>
            <a:chExt cx="315850" cy="317450"/>
          </a:xfrm>
        </p:grpSpPr>
        <p:sp>
          <p:nvSpPr>
            <p:cNvPr id="452" name="Google Shape;452;p36"/>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6"/>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6"/>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6"/>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6" name="Google Shape;456;p36"/>
          <p:cNvSpPr txBox="1"/>
          <p:nvPr>
            <p:ph idx="4" type="subTitle"/>
          </p:nvPr>
        </p:nvSpPr>
        <p:spPr>
          <a:xfrm>
            <a:off x="937700" y="2570125"/>
            <a:ext cx="2175300" cy="430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57" name="Google Shape;457;p36"/>
          <p:cNvSpPr txBox="1"/>
          <p:nvPr>
            <p:ph idx="5" type="subTitle"/>
          </p:nvPr>
        </p:nvSpPr>
        <p:spPr>
          <a:xfrm>
            <a:off x="3484421" y="2570125"/>
            <a:ext cx="2175300" cy="430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458" name="Google Shape;458;p36"/>
          <p:cNvSpPr txBox="1"/>
          <p:nvPr>
            <p:ph idx="6" type="subTitle"/>
          </p:nvPr>
        </p:nvSpPr>
        <p:spPr>
          <a:xfrm>
            <a:off x="6031149" y="2570125"/>
            <a:ext cx="2175300" cy="430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2" name="Shape 462"/>
        <p:cNvGrpSpPr/>
        <p:nvPr/>
      </p:nvGrpSpPr>
      <p:grpSpPr>
        <a:xfrm>
          <a:off x="0" y="0"/>
          <a:ext cx="0" cy="0"/>
          <a:chOff x="0" y="0"/>
          <a:chExt cx="0" cy="0"/>
        </a:xfrm>
      </p:grpSpPr>
      <p:sp>
        <p:nvSpPr>
          <p:cNvPr id="463" name="Google Shape;463;p37"/>
          <p:cNvSpPr txBox="1"/>
          <p:nvPr/>
        </p:nvSpPr>
        <p:spPr>
          <a:xfrm>
            <a:off x="7607775" y="3479050"/>
            <a:ext cx="609900" cy="256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Lato"/>
                <a:ea typeface="Lato"/>
                <a:cs typeface="Lato"/>
                <a:sym typeface="Lato"/>
              </a:rPr>
              <a:t>75%</a:t>
            </a:r>
            <a:endParaRPr>
              <a:solidFill>
                <a:schemeClr val="dk1"/>
              </a:solidFill>
              <a:latin typeface="Lato"/>
              <a:ea typeface="Lato"/>
              <a:cs typeface="Lato"/>
              <a:sym typeface="Lato"/>
            </a:endParaRPr>
          </a:p>
        </p:txBody>
      </p:sp>
      <p:sp>
        <p:nvSpPr>
          <p:cNvPr id="464" name="Google Shape;464;p37"/>
          <p:cNvSpPr/>
          <p:nvPr/>
        </p:nvSpPr>
        <p:spPr>
          <a:xfrm>
            <a:off x="5031365" y="3173193"/>
            <a:ext cx="867600" cy="867600"/>
          </a:xfrm>
          <a:prstGeom prst="donut">
            <a:avLst>
              <a:gd fmla="val 11930"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600"/>
          </a:p>
        </p:txBody>
      </p:sp>
      <p:sp>
        <p:nvSpPr>
          <p:cNvPr id="465" name="Google Shape;465;p37"/>
          <p:cNvSpPr/>
          <p:nvPr/>
        </p:nvSpPr>
        <p:spPr>
          <a:xfrm flipH="1">
            <a:off x="5031423" y="3173138"/>
            <a:ext cx="867489" cy="867489"/>
          </a:xfrm>
          <a:prstGeom prst="blockArc">
            <a:avLst>
              <a:gd fmla="val 10798115" name="adj1"/>
              <a:gd fmla="val 16217147" name="adj2"/>
              <a:gd fmla="val 12030" name="adj3"/>
            </a:avLst>
          </a:prstGeom>
          <a:solidFill>
            <a:schemeClr val="accent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600"/>
          </a:p>
        </p:txBody>
      </p:sp>
      <p:sp>
        <p:nvSpPr>
          <p:cNvPr id="466" name="Google Shape;466;p37"/>
          <p:cNvSpPr txBox="1"/>
          <p:nvPr/>
        </p:nvSpPr>
        <p:spPr>
          <a:xfrm>
            <a:off x="5160233" y="3478800"/>
            <a:ext cx="609900" cy="256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Lato"/>
                <a:ea typeface="Lato"/>
                <a:cs typeface="Lato"/>
                <a:sym typeface="Lato"/>
              </a:rPr>
              <a:t>25%</a:t>
            </a:r>
            <a:endParaRPr>
              <a:solidFill>
                <a:schemeClr val="dk1"/>
              </a:solidFill>
              <a:latin typeface="Lato"/>
              <a:ea typeface="Lato"/>
              <a:cs typeface="Lato"/>
              <a:sym typeface="Lato"/>
            </a:endParaRPr>
          </a:p>
        </p:txBody>
      </p:sp>
      <p:sp>
        <p:nvSpPr>
          <p:cNvPr id="467" name="Google Shape;467;p3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0" i="1" lang="en"/>
              <a:t>The</a:t>
            </a:r>
            <a:r>
              <a:rPr lang="en"/>
              <a:t> curriculum</a:t>
            </a:r>
            <a:endParaRPr/>
          </a:p>
        </p:txBody>
      </p:sp>
      <p:sp>
        <p:nvSpPr>
          <p:cNvPr id="468" name="Google Shape;468;p37"/>
          <p:cNvSpPr txBox="1"/>
          <p:nvPr/>
        </p:nvSpPr>
        <p:spPr>
          <a:xfrm>
            <a:off x="4960000" y="1737850"/>
            <a:ext cx="1168500" cy="347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IBM Plex Sans"/>
                <a:ea typeface="IBM Plex Sans"/>
                <a:cs typeface="IBM Plex Sans"/>
                <a:sym typeface="IBM Plex Sans"/>
              </a:rPr>
              <a:t>Venus</a:t>
            </a:r>
            <a:endParaRPr b="1" sz="1800">
              <a:solidFill>
                <a:schemeClr val="dk1"/>
              </a:solidFill>
              <a:latin typeface="IBM Plex Sans"/>
              <a:ea typeface="IBM Plex Sans"/>
              <a:cs typeface="IBM Plex Sans"/>
              <a:sym typeface="IBM Plex Sans"/>
            </a:endParaRPr>
          </a:p>
        </p:txBody>
      </p:sp>
      <p:sp>
        <p:nvSpPr>
          <p:cNvPr id="469" name="Google Shape;469;p37"/>
          <p:cNvSpPr txBox="1"/>
          <p:nvPr/>
        </p:nvSpPr>
        <p:spPr>
          <a:xfrm>
            <a:off x="4960000" y="1351775"/>
            <a:ext cx="3457800" cy="347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200">
                <a:solidFill>
                  <a:schemeClr val="dk1"/>
                </a:solidFill>
                <a:latin typeface="IBM Plex Sans"/>
                <a:ea typeface="IBM Plex Sans"/>
                <a:cs typeface="IBM Plex Sans"/>
                <a:sym typeface="IBM Plex Sans"/>
              </a:rPr>
              <a:t>Features</a:t>
            </a:r>
            <a:endParaRPr b="1" sz="2200">
              <a:solidFill>
                <a:schemeClr val="dk1"/>
              </a:solidFill>
              <a:latin typeface="IBM Plex Sans"/>
              <a:ea typeface="IBM Plex Sans"/>
              <a:cs typeface="IBM Plex Sans"/>
              <a:sym typeface="IBM Plex Sans"/>
            </a:endParaRPr>
          </a:p>
        </p:txBody>
      </p:sp>
      <p:sp>
        <p:nvSpPr>
          <p:cNvPr id="470" name="Google Shape;470;p37"/>
          <p:cNvSpPr txBox="1"/>
          <p:nvPr/>
        </p:nvSpPr>
        <p:spPr>
          <a:xfrm flipH="1">
            <a:off x="716225" y="2748133"/>
            <a:ext cx="876900" cy="347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IBM Plex Sans"/>
                <a:ea typeface="IBM Plex Sans"/>
                <a:cs typeface="IBM Plex Sans"/>
                <a:sym typeface="IBM Plex Sans"/>
              </a:rPr>
              <a:t>2XXX</a:t>
            </a:r>
            <a:endParaRPr b="1" sz="1800">
              <a:solidFill>
                <a:schemeClr val="dk1"/>
              </a:solidFill>
              <a:latin typeface="IBM Plex Sans"/>
              <a:ea typeface="IBM Plex Sans"/>
              <a:cs typeface="IBM Plex Sans"/>
              <a:sym typeface="IBM Plex Sans"/>
            </a:endParaRPr>
          </a:p>
        </p:txBody>
      </p:sp>
      <p:sp>
        <p:nvSpPr>
          <p:cNvPr id="471" name="Google Shape;471;p37"/>
          <p:cNvSpPr txBox="1"/>
          <p:nvPr/>
        </p:nvSpPr>
        <p:spPr>
          <a:xfrm flipH="1">
            <a:off x="716225" y="2298575"/>
            <a:ext cx="876900" cy="347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IBM Plex Sans"/>
                <a:ea typeface="IBM Plex Sans"/>
                <a:cs typeface="IBM Plex Sans"/>
                <a:sym typeface="IBM Plex Sans"/>
              </a:rPr>
              <a:t>2XXX</a:t>
            </a:r>
            <a:endParaRPr b="1" sz="1800">
              <a:solidFill>
                <a:schemeClr val="dk1"/>
              </a:solidFill>
              <a:latin typeface="IBM Plex Sans"/>
              <a:ea typeface="IBM Plex Sans"/>
              <a:cs typeface="IBM Plex Sans"/>
              <a:sym typeface="IBM Plex Sans"/>
            </a:endParaRPr>
          </a:p>
        </p:txBody>
      </p:sp>
      <p:sp>
        <p:nvSpPr>
          <p:cNvPr id="472" name="Google Shape;472;p37"/>
          <p:cNvSpPr txBox="1"/>
          <p:nvPr/>
        </p:nvSpPr>
        <p:spPr>
          <a:xfrm flipH="1">
            <a:off x="716225" y="3197690"/>
            <a:ext cx="876900" cy="347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IBM Plex Sans"/>
                <a:ea typeface="IBM Plex Sans"/>
                <a:cs typeface="IBM Plex Sans"/>
                <a:sym typeface="IBM Plex Sans"/>
              </a:rPr>
              <a:t>2XXX</a:t>
            </a:r>
            <a:endParaRPr b="1" sz="1800">
              <a:solidFill>
                <a:schemeClr val="dk1"/>
              </a:solidFill>
              <a:latin typeface="IBM Plex Sans"/>
              <a:ea typeface="IBM Plex Sans"/>
              <a:cs typeface="IBM Plex Sans"/>
              <a:sym typeface="IBM Plex Sans"/>
            </a:endParaRPr>
          </a:p>
        </p:txBody>
      </p:sp>
      <p:sp>
        <p:nvSpPr>
          <p:cNvPr id="473" name="Google Shape;473;p37"/>
          <p:cNvSpPr txBox="1"/>
          <p:nvPr/>
        </p:nvSpPr>
        <p:spPr>
          <a:xfrm flipH="1">
            <a:off x="716225" y="3647248"/>
            <a:ext cx="876900" cy="347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IBM Plex Sans"/>
                <a:ea typeface="IBM Plex Sans"/>
                <a:cs typeface="IBM Plex Sans"/>
                <a:sym typeface="IBM Plex Sans"/>
              </a:rPr>
              <a:t>2XXX</a:t>
            </a:r>
            <a:endParaRPr b="1" sz="1800">
              <a:solidFill>
                <a:schemeClr val="dk1"/>
              </a:solidFill>
              <a:latin typeface="IBM Plex Sans"/>
              <a:ea typeface="IBM Plex Sans"/>
              <a:cs typeface="IBM Plex Sans"/>
              <a:sym typeface="IBM Plex Sans"/>
            </a:endParaRPr>
          </a:p>
        </p:txBody>
      </p:sp>
      <p:sp>
        <p:nvSpPr>
          <p:cNvPr id="474" name="Google Shape;474;p37"/>
          <p:cNvSpPr txBox="1"/>
          <p:nvPr/>
        </p:nvSpPr>
        <p:spPr>
          <a:xfrm>
            <a:off x="2040400" y="2748125"/>
            <a:ext cx="2138700" cy="347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Lato"/>
                <a:ea typeface="Lato"/>
                <a:cs typeface="Lato"/>
                <a:sym typeface="Lato"/>
              </a:rPr>
              <a:t>Saturn has several rings</a:t>
            </a:r>
            <a:endParaRPr>
              <a:solidFill>
                <a:schemeClr val="dk1"/>
              </a:solidFill>
              <a:latin typeface="Lato"/>
              <a:ea typeface="Lato"/>
              <a:cs typeface="Lato"/>
              <a:sym typeface="Lato"/>
            </a:endParaRPr>
          </a:p>
        </p:txBody>
      </p:sp>
      <p:sp>
        <p:nvSpPr>
          <p:cNvPr id="475" name="Google Shape;475;p37"/>
          <p:cNvSpPr txBox="1"/>
          <p:nvPr/>
        </p:nvSpPr>
        <p:spPr>
          <a:xfrm>
            <a:off x="2040400" y="2298575"/>
            <a:ext cx="2138700" cy="347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Lato"/>
                <a:ea typeface="Lato"/>
                <a:cs typeface="Lato"/>
                <a:sym typeface="Lato"/>
              </a:rPr>
              <a:t>Mercury is very small</a:t>
            </a:r>
            <a:endParaRPr>
              <a:solidFill>
                <a:schemeClr val="dk1"/>
              </a:solidFill>
              <a:latin typeface="Lato"/>
              <a:ea typeface="Lato"/>
              <a:cs typeface="Lato"/>
              <a:sym typeface="Lato"/>
            </a:endParaRPr>
          </a:p>
        </p:txBody>
      </p:sp>
      <p:sp>
        <p:nvSpPr>
          <p:cNvPr id="476" name="Google Shape;476;p37"/>
          <p:cNvSpPr txBox="1"/>
          <p:nvPr/>
        </p:nvSpPr>
        <p:spPr>
          <a:xfrm>
            <a:off x="2040400" y="3197675"/>
            <a:ext cx="2138700" cy="347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Lato"/>
                <a:ea typeface="Lato"/>
                <a:cs typeface="Lato"/>
                <a:sym typeface="Lato"/>
              </a:rPr>
              <a:t>Venus is a hot planet</a:t>
            </a:r>
            <a:endParaRPr>
              <a:solidFill>
                <a:schemeClr val="dk1"/>
              </a:solidFill>
              <a:latin typeface="Lato"/>
              <a:ea typeface="Lato"/>
              <a:cs typeface="Lato"/>
              <a:sym typeface="Lato"/>
            </a:endParaRPr>
          </a:p>
        </p:txBody>
      </p:sp>
      <p:sp>
        <p:nvSpPr>
          <p:cNvPr id="477" name="Google Shape;477;p37"/>
          <p:cNvSpPr txBox="1"/>
          <p:nvPr/>
        </p:nvSpPr>
        <p:spPr>
          <a:xfrm>
            <a:off x="2040400" y="3647225"/>
            <a:ext cx="2138700" cy="347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Lato"/>
                <a:ea typeface="Lato"/>
                <a:cs typeface="Lato"/>
                <a:sym typeface="Lato"/>
              </a:rPr>
              <a:t>Neptune is an ice giant</a:t>
            </a:r>
            <a:endParaRPr>
              <a:solidFill>
                <a:schemeClr val="dk1"/>
              </a:solidFill>
              <a:latin typeface="Lato"/>
              <a:ea typeface="Lato"/>
              <a:cs typeface="Lato"/>
              <a:sym typeface="Lato"/>
            </a:endParaRPr>
          </a:p>
        </p:txBody>
      </p:sp>
      <p:cxnSp>
        <p:nvCxnSpPr>
          <p:cNvPr id="478" name="Google Shape;478;p37"/>
          <p:cNvCxnSpPr>
            <a:stCxn id="470" idx="1"/>
            <a:endCxn id="474" idx="1"/>
          </p:cNvCxnSpPr>
          <p:nvPr/>
        </p:nvCxnSpPr>
        <p:spPr>
          <a:xfrm>
            <a:off x="1593125" y="2921683"/>
            <a:ext cx="447300" cy="0"/>
          </a:xfrm>
          <a:prstGeom prst="straightConnector1">
            <a:avLst/>
          </a:prstGeom>
          <a:noFill/>
          <a:ln cap="flat" cmpd="sng" w="9525">
            <a:solidFill>
              <a:schemeClr val="dk1"/>
            </a:solidFill>
            <a:prstDash val="solid"/>
            <a:round/>
            <a:headEnd len="med" w="med" type="none"/>
            <a:tailEnd len="med" w="med" type="none"/>
          </a:ln>
        </p:spPr>
      </p:cxnSp>
      <p:cxnSp>
        <p:nvCxnSpPr>
          <p:cNvPr id="479" name="Google Shape;479;p37"/>
          <p:cNvCxnSpPr>
            <a:stCxn id="471" idx="1"/>
            <a:endCxn id="475" idx="1"/>
          </p:cNvCxnSpPr>
          <p:nvPr/>
        </p:nvCxnSpPr>
        <p:spPr>
          <a:xfrm>
            <a:off x="1593125" y="2472125"/>
            <a:ext cx="447300" cy="0"/>
          </a:xfrm>
          <a:prstGeom prst="straightConnector1">
            <a:avLst/>
          </a:prstGeom>
          <a:noFill/>
          <a:ln cap="flat" cmpd="sng" w="9525">
            <a:solidFill>
              <a:schemeClr val="dk1"/>
            </a:solidFill>
            <a:prstDash val="solid"/>
            <a:round/>
            <a:headEnd len="med" w="med" type="none"/>
            <a:tailEnd len="med" w="med" type="none"/>
          </a:ln>
        </p:spPr>
      </p:cxnSp>
      <p:cxnSp>
        <p:nvCxnSpPr>
          <p:cNvPr id="480" name="Google Shape;480;p37"/>
          <p:cNvCxnSpPr>
            <a:stCxn id="472" idx="1"/>
            <a:endCxn id="476" idx="1"/>
          </p:cNvCxnSpPr>
          <p:nvPr/>
        </p:nvCxnSpPr>
        <p:spPr>
          <a:xfrm>
            <a:off x="1593125" y="3371240"/>
            <a:ext cx="447300" cy="0"/>
          </a:xfrm>
          <a:prstGeom prst="straightConnector1">
            <a:avLst/>
          </a:prstGeom>
          <a:noFill/>
          <a:ln cap="flat" cmpd="sng" w="9525">
            <a:solidFill>
              <a:schemeClr val="dk1"/>
            </a:solidFill>
            <a:prstDash val="solid"/>
            <a:round/>
            <a:headEnd len="med" w="med" type="none"/>
            <a:tailEnd len="med" w="med" type="none"/>
          </a:ln>
        </p:spPr>
      </p:cxnSp>
      <p:cxnSp>
        <p:nvCxnSpPr>
          <p:cNvPr id="481" name="Google Shape;481;p37"/>
          <p:cNvCxnSpPr>
            <a:stCxn id="473" idx="1"/>
            <a:endCxn id="477" idx="1"/>
          </p:cNvCxnSpPr>
          <p:nvPr/>
        </p:nvCxnSpPr>
        <p:spPr>
          <a:xfrm>
            <a:off x="1593125" y="3820798"/>
            <a:ext cx="447300" cy="0"/>
          </a:xfrm>
          <a:prstGeom prst="straightConnector1">
            <a:avLst/>
          </a:prstGeom>
          <a:noFill/>
          <a:ln cap="flat" cmpd="sng" w="9525">
            <a:solidFill>
              <a:schemeClr val="dk1"/>
            </a:solidFill>
            <a:prstDash val="solid"/>
            <a:round/>
            <a:headEnd len="med" w="med" type="none"/>
            <a:tailEnd len="med" w="med" type="none"/>
          </a:ln>
        </p:spPr>
      </p:cxnSp>
      <p:sp>
        <p:nvSpPr>
          <p:cNvPr id="482" name="Google Shape;482;p37"/>
          <p:cNvSpPr txBox="1"/>
          <p:nvPr/>
        </p:nvSpPr>
        <p:spPr>
          <a:xfrm>
            <a:off x="716150" y="1351750"/>
            <a:ext cx="3457800" cy="347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200">
                <a:solidFill>
                  <a:schemeClr val="dk1"/>
                </a:solidFill>
                <a:latin typeface="IBM Plex Sans"/>
                <a:ea typeface="IBM Plex Sans"/>
                <a:cs typeface="IBM Plex Sans"/>
                <a:sym typeface="IBM Plex Sans"/>
              </a:rPr>
              <a:t>Introduction</a:t>
            </a:r>
            <a:endParaRPr b="1" sz="2200">
              <a:solidFill>
                <a:schemeClr val="dk1"/>
              </a:solidFill>
              <a:latin typeface="IBM Plex Sans"/>
              <a:ea typeface="IBM Plex Sans"/>
              <a:cs typeface="IBM Plex Sans"/>
              <a:sym typeface="IBM Plex Sans"/>
            </a:endParaRPr>
          </a:p>
        </p:txBody>
      </p:sp>
      <p:sp>
        <p:nvSpPr>
          <p:cNvPr id="483" name="Google Shape;483;p37"/>
          <p:cNvSpPr txBox="1"/>
          <p:nvPr/>
        </p:nvSpPr>
        <p:spPr>
          <a:xfrm>
            <a:off x="716150" y="1595589"/>
            <a:ext cx="34578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Despite being red, Mars is actually a cold place. It's full of iron oxide dust</a:t>
            </a:r>
            <a:endParaRPr>
              <a:solidFill>
                <a:schemeClr val="dk1"/>
              </a:solidFill>
              <a:latin typeface="Lato"/>
              <a:ea typeface="Lato"/>
              <a:cs typeface="Lato"/>
              <a:sym typeface="Lato"/>
            </a:endParaRPr>
          </a:p>
        </p:txBody>
      </p:sp>
      <p:sp>
        <p:nvSpPr>
          <p:cNvPr id="484" name="Google Shape;484;p37"/>
          <p:cNvSpPr txBox="1"/>
          <p:nvPr/>
        </p:nvSpPr>
        <p:spPr>
          <a:xfrm>
            <a:off x="4960000" y="2201637"/>
            <a:ext cx="1168500" cy="347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IBM Plex Sans"/>
                <a:ea typeface="IBM Plex Sans"/>
                <a:cs typeface="IBM Plex Sans"/>
                <a:sym typeface="IBM Plex Sans"/>
              </a:rPr>
              <a:t>Mercury</a:t>
            </a:r>
            <a:endParaRPr b="1" sz="1800">
              <a:solidFill>
                <a:schemeClr val="dk1"/>
              </a:solidFill>
              <a:latin typeface="IBM Plex Sans"/>
              <a:ea typeface="IBM Plex Sans"/>
              <a:cs typeface="IBM Plex Sans"/>
              <a:sym typeface="IBM Plex Sans"/>
            </a:endParaRPr>
          </a:p>
        </p:txBody>
      </p:sp>
      <p:sp>
        <p:nvSpPr>
          <p:cNvPr id="485" name="Google Shape;485;p37"/>
          <p:cNvSpPr txBox="1"/>
          <p:nvPr/>
        </p:nvSpPr>
        <p:spPr>
          <a:xfrm>
            <a:off x="7807900" y="1737838"/>
            <a:ext cx="609900" cy="347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200"/>
              </a:spcAft>
              <a:buNone/>
            </a:pPr>
            <a:r>
              <a:rPr lang="en">
                <a:solidFill>
                  <a:schemeClr val="dk1"/>
                </a:solidFill>
                <a:latin typeface="Lato"/>
                <a:ea typeface="Lato"/>
                <a:cs typeface="Lato"/>
                <a:sym typeface="Lato"/>
              </a:rPr>
              <a:t>60%</a:t>
            </a:r>
            <a:endParaRPr>
              <a:solidFill>
                <a:schemeClr val="dk1"/>
              </a:solidFill>
              <a:latin typeface="Lato"/>
              <a:ea typeface="Lato"/>
              <a:cs typeface="Lato"/>
              <a:sym typeface="Lato"/>
            </a:endParaRPr>
          </a:p>
        </p:txBody>
      </p:sp>
      <p:sp>
        <p:nvSpPr>
          <p:cNvPr id="486" name="Google Shape;486;p37"/>
          <p:cNvSpPr txBox="1"/>
          <p:nvPr/>
        </p:nvSpPr>
        <p:spPr>
          <a:xfrm>
            <a:off x="7807900" y="2201644"/>
            <a:ext cx="609900" cy="347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200"/>
              </a:spcAft>
              <a:buNone/>
            </a:pPr>
            <a:r>
              <a:rPr lang="en">
                <a:solidFill>
                  <a:schemeClr val="dk1"/>
                </a:solidFill>
                <a:latin typeface="Lato"/>
                <a:ea typeface="Lato"/>
                <a:cs typeface="Lato"/>
                <a:sym typeface="Lato"/>
              </a:rPr>
              <a:t>80%</a:t>
            </a:r>
            <a:endParaRPr>
              <a:solidFill>
                <a:schemeClr val="dk1"/>
              </a:solidFill>
              <a:latin typeface="Lato"/>
              <a:ea typeface="Lato"/>
              <a:cs typeface="Lato"/>
              <a:sym typeface="Lato"/>
            </a:endParaRPr>
          </a:p>
        </p:txBody>
      </p:sp>
      <p:sp>
        <p:nvSpPr>
          <p:cNvPr id="487" name="Google Shape;487;p37"/>
          <p:cNvSpPr txBox="1"/>
          <p:nvPr/>
        </p:nvSpPr>
        <p:spPr>
          <a:xfrm>
            <a:off x="4960000" y="2725588"/>
            <a:ext cx="3457800" cy="347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200">
                <a:solidFill>
                  <a:schemeClr val="dk1"/>
                </a:solidFill>
                <a:latin typeface="IBM Plex Sans"/>
                <a:ea typeface="IBM Plex Sans"/>
                <a:cs typeface="IBM Plex Sans"/>
                <a:sym typeface="IBM Plex Sans"/>
              </a:rPr>
              <a:t>Advantages</a:t>
            </a:r>
            <a:endParaRPr b="1" sz="2200">
              <a:solidFill>
                <a:schemeClr val="dk1"/>
              </a:solidFill>
              <a:latin typeface="IBM Plex Sans"/>
              <a:ea typeface="IBM Plex Sans"/>
              <a:cs typeface="IBM Plex Sans"/>
              <a:sym typeface="IBM Plex Sans"/>
            </a:endParaRPr>
          </a:p>
        </p:txBody>
      </p:sp>
      <p:sp>
        <p:nvSpPr>
          <p:cNvPr id="488" name="Google Shape;488;p37"/>
          <p:cNvSpPr txBox="1"/>
          <p:nvPr/>
        </p:nvSpPr>
        <p:spPr>
          <a:xfrm>
            <a:off x="4959988" y="4051965"/>
            <a:ext cx="1010100" cy="347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IBM Plex Sans"/>
                <a:ea typeface="IBM Plex Sans"/>
                <a:cs typeface="IBM Plex Sans"/>
                <a:sym typeface="IBM Plex Sans"/>
              </a:rPr>
              <a:t>Pluto</a:t>
            </a:r>
            <a:endParaRPr b="1" sz="1800">
              <a:solidFill>
                <a:schemeClr val="dk1"/>
              </a:solidFill>
              <a:latin typeface="IBM Plex Sans"/>
              <a:ea typeface="IBM Plex Sans"/>
              <a:cs typeface="IBM Plex Sans"/>
              <a:sym typeface="IBM Plex Sans"/>
            </a:endParaRPr>
          </a:p>
        </p:txBody>
      </p:sp>
      <p:sp>
        <p:nvSpPr>
          <p:cNvPr id="489" name="Google Shape;489;p37"/>
          <p:cNvSpPr txBox="1"/>
          <p:nvPr/>
        </p:nvSpPr>
        <p:spPr>
          <a:xfrm>
            <a:off x="6183850" y="4051965"/>
            <a:ext cx="1010100" cy="347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IBM Plex Sans"/>
                <a:ea typeface="IBM Plex Sans"/>
                <a:cs typeface="IBM Plex Sans"/>
                <a:sym typeface="IBM Plex Sans"/>
              </a:rPr>
              <a:t>Ceres</a:t>
            </a:r>
            <a:endParaRPr b="1" sz="1800">
              <a:solidFill>
                <a:schemeClr val="dk1"/>
              </a:solidFill>
              <a:latin typeface="IBM Plex Sans"/>
              <a:ea typeface="IBM Plex Sans"/>
              <a:cs typeface="IBM Plex Sans"/>
              <a:sym typeface="IBM Plex Sans"/>
            </a:endParaRPr>
          </a:p>
        </p:txBody>
      </p:sp>
      <p:sp>
        <p:nvSpPr>
          <p:cNvPr id="490" name="Google Shape;490;p37"/>
          <p:cNvSpPr txBox="1"/>
          <p:nvPr/>
        </p:nvSpPr>
        <p:spPr>
          <a:xfrm>
            <a:off x="7407713" y="4051965"/>
            <a:ext cx="1010100" cy="347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IBM Plex Sans"/>
                <a:ea typeface="IBM Plex Sans"/>
                <a:cs typeface="IBM Plex Sans"/>
                <a:sym typeface="IBM Plex Sans"/>
              </a:rPr>
              <a:t>Earth</a:t>
            </a:r>
            <a:endParaRPr b="1" sz="1800">
              <a:solidFill>
                <a:schemeClr val="dk1"/>
              </a:solidFill>
              <a:latin typeface="IBM Plex Sans"/>
              <a:ea typeface="IBM Plex Sans"/>
              <a:cs typeface="IBM Plex Sans"/>
              <a:sym typeface="IBM Plex Sans"/>
            </a:endParaRPr>
          </a:p>
        </p:txBody>
      </p:sp>
      <p:sp>
        <p:nvSpPr>
          <p:cNvPr id="491" name="Google Shape;491;p37"/>
          <p:cNvSpPr/>
          <p:nvPr/>
        </p:nvSpPr>
        <p:spPr>
          <a:xfrm>
            <a:off x="6255140" y="3173193"/>
            <a:ext cx="867600" cy="867600"/>
          </a:xfrm>
          <a:prstGeom prst="donut">
            <a:avLst>
              <a:gd fmla="val 11930"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600"/>
          </a:p>
        </p:txBody>
      </p:sp>
      <p:sp>
        <p:nvSpPr>
          <p:cNvPr id="492" name="Google Shape;492;p37"/>
          <p:cNvSpPr/>
          <p:nvPr/>
        </p:nvSpPr>
        <p:spPr>
          <a:xfrm flipH="1">
            <a:off x="6255198" y="3173138"/>
            <a:ext cx="867489" cy="867489"/>
          </a:xfrm>
          <a:prstGeom prst="blockArc">
            <a:avLst>
              <a:gd fmla="val 5436837" name="adj1"/>
              <a:gd fmla="val 16217147" name="adj2"/>
              <a:gd fmla="val 12030" name="adj3"/>
            </a:avLst>
          </a:pr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600"/>
          </a:p>
        </p:txBody>
      </p:sp>
      <p:sp>
        <p:nvSpPr>
          <p:cNvPr id="493" name="Google Shape;493;p37"/>
          <p:cNvSpPr/>
          <p:nvPr/>
        </p:nvSpPr>
        <p:spPr>
          <a:xfrm>
            <a:off x="7478915" y="3173193"/>
            <a:ext cx="867600" cy="867600"/>
          </a:xfrm>
          <a:prstGeom prst="donut">
            <a:avLst>
              <a:gd fmla="val 11930"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600"/>
          </a:p>
        </p:txBody>
      </p:sp>
      <p:sp>
        <p:nvSpPr>
          <p:cNvPr id="494" name="Google Shape;494;p37"/>
          <p:cNvSpPr/>
          <p:nvPr/>
        </p:nvSpPr>
        <p:spPr>
          <a:xfrm flipH="1">
            <a:off x="7478973" y="3173138"/>
            <a:ext cx="867489" cy="867489"/>
          </a:xfrm>
          <a:prstGeom prst="blockArc">
            <a:avLst>
              <a:gd fmla="val 9855" name="adj1"/>
              <a:gd fmla="val 16217147" name="adj2"/>
              <a:gd fmla="val 12030" name="adj3"/>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600"/>
          </a:p>
        </p:txBody>
      </p:sp>
      <p:sp>
        <p:nvSpPr>
          <p:cNvPr id="495" name="Google Shape;495;p37"/>
          <p:cNvSpPr txBox="1"/>
          <p:nvPr/>
        </p:nvSpPr>
        <p:spPr>
          <a:xfrm>
            <a:off x="6379775" y="3478925"/>
            <a:ext cx="609900" cy="256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Lato"/>
                <a:ea typeface="Lato"/>
                <a:cs typeface="Lato"/>
                <a:sym typeface="Lato"/>
              </a:rPr>
              <a:t>50%</a:t>
            </a:r>
            <a:endParaRPr>
              <a:solidFill>
                <a:schemeClr val="dk1"/>
              </a:solidFill>
              <a:latin typeface="Lato"/>
              <a:ea typeface="Lato"/>
              <a:cs typeface="Lato"/>
              <a:sym typeface="Lato"/>
            </a:endParaRPr>
          </a:p>
        </p:txBody>
      </p:sp>
      <p:sp>
        <p:nvSpPr>
          <p:cNvPr id="496" name="Google Shape;496;p37"/>
          <p:cNvSpPr/>
          <p:nvPr/>
        </p:nvSpPr>
        <p:spPr>
          <a:xfrm>
            <a:off x="6067900" y="1776850"/>
            <a:ext cx="1740000" cy="2352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7"/>
          <p:cNvSpPr/>
          <p:nvPr/>
        </p:nvSpPr>
        <p:spPr>
          <a:xfrm>
            <a:off x="6067900" y="2258430"/>
            <a:ext cx="1740000" cy="2352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7"/>
          <p:cNvSpPr/>
          <p:nvPr/>
        </p:nvSpPr>
        <p:spPr>
          <a:xfrm>
            <a:off x="6067900" y="1776850"/>
            <a:ext cx="1054800" cy="2352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7"/>
          <p:cNvSpPr/>
          <p:nvPr/>
        </p:nvSpPr>
        <p:spPr>
          <a:xfrm>
            <a:off x="6067900" y="2258425"/>
            <a:ext cx="1381200" cy="2352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7"/>
          <p:cNvSpPr txBox="1"/>
          <p:nvPr/>
        </p:nvSpPr>
        <p:spPr>
          <a:xfrm flipH="1">
            <a:off x="713600" y="4096823"/>
            <a:ext cx="876900" cy="347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IBM Plex Sans"/>
                <a:ea typeface="IBM Plex Sans"/>
                <a:cs typeface="IBM Plex Sans"/>
                <a:sym typeface="IBM Plex Sans"/>
              </a:rPr>
              <a:t>2XXX</a:t>
            </a:r>
            <a:endParaRPr b="1" sz="1800">
              <a:solidFill>
                <a:schemeClr val="dk1"/>
              </a:solidFill>
              <a:latin typeface="IBM Plex Sans"/>
              <a:ea typeface="IBM Plex Sans"/>
              <a:cs typeface="IBM Plex Sans"/>
              <a:sym typeface="IBM Plex Sans"/>
            </a:endParaRPr>
          </a:p>
        </p:txBody>
      </p:sp>
      <p:sp>
        <p:nvSpPr>
          <p:cNvPr id="501" name="Google Shape;501;p37"/>
          <p:cNvSpPr txBox="1"/>
          <p:nvPr/>
        </p:nvSpPr>
        <p:spPr>
          <a:xfrm>
            <a:off x="2037775" y="4096800"/>
            <a:ext cx="2138700" cy="347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Lato"/>
                <a:ea typeface="Lato"/>
                <a:cs typeface="Lato"/>
                <a:sym typeface="Lato"/>
              </a:rPr>
              <a:t>Earth is where we live</a:t>
            </a:r>
            <a:endParaRPr>
              <a:solidFill>
                <a:schemeClr val="dk1"/>
              </a:solidFill>
              <a:latin typeface="Lato"/>
              <a:ea typeface="Lato"/>
              <a:cs typeface="Lato"/>
              <a:sym typeface="Lato"/>
            </a:endParaRPr>
          </a:p>
        </p:txBody>
      </p:sp>
      <p:cxnSp>
        <p:nvCxnSpPr>
          <p:cNvPr id="502" name="Google Shape;502;p37"/>
          <p:cNvCxnSpPr>
            <a:stCxn id="500" idx="1"/>
            <a:endCxn id="501" idx="1"/>
          </p:cNvCxnSpPr>
          <p:nvPr/>
        </p:nvCxnSpPr>
        <p:spPr>
          <a:xfrm>
            <a:off x="1590500" y="4270373"/>
            <a:ext cx="4473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6" name="Shape 506"/>
        <p:cNvGrpSpPr/>
        <p:nvPr/>
      </p:nvGrpSpPr>
      <p:grpSpPr>
        <a:xfrm>
          <a:off x="0" y="0"/>
          <a:ext cx="0" cy="0"/>
          <a:chOff x="0" y="0"/>
          <a:chExt cx="0" cy="0"/>
        </a:xfrm>
      </p:grpSpPr>
      <p:sp>
        <p:nvSpPr>
          <p:cNvPr id="507" name="Google Shape;507;p38"/>
          <p:cNvSpPr txBox="1"/>
          <p:nvPr>
            <p:ph idx="2" type="subTitle"/>
          </p:nvPr>
        </p:nvSpPr>
        <p:spPr>
          <a:xfrm>
            <a:off x="3045547" y="1635063"/>
            <a:ext cx="1986000" cy="624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508" name="Google Shape;508;p38"/>
          <p:cNvSpPr txBox="1"/>
          <p:nvPr>
            <p:ph idx="5" type="subTitle"/>
          </p:nvPr>
        </p:nvSpPr>
        <p:spPr>
          <a:xfrm>
            <a:off x="796375" y="3724477"/>
            <a:ext cx="1986000" cy="624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from the Sun</a:t>
            </a:r>
            <a:endParaRPr/>
          </a:p>
        </p:txBody>
      </p:sp>
      <p:sp>
        <p:nvSpPr>
          <p:cNvPr id="509" name="Google Shape;509;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0" i="1" lang="en"/>
              <a:t>O</a:t>
            </a:r>
            <a:r>
              <a:rPr b="0" i="1" lang="en"/>
              <a:t>ur </a:t>
            </a:r>
            <a:r>
              <a:rPr lang="en"/>
              <a:t>academic areas</a:t>
            </a:r>
            <a:endParaRPr/>
          </a:p>
        </p:txBody>
      </p:sp>
      <p:sp>
        <p:nvSpPr>
          <p:cNvPr id="510" name="Google Shape;510;p38"/>
          <p:cNvSpPr txBox="1"/>
          <p:nvPr>
            <p:ph idx="1" type="subTitle"/>
          </p:nvPr>
        </p:nvSpPr>
        <p:spPr>
          <a:xfrm>
            <a:off x="796375" y="1635063"/>
            <a:ext cx="1986000" cy="624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 is actually a very cold place</a:t>
            </a:r>
            <a:endParaRPr/>
          </a:p>
        </p:txBody>
      </p:sp>
      <p:sp>
        <p:nvSpPr>
          <p:cNvPr id="511" name="Google Shape;511;p38"/>
          <p:cNvSpPr txBox="1"/>
          <p:nvPr>
            <p:ph idx="3" type="subTitle"/>
          </p:nvPr>
        </p:nvSpPr>
        <p:spPr>
          <a:xfrm>
            <a:off x="796375" y="2680337"/>
            <a:ext cx="1986000" cy="624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a:t>
            </a:r>
            <a:endParaRPr/>
          </a:p>
        </p:txBody>
      </p:sp>
      <p:sp>
        <p:nvSpPr>
          <p:cNvPr id="512" name="Google Shape;512;p38"/>
          <p:cNvSpPr txBox="1"/>
          <p:nvPr>
            <p:ph idx="4" type="subTitle"/>
          </p:nvPr>
        </p:nvSpPr>
        <p:spPr>
          <a:xfrm>
            <a:off x="3045547" y="2680337"/>
            <a:ext cx="1986000" cy="624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with several rings</a:t>
            </a:r>
            <a:endParaRPr/>
          </a:p>
        </p:txBody>
      </p:sp>
      <p:sp>
        <p:nvSpPr>
          <p:cNvPr id="513" name="Google Shape;513;p38"/>
          <p:cNvSpPr txBox="1"/>
          <p:nvPr>
            <p:ph idx="6" type="subTitle"/>
          </p:nvPr>
        </p:nvSpPr>
        <p:spPr>
          <a:xfrm>
            <a:off x="3045550" y="3724477"/>
            <a:ext cx="1986000" cy="624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514" name="Google Shape;514;p38"/>
          <p:cNvSpPr txBox="1"/>
          <p:nvPr>
            <p:ph idx="7" type="subTitle"/>
          </p:nvPr>
        </p:nvSpPr>
        <p:spPr>
          <a:xfrm>
            <a:off x="796375" y="1367015"/>
            <a:ext cx="1986000" cy="42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515" name="Google Shape;515;p38"/>
          <p:cNvSpPr txBox="1"/>
          <p:nvPr>
            <p:ph idx="8" type="subTitle"/>
          </p:nvPr>
        </p:nvSpPr>
        <p:spPr>
          <a:xfrm>
            <a:off x="3045547" y="1367015"/>
            <a:ext cx="1986000" cy="42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516" name="Google Shape;516;p38"/>
          <p:cNvSpPr txBox="1"/>
          <p:nvPr>
            <p:ph idx="9" type="subTitle"/>
          </p:nvPr>
        </p:nvSpPr>
        <p:spPr>
          <a:xfrm>
            <a:off x="796375" y="2414025"/>
            <a:ext cx="1986000" cy="42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517" name="Google Shape;517;p38"/>
          <p:cNvSpPr txBox="1"/>
          <p:nvPr>
            <p:ph idx="13" type="subTitle"/>
          </p:nvPr>
        </p:nvSpPr>
        <p:spPr>
          <a:xfrm>
            <a:off x="3045547" y="2414025"/>
            <a:ext cx="1986000" cy="42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518" name="Google Shape;518;p38"/>
          <p:cNvSpPr txBox="1"/>
          <p:nvPr>
            <p:ph idx="14" type="subTitle"/>
          </p:nvPr>
        </p:nvSpPr>
        <p:spPr>
          <a:xfrm>
            <a:off x="796375" y="3462365"/>
            <a:ext cx="1986000" cy="42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519" name="Google Shape;519;p38"/>
          <p:cNvSpPr txBox="1"/>
          <p:nvPr>
            <p:ph idx="15" type="subTitle"/>
          </p:nvPr>
        </p:nvSpPr>
        <p:spPr>
          <a:xfrm>
            <a:off x="3045550" y="3458165"/>
            <a:ext cx="1986000" cy="42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pic>
        <p:nvPicPr>
          <p:cNvPr id="520" name="Google Shape;520;p38"/>
          <p:cNvPicPr preferRelativeResize="0"/>
          <p:nvPr>
            <p:ph idx="16" type="pic"/>
          </p:nvPr>
        </p:nvPicPr>
        <p:blipFill rotWithShape="1">
          <a:blip r:embed="rId3">
            <a:alphaModFix/>
          </a:blip>
          <a:srcRect b="0" l="11337" r="11329" t="0"/>
          <a:stretch/>
        </p:blipFill>
        <p:spPr>
          <a:xfrm>
            <a:off x="5803325" y="856050"/>
            <a:ext cx="2415299" cy="3123302"/>
          </a:xfrm>
          <a:prstGeom prst="rect">
            <a:avLst/>
          </a:prstGeom>
        </p:spPr>
      </p:pic>
      <p:sp>
        <p:nvSpPr>
          <p:cNvPr id="521" name="Google Shape;521;p38"/>
          <p:cNvSpPr/>
          <p:nvPr/>
        </p:nvSpPr>
        <p:spPr>
          <a:xfrm>
            <a:off x="5797774" y="3979350"/>
            <a:ext cx="2426100" cy="3081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5" name="Shape 525"/>
        <p:cNvGrpSpPr/>
        <p:nvPr/>
      </p:nvGrpSpPr>
      <p:grpSpPr>
        <a:xfrm>
          <a:off x="0" y="0"/>
          <a:ext cx="0" cy="0"/>
          <a:chOff x="0" y="0"/>
          <a:chExt cx="0" cy="0"/>
        </a:xfrm>
      </p:grpSpPr>
      <p:sp>
        <p:nvSpPr>
          <p:cNvPr id="526" name="Google Shape;526;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0" i="1" lang="en"/>
              <a:t>Our mission </a:t>
            </a:r>
            <a:r>
              <a:rPr lang="en"/>
              <a:t>and vision</a:t>
            </a:r>
            <a:endParaRPr/>
          </a:p>
        </p:txBody>
      </p:sp>
      <p:sp>
        <p:nvSpPr>
          <p:cNvPr id="527" name="Google Shape;527;p39"/>
          <p:cNvSpPr txBox="1"/>
          <p:nvPr>
            <p:ph idx="1" type="subTitle"/>
          </p:nvPr>
        </p:nvSpPr>
        <p:spPr>
          <a:xfrm>
            <a:off x="5935373" y="2724925"/>
            <a:ext cx="2430300" cy="122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hot and has a poisonous atmosphere</a:t>
            </a:r>
            <a:endParaRPr/>
          </a:p>
        </p:txBody>
      </p:sp>
      <p:sp>
        <p:nvSpPr>
          <p:cNvPr id="528" name="Google Shape;528;p39"/>
          <p:cNvSpPr txBox="1"/>
          <p:nvPr>
            <p:ph idx="2" type="subTitle"/>
          </p:nvPr>
        </p:nvSpPr>
        <p:spPr>
          <a:xfrm>
            <a:off x="3369209" y="2724925"/>
            <a:ext cx="2430300" cy="122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larger than the Moon</a:t>
            </a:r>
            <a:endParaRPr/>
          </a:p>
        </p:txBody>
      </p:sp>
      <p:sp>
        <p:nvSpPr>
          <p:cNvPr id="529" name="Google Shape;529;p39"/>
          <p:cNvSpPr txBox="1"/>
          <p:nvPr>
            <p:ph idx="3" type="subTitle"/>
          </p:nvPr>
        </p:nvSpPr>
        <p:spPr>
          <a:xfrm>
            <a:off x="5935374" y="2447425"/>
            <a:ext cx="2430300" cy="42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Vision</a:t>
            </a:r>
            <a:endParaRPr/>
          </a:p>
        </p:txBody>
      </p:sp>
      <p:sp>
        <p:nvSpPr>
          <p:cNvPr id="530" name="Google Shape;530;p39"/>
          <p:cNvSpPr txBox="1"/>
          <p:nvPr>
            <p:ph idx="4" type="subTitle"/>
          </p:nvPr>
        </p:nvSpPr>
        <p:spPr>
          <a:xfrm>
            <a:off x="3369200" y="2447425"/>
            <a:ext cx="2430300" cy="42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Mission</a:t>
            </a:r>
            <a:endParaRPr/>
          </a:p>
        </p:txBody>
      </p:sp>
      <p:sp>
        <p:nvSpPr>
          <p:cNvPr id="531" name="Google Shape;531;p39"/>
          <p:cNvSpPr txBox="1"/>
          <p:nvPr/>
        </p:nvSpPr>
        <p:spPr>
          <a:xfrm>
            <a:off x="3479800" y="1594125"/>
            <a:ext cx="864300" cy="505500"/>
          </a:xfrm>
          <a:prstGeom prst="rect">
            <a:avLst/>
          </a:prstGeom>
          <a:solidFill>
            <a:srgbClr val="E2FF7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3700">
              <a:solidFill>
                <a:srgbClr val="000000"/>
              </a:solidFill>
              <a:latin typeface="IBM Plex Sans"/>
              <a:ea typeface="IBM Plex Sans"/>
              <a:cs typeface="IBM Plex Sans"/>
              <a:sym typeface="IBM Plex Sans"/>
            </a:endParaRPr>
          </a:p>
        </p:txBody>
      </p:sp>
      <p:sp>
        <p:nvSpPr>
          <p:cNvPr id="532" name="Google Shape;532;p39"/>
          <p:cNvSpPr txBox="1"/>
          <p:nvPr/>
        </p:nvSpPr>
        <p:spPr>
          <a:xfrm>
            <a:off x="6054111" y="1594125"/>
            <a:ext cx="864300" cy="505500"/>
          </a:xfrm>
          <a:prstGeom prst="rect">
            <a:avLst/>
          </a:prstGeom>
          <a:solidFill>
            <a:srgbClr val="E2FF7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3700">
              <a:solidFill>
                <a:srgbClr val="000000"/>
              </a:solidFill>
              <a:latin typeface="IBM Plex Sans"/>
              <a:ea typeface="IBM Plex Sans"/>
              <a:cs typeface="IBM Plex Sans"/>
              <a:sym typeface="IBM Plex Sans"/>
            </a:endParaRPr>
          </a:p>
        </p:txBody>
      </p:sp>
      <p:pic>
        <p:nvPicPr>
          <p:cNvPr id="533" name="Google Shape;533;p39"/>
          <p:cNvPicPr preferRelativeResize="0"/>
          <p:nvPr>
            <p:ph idx="5" type="pic"/>
          </p:nvPr>
        </p:nvPicPr>
        <p:blipFill rotWithShape="1">
          <a:blip r:embed="rId3">
            <a:alphaModFix/>
          </a:blip>
          <a:srcRect b="0" l="6881" r="6881" t="0"/>
          <a:stretch/>
        </p:blipFill>
        <p:spPr>
          <a:xfrm>
            <a:off x="711100" y="1311450"/>
            <a:ext cx="2302198" cy="2669701"/>
          </a:xfrm>
          <a:prstGeom prst="rect">
            <a:avLst/>
          </a:prstGeom>
        </p:spPr>
      </p:pic>
      <p:sp>
        <p:nvSpPr>
          <p:cNvPr id="534" name="Google Shape;534;p39"/>
          <p:cNvSpPr/>
          <p:nvPr/>
        </p:nvSpPr>
        <p:spPr>
          <a:xfrm>
            <a:off x="711100" y="3981150"/>
            <a:ext cx="2302200" cy="3081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5" name="Google Shape;535;p39"/>
          <p:cNvGrpSpPr/>
          <p:nvPr/>
        </p:nvGrpSpPr>
        <p:grpSpPr>
          <a:xfrm>
            <a:off x="6297252" y="1747562"/>
            <a:ext cx="378009" cy="198617"/>
            <a:chOff x="2080675" y="352325"/>
            <a:chExt cx="485000" cy="254800"/>
          </a:xfrm>
        </p:grpSpPr>
        <p:sp>
          <p:nvSpPr>
            <p:cNvPr id="536" name="Google Shape;536;p39"/>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 name="Google Shape;537;p39"/>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8" name="Google Shape;538;p39"/>
          <p:cNvGrpSpPr/>
          <p:nvPr/>
        </p:nvGrpSpPr>
        <p:grpSpPr>
          <a:xfrm>
            <a:off x="3745264" y="1658936"/>
            <a:ext cx="333369" cy="375894"/>
            <a:chOff x="3299850" y="238575"/>
            <a:chExt cx="427725" cy="482225"/>
          </a:xfrm>
        </p:grpSpPr>
        <p:sp>
          <p:nvSpPr>
            <p:cNvPr id="539" name="Google Shape;539;p39"/>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 name="Google Shape;540;p39"/>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 name="Google Shape;541;p39"/>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 name="Google Shape;542;p39"/>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 name="Google Shape;543;p39"/>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7" name="Shape 547"/>
        <p:cNvGrpSpPr/>
        <p:nvPr/>
      </p:nvGrpSpPr>
      <p:grpSpPr>
        <a:xfrm>
          <a:off x="0" y="0"/>
          <a:ext cx="0" cy="0"/>
          <a:chOff x="0" y="0"/>
          <a:chExt cx="0" cy="0"/>
        </a:xfrm>
      </p:grpSpPr>
      <p:sp>
        <p:nvSpPr>
          <p:cNvPr id="548" name="Google Shape;548;p40"/>
          <p:cNvSpPr txBox="1"/>
          <p:nvPr/>
        </p:nvSpPr>
        <p:spPr>
          <a:xfrm>
            <a:off x="1325400" y="1964496"/>
            <a:ext cx="864300" cy="505500"/>
          </a:xfrm>
          <a:prstGeom prst="rect">
            <a:avLst/>
          </a:prstGeom>
          <a:solidFill>
            <a:srgbClr val="E2FF7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3700">
              <a:solidFill>
                <a:srgbClr val="000000"/>
              </a:solidFill>
              <a:latin typeface="IBM Plex Sans"/>
              <a:ea typeface="IBM Plex Sans"/>
              <a:cs typeface="IBM Plex Sans"/>
              <a:sym typeface="IBM Plex Sans"/>
            </a:endParaRPr>
          </a:p>
        </p:txBody>
      </p:sp>
      <p:sp>
        <p:nvSpPr>
          <p:cNvPr id="549" name="Google Shape;549;p40"/>
          <p:cNvSpPr txBox="1"/>
          <p:nvPr/>
        </p:nvSpPr>
        <p:spPr>
          <a:xfrm>
            <a:off x="1325400" y="3402775"/>
            <a:ext cx="864300" cy="505500"/>
          </a:xfrm>
          <a:prstGeom prst="rect">
            <a:avLst/>
          </a:prstGeom>
          <a:solidFill>
            <a:srgbClr val="E2FF7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3700">
              <a:solidFill>
                <a:srgbClr val="000000"/>
              </a:solidFill>
              <a:latin typeface="IBM Plex Sans"/>
              <a:ea typeface="IBM Plex Sans"/>
              <a:cs typeface="IBM Plex Sans"/>
              <a:sym typeface="IBM Plex Sans"/>
            </a:endParaRPr>
          </a:p>
        </p:txBody>
      </p:sp>
      <p:sp>
        <p:nvSpPr>
          <p:cNvPr id="550" name="Google Shape;550;p40"/>
          <p:cNvSpPr txBox="1"/>
          <p:nvPr/>
        </p:nvSpPr>
        <p:spPr>
          <a:xfrm>
            <a:off x="4590450" y="1972166"/>
            <a:ext cx="864300" cy="505500"/>
          </a:xfrm>
          <a:prstGeom prst="rect">
            <a:avLst/>
          </a:prstGeom>
          <a:solidFill>
            <a:srgbClr val="E2FF7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3700">
              <a:solidFill>
                <a:srgbClr val="000000"/>
              </a:solidFill>
              <a:latin typeface="IBM Plex Sans"/>
              <a:ea typeface="IBM Plex Sans"/>
              <a:cs typeface="IBM Plex Sans"/>
              <a:sym typeface="IBM Plex Sans"/>
            </a:endParaRPr>
          </a:p>
        </p:txBody>
      </p:sp>
      <p:sp>
        <p:nvSpPr>
          <p:cNvPr id="551" name="Google Shape;551;p40"/>
          <p:cNvSpPr txBox="1"/>
          <p:nvPr/>
        </p:nvSpPr>
        <p:spPr>
          <a:xfrm>
            <a:off x="4590450" y="3410444"/>
            <a:ext cx="864300" cy="505500"/>
          </a:xfrm>
          <a:prstGeom prst="rect">
            <a:avLst/>
          </a:prstGeom>
          <a:solidFill>
            <a:srgbClr val="E2FF7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3700">
              <a:solidFill>
                <a:srgbClr val="000000"/>
              </a:solidFill>
              <a:latin typeface="IBM Plex Sans"/>
              <a:ea typeface="IBM Plex Sans"/>
              <a:cs typeface="IBM Plex Sans"/>
              <a:sym typeface="IBM Plex Sans"/>
            </a:endParaRPr>
          </a:p>
        </p:txBody>
      </p:sp>
      <p:sp>
        <p:nvSpPr>
          <p:cNvPr id="552" name="Google Shape;552;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0" i="1" lang="en"/>
              <a:t>Our</a:t>
            </a:r>
            <a:r>
              <a:rPr lang="en"/>
              <a:t> values</a:t>
            </a:r>
            <a:endParaRPr/>
          </a:p>
        </p:txBody>
      </p:sp>
      <p:sp>
        <p:nvSpPr>
          <p:cNvPr id="553" name="Google Shape;553;p40"/>
          <p:cNvSpPr txBox="1"/>
          <p:nvPr>
            <p:ph idx="1" type="subTitle"/>
          </p:nvPr>
        </p:nvSpPr>
        <p:spPr>
          <a:xfrm>
            <a:off x="2302453" y="2077875"/>
            <a:ext cx="19782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 is actually a very cold place</a:t>
            </a:r>
            <a:endParaRPr/>
          </a:p>
        </p:txBody>
      </p:sp>
      <p:sp>
        <p:nvSpPr>
          <p:cNvPr id="554" name="Google Shape;554;p40"/>
          <p:cNvSpPr txBox="1"/>
          <p:nvPr>
            <p:ph idx="2" type="subTitle"/>
          </p:nvPr>
        </p:nvSpPr>
        <p:spPr>
          <a:xfrm>
            <a:off x="5532957" y="2077875"/>
            <a:ext cx="19782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very far from the Sun</a:t>
            </a:r>
            <a:endParaRPr/>
          </a:p>
        </p:txBody>
      </p:sp>
      <p:sp>
        <p:nvSpPr>
          <p:cNvPr id="555" name="Google Shape;555;p40"/>
          <p:cNvSpPr txBox="1"/>
          <p:nvPr>
            <p:ph idx="3" type="subTitle"/>
          </p:nvPr>
        </p:nvSpPr>
        <p:spPr>
          <a:xfrm>
            <a:off x="2302453" y="3511275"/>
            <a:ext cx="19782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556" name="Google Shape;556;p40"/>
          <p:cNvSpPr txBox="1"/>
          <p:nvPr>
            <p:ph idx="4" type="subTitle"/>
          </p:nvPr>
        </p:nvSpPr>
        <p:spPr>
          <a:xfrm>
            <a:off x="5532957" y="3511275"/>
            <a:ext cx="19782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a:t>
            </a:r>
            <a:endParaRPr/>
          </a:p>
        </p:txBody>
      </p:sp>
      <p:grpSp>
        <p:nvGrpSpPr>
          <p:cNvPr id="557" name="Google Shape;557;p40"/>
          <p:cNvGrpSpPr/>
          <p:nvPr/>
        </p:nvGrpSpPr>
        <p:grpSpPr>
          <a:xfrm>
            <a:off x="4860943" y="2065764"/>
            <a:ext cx="323310" cy="299366"/>
            <a:chOff x="-39055650" y="2315975"/>
            <a:chExt cx="331600" cy="313900"/>
          </a:xfrm>
        </p:grpSpPr>
        <p:sp>
          <p:nvSpPr>
            <p:cNvPr id="558" name="Google Shape;558;p40"/>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40"/>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 name="Google Shape;560;p40"/>
          <p:cNvSpPr/>
          <p:nvPr/>
        </p:nvSpPr>
        <p:spPr>
          <a:xfrm>
            <a:off x="4887015" y="3488026"/>
            <a:ext cx="271180" cy="347620"/>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1" name="Google Shape;561;p40"/>
          <p:cNvGrpSpPr/>
          <p:nvPr/>
        </p:nvGrpSpPr>
        <p:grpSpPr>
          <a:xfrm>
            <a:off x="1580255" y="3472678"/>
            <a:ext cx="354585" cy="347632"/>
            <a:chOff x="-38686275" y="2314400"/>
            <a:chExt cx="316650" cy="316000"/>
          </a:xfrm>
        </p:grpSpPr>
        <p:sp>
          <p:nvSpPr>
            <p:cNvPr id="562" name="Google Shape;562;p40"/>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40"/>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 name="Google Shape;564;p40"/>
          <p:cNvGrpSpPr/>
          <p:nvPr/>
        </p:nvGrpSpPr>
        <p:grpSpPr>
          <a:xfrm>
            <a:off x="1604589" y="2041628"/>
            <a:ext cx="305917" cy="347638"/>
            <a:chOff x="-39783425" y="2337925"/>
            <a:chExt cx="275700" cy="318350"/>
          </a:xfrm>
        </p:grpSpPr>
        <p:sp>
          <p:nvSpPr>
            <p:cNvPr id="565" name="Google Shape;565;p40"/>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40"/>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 name="Google Shape;567;p40"/>
          <p:cNvSpPr txBox="1"/>
          <p:nvPr>
            <p:ph idx="5" type="subTitle"/>
          </p:nvPr>
        </p:nvSpPr>
        <p:spPr>
          <a:xfrm>
            <a:off x="2302450" y="1793387"/>
            <a:ext cx="1978200" cy="42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568" name="Google Shape;568;p40"/>
          <p:cNvSpPr txBox="1"/>
          <p:nvPr>
            <p:ph idx="6" type="subTitle"/>
          </p:nvPr>
        </p:nvSpPr>
        <p:spPr>
          <a:xfrm>
            <a:off x="5532951" y="1793387"/>
            <a:ext cx="1978200" cy="42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569" name="Google Shape;569;p40"/>
          <p:cNvSpPr txBox="1"/>
          <p:nvPr>
            <p:ph idx="7" type="subTitle"/>
          </p:nvPr>
        </p:nvSpPr>
        <p:spPr>
          <a:xfrm>
            <a:off x="2302450" y="3226787"/>
            <a:ext cx="1978200" cy="42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570" name="Google Shape;570;p40"/>
          <p:cNvSpPr txBox="1"/>
          <p:nvPr>
            <p:ph idx="8" type="subTitle"/>
          </p:nvPr>
        </p:nvSpPr>
        <p:spPr>
          <a:xfrm>
            <a:off x="5532951" y="3226787"/>
            <a:ext cx="1978200" cy="42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4" name="Shape 574"/>
        <p:cNvGrpSpPr/>
        <p:nvPr/>
      </p:nvGrpSpPr>
      <p:grpSpPr>
        <a:xfrm>
          <a:off x="0" y="0"/>
          <a:ext cx="0" cy="0"/>
          <a:chOff x="0" y="0"/>
          <a:chExt cx="0" cy="0"/>
        </a:xfrm>
      </p:grpSpPr>
      <p:sp>
        <p:nvSpPr>
          <p:cNvPr id="575" name="Google Shape;575;p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b="0" i="1" lang="en">
                <a:latin typeface="IBM Plex Sans Light"/>
                <a:ea typeface="IBM Plex Sans Light"/>
                <a:cs typeface="IBM Plex Sans Light"/>
                <a:sym typeface="IBM Plex Sans Light"/>
              </a:rPr>
              <a:t>O</a:t>
            </a:r>
            <a:r>
              <a:rPr b="0" i="1" lang="en">
                <a:latin typeface="IBM Plex Sans Light"/>
                <a:ea typeface="IBM Plex Sans Light"/>
                <a:cs typeface="IBM Plex Sans Light"/>
                <a:sym typeface="IBM Plex Sans Light"/>
              </a:rPr>
              <a:t>ur</a:t>
            </a:r>
            <a:r>
              <a:rPr lang="en"/>
              <a:t> success</a:t>
            </a:r>
            <a:endParaRPr/>
          </a:p>
        </p:txBody>
      </p:sp>
      <p:sp>
        <p:nvSpPr>
          <p:cNvPr id="576" name="Google Shape;576;p41"/>
          <p:cNvSpPr txBox="1"/>
          <p:nvPr>
            <p:ph idx="1" type="subTitle"/>
          </p:nvPr>
        </p:nvSpPr>
        <p:spPr>
          <a:xfrm>
            <a:off x="937700" y="3081275"/>
            <a:ext cx="21753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of them all</a:t>
            </a:r>
            <a:endParaRPr/>
          </a:p>
        </p:txBody>
      </p:sp>
      <p:sp>
        <p:nvSpPr>
          <p:cNvPr id="577" name="Google Shape;577;p41"/>
          <p:cNvSpPr txBox="1"/>
          <p:nvPr>
            <p:ph idx="2" type="subTitle"/>
          </p:nvPr>
        </p:nvSpPr>
        <p:spPr>
          <a:xfrm>
            <a:off x="3484420" y="3081275"/>
            <a:ext cx="21753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578" name="Google Shape;578;p41"/>
          <p:cNvSpPr txBox="1"/>
          <p:nvPr>
            <p:ph idx="3" type="subTitle"/>
          </p:nvPr>
        </p:nvSpPr>
        <p:spPr>
          <a:xfrm>
            <a:off x="6031147" y="3081275"/>
            <a:ext cx="21753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579" name="Google Shape;579;p41"/>
          <p:cNvSpPr txBox="1"/>
          <p:nvPr>
            <p:ph idx="4" type="title"/>
          </p:nvPr>
        </p:nvSpPr>
        <p:spPr>
          <a:xfrm>
            <a:off x="1506225" y="4026875"/>
            <a:ext cx="1038300" cy="505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25%</a:t>
            </a:r>
            <a:endParaRPr/>
          </a:p>
        </p:txBody>
      </p:sp>
      <p:sp>
        <p:nvSpPr>
          <p:cNvPr id="580" name="Google Shape;580;p41"/>
          <p:cNvSpPr txBox="1"/>
          <p:nvPr>
            <p:ph idx="5" type="title"/>
          </p:nvPr>
        </p:nvSpPr>
        <p:spPr>
          <a:xfrm>
            <a:off x="4052926" y="4026875"/>
            <a:ext cx="1038300" cy="505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50%</a:t>
            </a:r>
            <a:endParaRPr/>
          </a:p>
        </p:txBody>
      </p:sp>
      <p:sp>
        <p:nvSpPr>
          <p:cNvPr id="581" name="Google Shape;581;p41"/>
          <p:cNvSpPr txBox="1"/>
          <p:nvPr>
            <p:ph idx="6" type="title"/>
          </p:nvPr>
        </p:nvSpPr>
        <p:spPr>
          <a:xfrm>
            <a:off x="6599650" y="4026875"/>
            <a:ext cx="1038300" cy="505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75%</a:t>
            </a:r>
            <a:endParaRPr/>
          </a:p>
        </p:txBody>
      </p:sp>
      <p:sp>
        <p:nvSpPr>
          <p:cNvPr id="582" name="Google Shape;582;p41"/>
          <p:cNvSpPr/>
          <p:nvPr/>
        </p:nvSpPr>
        <p:spPr>
          <a:xfrm>
            <a:off x="1743200" y="1356150"/>
            <a:ext cx="564300" cy="12270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41"/>
          <p:cNvSpPr/>
          <p:nvPr/>
        </p:nvSpPr>
        <p:spPr>
          <a:xfrm>
            <a:off x="1743200" y="2267619"/>
            <a:ext cx="564300" cy="3291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41"/>
          <p:cNvSpPr/>
          <p:nvPr/>
        </p:nvSpPr>
        <p:spPr>
          <a:xfrm>
            <a:off x="4289922" y="1356150"/>
            <a:ext cx="564300" cy="12270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41"/>
          <p:cNvSpPr/>
          <p:nvPr/>
        </p:nvSpPr>
        <p:spPr>
          <a:xfrm>
            <a:off x="4289925" y="1959219"/>
            <a:ext cx="564300" cy="6375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41"/>
          <p:cNvSpPr/>
          <p:nvPr/>
        </p:nvSpPr>
        <p:spPr>
          <a:xfrm>
            <a:off x="6836650" y="1356150"/>
            <a:ext cx="564300" cy="12270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41"/>
          <p:cNvSpPr/>
          <p:nvPr/>
        </p:nvSpPr>
        <p:spPr>
          <a:xfrm>
            <a:off x="6836650" y="1655910"/>
            <a:ext cx="564300" cy="9408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41"/>
          <p:cNvSpPr txBox="1"/>
          <p:nvPr>
            <p:ph idx="7" type="subTitle"/>
          </p:nvPr>
        </p:nvSpPr>
        <p:spPr>
          <a:xfrm>
            <a:off x="937700" y="2797460"/>
            <a:ext cx="2175300" cy="429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589" name="Google Shape;589;p41"/>
          <p:cNvSpPr txBox="1"/>
          <p:nvPr>
            <p:ph idx="8" type="subTitle"/>
          </p:nvPr>
        </p:nvSpPr>
        <p:spPr>
          <a:xfrm>
            <a:off x="3484422" y="2797460"/>
            <a:ext cx="2175300" cy="429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590" name="Google Shape;590;p41"/>
          <p:cNvSpPr txBox="1"/>
          <p:nvPr>
            <p:ph idx="9" type="subTitle"/>
          </p:nvPr>
        </p:nvSpPr>
        <p:spPr>
          <a:xfrm>
            <a:off x="6031150" y="2797460"/>
            <a:ext cx="2175300" cy="429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4" name="Shape 594"/>
        <p:cNvGrpSpPr/>
        <p:nvPr/>
      </p:nvGrpSpPr>
      <p:grpSpPr>
        <a:xfrm>
          <a:off x="0" y="0"/>
          <a:ext cx="0" cy="0"/>
          <a:chOff x="0" y="0"/>
          <a:chExt cx="0" cy="0"/>
        </a:xfrm>
      </p:grpSpPr>
      <p:sp>
        <p:nvSpPr>
          <p:cNvPr id="595" name="Google Shape;595;p42"/>
          <p:cNvSpPr txBox="1"/>
          <p:nvPr>
            <p:ph type="title"/>
          </p:nvPr>
        </p:nvSpPr>
        <p:spPr>
          <a:xfrm>
            <a:off x="3698150" y="1553500"/>
            <a:ext cx="4728300" cy="1490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98,300,000</a:t>
            </a:r>
            <a:endParaRPr/>
          </a:p>
        </p:txBody>
      </p:sp>
      <p:sp>
        <p:nvSpPr>
          <p:cNvPr id="596" name="Google Shape;596;p42"/>
          <p:cNvSpPr txBox="1"/>
          <p:nvPr>
            <p:ph idx="1" type="subTitle"/>
          </p:nvPr>
        </p:nvSpPr>
        <p:spPr>
          <a:xfrm>
            <a:off x="3698150" y="3120200"/>
            <a:ext cx="4728300" cy="469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pic>
        <p:nvPicPr>
          <p:cNvPr id="597" name="Google Shape;597;p42"/>
          <p:cNvPicPr preferRelativeResize="0"/>
          <p:nvPr>
            <p:ph idx="2" type="pic"/>
          </p:nvPr>
        </p:nvPicPr>
        <p:blipFill rotWithShape="1">
          <a:blip r:embed="rId3">
            <a:alphaModFix/>
          </a:blip>
          <a:srcRect b="0" l="23359" r="20133" t="0"/>
          <a:stretch/>
        </p:blipFill>
        <p:spPr>
          <a:xfrm>
            <a:off x="607750" y="816725"/>
            <a:ext cx="2661299" cy="3086100"/>
          </a:xfrm>
          <a:prstGeom prst="rect">
            <a:avLst/>
          </a:prstGeom>
          <a:ln cap="flat" cmpd="sng" w="9525">
            <a:solidFill>
              <a:schemeClr val="dk1"/>
            </a:solidFill>
            <a:prstDash val="solid"/>
            <a:round/>
            <a:headEnd len="sm" w="sm" type="none"/>
            <a:tailEnd len="sm" w="sm" type="none"/>
          </a:ln>
        </p:spPr>
      </p:pic>
      <p:sp>
        <p:nvSpPr>
          <p:cNvPr id="598" name="Google Shape;598;p42"/>
          <p:cNvSpPr/>
          <p:nvPr/>
        </p:nvSpPr>
        <p:spPr>
          <a:xfrm>
            <a:off x="607750" y="3910918"/>
            <a:ext cx="2661300" cy="3081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2" name="Shape 602"/>
        <p:cNvGrpSpPr/>
        <p:nvPr/>
      </p:nvGrpSpPr>
      <p:grpSpPr>
        <a:xfrm>
          <a:off x="0" y="0"/>
          <a:ext cx="0" cy="0"/>
          <a:chOff x="0" y="0"/>
          <a:chExt cx="0" cy="0"/>
        </a:xfrm>
      </p:grpSpPr>
      <p:sp>
        <p:nvSpPr>
          <p:cNvPr id="603" name="Google Shape;603;p43"/>
          <p:cNvSpPr txBox="1"/>
          <p:nvPr>
            <p:ph type="title"/>
          </p:nvPr>
        </p:nvSpPr>
        <p:spPr>
          <a:xfrm>
            <a:off x="864750" y="1307100"/>
            <a:ext cx="3938100" cy="252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i="1" lang="en"/>
              <a:t>Awesome </a:t>
            </a:r>
            <a:r>
              <a:rPr lang="en"/>
              <a:t>words</a:t>
            </a:r>
            <a:endParaRPr/>
          </a:p>
        </p:txBody>
      </p:sp>
      <p:pic>
        <p:nvPicPr>
          <p:cNvPr id="604" name="Google Shape;604;p43"/>
          <p:cNvPicPr preferRelativeResize="0"/>
          <p:nvPr>
            <p:ph idx="2" type="pic"/>
          </p:nvPr>
        </p:nvPicPr>
        <p:blipFill rotWithShape="1">
          <a:blip r:embed="rId3">
            <a:alphaModFix/>
          </a:blip>
          <a:srcRect b="0" l="16207" r="23405" t="0"/>
          <a:stretch/>
        </p:blipFill>
        <p:spPr>
          <a:xfrm>
            <a:off x="5226650" y="852350"/>
            <a:ext cx="2973297" cy="3138602"/>
          </a:xfrm>
          <a:prstGeom prst="rect">
            <a:avLst/>
          </a:prstGeom>
        </p:spPr>
      </p:pic>
      <p:sp>
        <p:nvSpPr>
          <p:cNvPr id="605" name="Google Shape;605;p43"/>
          <p:cNvSpPr/>
          <p:nvPr/>
        </p:nvSpPr>
        <p:spPr>
          <a:xfrm>
            <a:off x="5226880" y="3979350"/>
            <a:ext cx="2973300" cy="3081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9" name="Shape 609"/>
        <p:cNvGrpSpPr/>
        <p:nvPr/>
      </p:nvGrpSpPr>
      <p:grpSpPr>
        <a:xfrm>
          <a:off x="0" y="0"/>
          <a:ext cx="0" cy="0"/>
          <a:chOff x="0" y="0"/>
          <a:chExt cx="0" cy="0"/>
        </a:xfrm>
      </p:grpSpPr>
      <p:pic>
        <p:nvPicPr>
          <p:cNvPr id="610" name="Google Shape;610;p44"/>
          <p:cNvPicPr preferRelativeResize="0"/>
          <p:nvPr>
            <p:ph idx="2" type="pic"/>
          </p:nvPr>
        </p:nvPicPr>
        <p:blipFill rotWithShape="1">
          <a:blip r:embed="rId3">
            <a:alphaModFix/>
          </a:blip>
          <a:srcRect b="0" l="1512" r="1522" t="0"/>
          <a:stretch/>
        </p:blipFill>
        <p:spPr>
          <a:xfrm>
            <a:off x="-75" y="-150"/>
            <a:ext cx="9143996" cy="5143500"/>
          </a:xfrm>
          <a:prstGeom prst="rect">
            <a:avLst/>
          </a:prstGeom>
        </p:spPr>
      </p:pic>
      <p:sp>
        <p:nvSpPr>
          <p:cNvPr id="611" name="Google Shape;611;p44"/>
          <p:cNvSpPr txBox="1"/>
          <p:nvPr>
            <p:ph type="title"/>
          </p:nvPr>
        </p:nvSpPr>
        <p:spPr>
          <a:xfrm>
            <a:off x="720000" y="386205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i="1" lang="en"/>
              <a:t>A picture is worth</a:t>
            </a:r>
            <a:r>
              <a:rPr lang="en"/>
              <a:t> a thousand words</a:t>
            </a:r>
            <a:endParaRPr/>
          </a:p>
        </p:txBody>
      </p:sp>
      <p:sp>
        <p:nvSpPr>
          <p:cNvPr id="612" name="Google Shape;612;p44"/>
          <p:cNvSpPr/>
          <p:nvPr/>
        </p:nvSpPr>
        <p:spPr>
          <a:xfrm rot="1094965">
            <a:off x="7307144" y="-927379"/>
            <a:ext cx="2666099" cy="2802805"/>
          </a:xfrm>
          <a:prstGeom prst="star10">
            <a:avLst>
              <a:gd fmla="val 27785" name="adj"/>
              <a:gd fmla="val 105146" name="hf"/>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3" name="Google Shape;613;p44"/>
          <p:cNvGrpSpPr/>
          <p:nvPr/>
        </p:nvGrpSpPr>
        <p:grpSpPr>
          <a:xfrm>
            <a:off x="-1081750" y="-753800"/>
            <a:ext cx="2976225" cy="2976225"/>
            <a:chOff x="2480000" y="1632350"/>
            <a:chExt cx="2976225" cy="2976225"/>
          </a:xfrm>
        </p:grpSpPr>
        <p:sp>
          <p:nvSpPr>
            <p:cNvPr id="614" name="Google Shape;614;p44"/>
            <p:cNvSpPr/>
            <p:nvPr/>
          </p:nvSpPr>
          <p:spPr>
            <a:xfrm>
              <a:off x="3938725" y="3423575"/>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44"/>
            <p:cNvSpPr/>
            <p:nvPr/>
          </p:nvSpPr>
          <p:spPr>
            <a:xfrm rot="10800000">
              <a:off x="3938725" y="1632350"/>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44"/>
            <p:cNvSpPr/>
            <p:nvPr/>
          </p:nvSpPr>
          <p:spPr>
            <a:xfrm rot="-5400000">
              <a:off x="4834325" y="2527950"/>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44"/>
            <p:cNvSpPr/>
            <p:nvPr/>
          </p:nvSpPr>
          <p:spPr>
            <a:xfrm rot="5400000">
              <a:off x="3043100" y="2527950"/>
              <a:ext cx="58800" cy="118500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44"/>
            <p:cNvSpPr/>
            <p:nvPr/>
          </p:nvSpPr>
          <p:spPr>
            <a:xfrm rot="-7197731">
              <a:off x="4714344" y="2090270"/>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44"/>
            <p:cNvSpPr/>
            <p:nvPr/>
          </p:nvSpPr>
          <p:spPr>
            <a:xfrm rot="3602269">
              <a:off x="3163038" y="2985960"/>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44"/>
            <p:cNvSpPr/>
            <p:nvPr/>
          </p:nvSpPr>
          <p:spPr>
            <a:xfrm flipH="1" rot="7197731">
              <a:off x="3163038" y="2100437"/>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44"/>
            <p:cNvSpPr/>
            <p:nvPr/>
          </p:nvSpPr>
          <p:spPr>
            <a:xfrm flipH="1" rot="-3602269">
              <a:off x="4714344" y="2996128"/>
              <a:ext cx="58867" cy="1185052"/>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44"/>
            <p:cNvSpPr/>
            <p:nvPr/>
          </p:nvSpPr>
          <p:spPr>
            <a:xfrm rot="-9002269">
              <a:off x="4377924" y="1750124"/>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44"/>
            <p:cNvSpPr/>
            <p:nvPr/>
          </p:nvSpPr>
          <p:spPr>
            <a:xfrm rot="1797731">
              <a:off x="3491265" y="3306772"/>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44"/>
            <p:cNvSpPr/>
            <p:nvPr/>
          </p:nvSpPr>
          <p:spPr>
            <a:xfrm flipH="1" rot="9002269">
              <a:off x="3495365" y="1749662"/>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44"/>
            <p:cNvSpPr/>
            <p:nvPr/>
          </p:nvSpPr>
          <p:spPr>
            <a:xfrm flipH="1" rot="-1797731">
              <a:off x="4382024" y="3306310"/>
              <a:ext cx="58867" cy="1184930"/>
            </a:xfrm>
            <a:prstGeom prst="triangle">
              <a:avLst>
                <a:gd fmla="val 5000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6" name="Google Shape;626;p44"/>
          <p:cNvSpPr/>
          <p:nvPr/>
        </p:nvSpPr>
        <p:spPr>
          <a:xfrm>
            <a:off x="421525" y="4533750"/>
            <a:ext cx="469800" cy="469800"/>
          </a:xfrm>
          <a:prstGeom prst="ellipse">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44"/>
          <p:cNvSpPr/>
          <p:nvPr/>
        </p:nvSpPr>
        <p:spPr>
          <a:xfrm>
            <a:off x="1008475" y="4533750"/>
            <a:ext cx="469800" cy="469800"/>
          </a:xfrm>
          <a:prstGeom prst="ellipse">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1" name="Shape 631"/>
        <p:cNvGrpSpPr/>
        <p:nvPr/>
      </p:nvGrpSpPr>
      <p:grpSpPr>
        <a:xfrm>
          <a:off x="0" y="0"/>
          <a:ext cx="0" cy="0"/>
          <a:chOff x="0" y="0"/>
          <a:chExt cx="0" cy="0"/>
        </a:xfrm>
      </p:grpSpPr>
      <p:pic>
        <p:nvPicPr>
          <p:cNvPr id="632" name="Google Shape;632;p45"/>
          <p:cNvPicPr preferRelativeResize="0"/>
          <p:nvPr>
            <p:ph idx="2" type="pic"/>
          </p:nvPr>
        </p:nvPicPr>
        <p:blipFill rotWithShape="1">
          <a:blip r:embed="rId3">
            <a:alphaModFix/>
          </a:blip>
          <a:srcRect b="15461" l="0" r="0" t="0"/>
          <a:stretch/>
        </p:blipFill>
        <p:spPr>
          <a:xfrm>
            <a:off x="713225" y="694962"/>
            <a:ext cx="2910001" cy="3445474"/>
          </a:xfrm>
          <a:prstGeom prst="rect">
            <a:avLst/>
          </a:prstGeom>
        </p:spPr>
      </p:pic>
      <p:sp>
        <p:nvSpPr>
          <p:cNvPr id="633" name="Google Shape;633;p45"/>
          <p:cNvSpPr txBox="1"/>
          <p:nvPr>
            <p:ph type="title"/>
          </p:nvPr>
        </p:nvSpPr>
        <p:spPr>
          <a:xfrm>
            <a:off x="4535125" y="1219463"/>
            <a:ext cx="3519600" cy="1846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0" i="1" lang="en"/>
              <a:t>A picture always</a:t>
            </a:r>
            <a:r>
              <a:rPr lang="en"/>
              <a:t> reinforces </a:t>
            </a:r>
            <a:endParaRPr/>
          </a:p>
          <a:p>
            <a:pPr indent="0" lvl="0" marL="0" rtl="0" algn="l">
              <a:spcBef>
                <a:spcPts val="0"/>
              </a:spcBef>
              <a:spcAft>
                <a:spcPts val="0"/>
              </a:spcAft>
              <a:buNone/>
            </a:pPr>
            <a:r>
              <a:rPr lang="en"/>
              <a:t>the concept</a:t>
            </a:r>
            <a:endParaRPr/>
          </a:p>
        </p:txBody>
      </p:sp>
      <p:sp>
        <p:nvSpPr>
          <p:cNvPr id="634" name="Google Shape;634;p45"/>
          <p:cNvSpPr txBox="1"/>
          <p:nvPr>
            <p:ph idx="1" type="subTitle"/>
          </p:nvPr>
        </p:nvSpPr>
        <p:spPr>
          <a:xfrm>
            <a:off x="4535125" y="3065438"/>
            <a:ext cx="3519600" cy="85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 Your audience will appreciate it</a:t>
            </a:r>
            <a:endParaRPr/>
          </a:p>
        </p:txBody>
      </p:sp>
      <p:sp>
        <p:nvSpPr>
          <p:cNvPr id="635" name="Google Shape;635;p45"/>
          <p:cNvSpPr/>
          <p:nvPr/>
        </p:nvSpPr>
        <p:spPr>
          <a:xfrm>
            <a:off x="713225" y="4140438"/>
            <a:ext cx="2910000" cy="3081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9" name="Shape 639"/>
        <p:cNvGrpSpPr/>
        <p:nvPr/>
      </p:nvGrpSpPr>
      <p:grpSpPr>
        <a:xfrm>
          <a:off x="0" y="0"/>
          <a:ext cx="0" cy="0"/>
          <a:chOff x="0" y="0"/>
          <a:chExt cx="0" cy="0"/>
        </a:xfrm>
      </p:grpSpPr>
      <p:sp>
        <p:nvSpPr>
          <p:cNvPr id="640" name="Google Shape;640;p4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t>Statistics</a:t>
            </a:r>
            <a:endParaRPr/>
          </a:p>
        </p:txBody>
      </p:sp>
      <p:sp>
        <p:nvSpPr>
          <p:cNvPr id="641" name="Google Shape;641;p46"/>
          <p:cNvSpPr txBox="1"/>
          <p:nvPr/>
        </p:nvSpPr>
        <p:spPr>
          <a:xfrm>
            <a:off x="720000" y="4275175"/>
            <a:ext cx="7704000" cy="3120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Lato"/>
                <a:ea typeface="Lato"/>
                <a:cs typeface="Lato"/>
                <a:sym typeface="Lato"/>
              </a:rPr>
              <a:t>Follow the link in the graph to modify its data and then paste the new one here. </a:t>
            </a:r>
            <a:r>
              <a:rPr b="1" lang="en" sz="1200">
                <a:solidFill>
                  <a:schemeClr val="dk1"/>
                </a:solidFill>
                <a:uFill>
                  <a:noFill/>
                </a:uFill>
                <a:latin typeface="Lato"/>
                <a:ea typeface="Lato"/>
                <a:cs typeface="Lato"/>
                <a:sym typeface="Lato"/>
                <a:hlinkClick r:id="rId3">
                  <a:extLst>
                    <a:ext uri="{A12FA001-AC4F-418D-AE19-62706E023703}">
                      <ahyp:hlinkClr val="tx"/>
                    </a:ext>
                  </a:extLst>
                </a:hlinkClick>
              </a:rPr>
              <a:t>For more info, click here</a:t>
            </a:r>
            <a:endParaRPr b="1" sz="1200">
              <a:solidFill>
                <a:schemeClr val="dk1"/>
              </a:solidFill>
              <a:latin typeface="Lato"/>
              <a:ea typeface="Lato"/>
              <a:cs typeface="Lato"/>
              <a:sym typeface="Lato"/>
            </a:endParaRPr>
          </a:p>
        </p:txBody>
      </p:sp>
      <p:sp>
        <p:nvSpPr>
          <p:cNvPr id="642" name="Google Shape;642;p46"/>
          <p:cNvSpPr txBox="1"/>
          <p:nvPr>
            <p:ph idx="4294967295" type="title"/>
          </p:nvPr>
        </p:nvSpPr>
        <p:spPr>
          <a:xfrm>
            <a:off x="1465125" y="1548000"/>
            <a:ext cx="1673100" cy="4299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2200"/>
              <a:t>Venus</a:t>
            </a:r>
            <a:endParaRPr sz="2200"/>
          </a:p>
        </p:txBody>
      </p:sp>
      <p:sp>
        <p:nvSpPr>
          <p:cNvPr id="643" name="Google Shape;643;p46"/>
          <p:cNvSpPr txBox="1"/>
          <p:nvPr>
            <p:ph idx="4294967295" type="subTitle"/>
          </p:nvPr>
        </p:nvSpPr>
        <p:spPr>
          <a:xfrm>
            <a:off x="1465125" y="1956319"/>
            <a:ext cx="1673100" cy="5727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t>Venus has a beautiful name</a:t>
            </a:r>
            <a:endParaRPr/>
          </a:p>
        </p:txBody>
      </p:sp>
      <p:sp>
        <p:nvSpPr>
          <p:cNvPr id="644" name="Google Shape;644;p46"/>
          <p:cNvSpPr txBox="1"/>
          <p:nvPr>
            <p:ph idx="4294967295" type="title"/>
          </p:nvPr>
        </p:nvSpPr>
        <p:spPr>
          <a:xfrm>
            <a:off x="1465125" y="2835850"/>
            <a:ext cx="1673100" cy="4299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2200"/>
              <a:t>Mercury</a:t>
            </a:r>
            <a:endParaRPr sz="2200"/>
          </a:p>
        </p:txBody>
      </p:sp>
      <p:sp>
        <p:nvSpPr>
          <p:cNvPr id="645" name="Google Shape;645;p46"/>
          <p:cNvSpPr txBox="1"/>
          <p:nvPr>
            <p:ph idx="4294967295" type="subTitle"/>
          </p:nvPr>
        </p:nvSpPr>
        <p:spPr>
          <a:xfrm>
            <a:off x="1465125" y="3244156"/>
            <a:ext cx="1673100" cy="5727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t>Mercury is quite a small planet</a:t>
            </a:r>
            <a:endParaRPr/>
          </a:p>
        </p:txBody>
      </p:sp>
      <p:sp>
        <p:nvSpPr>
          <p:cNvPr id="646" name="Google Shape;646;p46"/>
          <p:cNvSpPr/>
          <p:nvPr/>
        </p:nvSpPr>
        <p:spPr>
          <a:xfrm>
            <a:off x="1140525" y="1725785"/>
            <a:ext cx="203100" cy="187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46"/>
          <p:cNvSpPr/>
          <p:nvPr/>
        </p:nvSpPr>
        <p:spPr>
          <a:xfrm>
            <a:off x="1140525" y="3010435"/>
            <a:ext cx="203100" cy="187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48" name="Google Shape;648;p46" title="Gráfico">
            <a:hlinkClick r:id="rId4"/>
          </p:cNvPr>
          <p:cNvPicPr preferRelativeResize="0"/>
          <p:nvPr/>
        </p:nvPicPr>
        <p:blipFill>
          <a:blip r:embed="rId5">
            <a:alphaModFix/>
          </a:blip>
          <a:stretch>
            <a:fillRect/>
          </a:stretch>
        </p:blipFill>
        <p:spPr>
          <a:xfrm>
            <a:off x="3879050" y="1323800"/>
            <a:ext cx="4278075" cy="2645276"/>
          </a:xfrm>
          <a:prstGeom prst="rect">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2" name="Shape 652"/>
        <p:cNvGrpSpPr/>
        <p:nvPr/>
      </p:nvGrpSpPr>
      <p:grpSpPr>
        <a:xfrm>
          <a:off x="0" y="0"/>
          <a:ext cx="0" cy="0"/>
          <a:chOff x="0" y="0"/>
          <a:chExt cx="0" cy="0"/>
        </a:xfrm>
      </p:grpSpPr>
      <p:sp>
        <p:nvSpPr>
          <p:cNvPr id="653" name="Google Shape;653;p47"/>
          <p:cNvSpPr txBox="1"/>
          <p:nvPr/>
        </p:nvSpPr>
        <p:spPr>
          <a:xfrm flipH="1">
            <a:off x="5789025" y="1261562"/>
            <a:ext cx="2143200" cy="4500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b="1" lang="en" sz="2200">
                <a:solidFill>
                  <a:schemeClr val="dk1"/>
                </a:solidFill>
                <a:latin typeface="IBM Plex Sans"/>
                <a:ea typeface="IBM Plex Sans"/>
                <a:cs typeface="IBM Plex Sans"/>
                <a:sym typeface="IBM Plex Sans"/>
              </a:rPr>
              <a:t>Venus</a:t>
            </a:r>
            <a:endParaRPr b="1" sz="2200">
              <a:solidFill>
                <a:schemeClr val="dk1"/>
              </a:solidFill>
              <a:latin typeface="IBM Plex Sans"/>
              <a:ea typeface="IBM Plex Sans"/>
              <a:cs typeface="IBM Plex Sans"/>
              <a:sym typeface="IBM Plex Sans"/>
            </a:endParaRPr>
          </a:p>
        </p:txBody>
      </p:sp>
      <p:sp>
        <p:nvSpPr>
          <p:cNvPr id="654" name="Google Shape;654;p47"/>
          <p:cNvSpPr txBox="1"/>
          <p:nvPr/>
        </p:nvSpPr>
        <p:spPr>
          <a:xfrm flipH="1">
            <a:off x="5789025" y="3495543"/>
            <a:ext cx="2143200" cy="4500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b="1" lang="en" sz="2200">
                <a:solidFill>
                  <a:schemeClr val="dk1"/>
                </a:solidFill>
                <a:latin typeface="IBM Plex Sans"/>
                <a:ea typeface="IBM Plex Sans"/>
                <a:cs typeface="IBM Plex Sans"/>
                <a:sym typeface="IBM Plex Sans"/>
              </a:rPr>
              <a:t>Mars</a:t>
            </a:r>
            <a:endParaRPr b="1" sz="2200">
              <a:solidFill>
                <a:schemeClr val="dk1"/>
              </a:solidFill>
              <a:latin typeface="IBM Plex Sans"/>
              <a:ea typeface="IBM Plex Sans"/>
              <a:cs typeface="IBM Plex Sans"/>
              <a:sym typeface="IBM Plex Sans"/>
            </a:endParaRPr>
          </a:p>
        </p:txBody>
      </p:sp>
      <p:sp>
        <p:nvSpPr>
          <p:cNvPr id="655" name="Google Shape;655;p47"/>
          <p:cNvSpPr txBox="1"/>
          <p:nvPr/>
        </p:nvSpPr>
        <p:spPr>
          <a:xfrm flipH="1">
            <a:off x="5789050" y="2378553"/>
            <a:ext cx="2143200" cy="4500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b="1" lang="en" sz="2200">
                <a:solidFill>
                  <a:schemeClr val="dk1"/>
                </a:solidFill>
                <a:latin typeface="IBM Plex Sans"/>
                <a:ea typeface="IBM Plex Sans"/>
                <a:cs typeface="IBM Plex Sans"/>
                <a:sym typeface="IBM Plex Sans"/>
              </a:rPr>
              <a:t>Mercury</a:t>
            </a:r>
            <a:endParaRPr b="1" sz="2200">
              <a:solidFill>
                <a:schemeClr val="dk1"/>
              </a:solidFill>
              <a:latin typeface="IBM Plex Sans"/>
              <a:ea typeface="IBM Plex Sans"/>
              <a:cs typeface="IBM Plex Sans"/>
              <a:sym typeface="IBM Plex Sans"/>
            </a:endParaRPr>
          </a:p>
        </p:txBody>
      </p:sp>
      <p:sp>
        <p:nvSpPr>
          <p:cNvPr id="656" name="Google Shape;656;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0" i="1" lang="en"/>
              <a:t>This is</a:t>
            </a:r>
            <a:r>
              <a:rPr lang="en"/>
              <a:t> a</a:t>
            </a:r>
            <a:r>
              <a:rPr lang="en">
                <a:solidFill>
                  <a:srgbClr val="F4C5B1"/>
                </a:solidFill>
              </a:rPr>
              <a:t> </a:t>
            </a:r>
            <a:r>
              <a:rPr lang="en"/>
              <a:t>map</a:t>
            </a:r>
            <a:endParaRPr/>
          </a:p>
        </p:txBody>
      </p:sp>
      <p:sp>
        <p:nvSpPr>
          <p:cNvPr id="657" name="Google Shape;657;p47"/>
          <p:cNvSpPr txBox="1"/>
          <p:nvPr/>
        </p:nvSpPr>
        <p:spPr>
          <a:xfrm flipH="1">
            <a:off x="5789037" y="1545839"/>
            <a:ext cx="2143200" cy="5718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dk1"/>
                </a:solidFill>
                <a:latin typeface="Lato"/>
                <a:ea typeface="Lato"/>
                <a:cs typeface="Lato"/>
                <a:sym typeface="Lato"/>
              </a:rPr>
              <a:t>Venus is the second planet from the Sun</a:t>
            </a:r>
            <a:endParaRPr>
              <a:solidFill>
                <a:schemeClr val="dk1"/>
              </a:solidFill>
              <a:latin typeface="Lato"/>
              <a:ea typeface="Lato"/>
              <a:cs typeface="Lato"/>
              <a:sym typeface="Lato"/>
            </a:endParaRPr>
          </a:p>
        </p:txBody>
      </p:sp>
      <p:sp>
        <p:nvSpPr>
          <p:cNvPr id="658" name="Google Shape;658;p47"/>
          <p:cNvSpPr txBox="1"/>
          <p:nvPr/>
        </p:nvSpPr>
        <p:spPr>
          <a:xfrm flipH="1">
            <a:off x="5789037" y="3779819"/>
            <a:ext cx="2143200" cy="5718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dk1"/>
                </a:solidFill>
                <a:latin typeface="Lato"/>
                <a:ea typeface="Lato"/>
                <a:cs typeface="Lato"/>
                <a:sym typeface="Lato"/>
              </a:rPr>
              <a:t>Despite being red, Mars is a very cold place</a:t>
            </a:r>
            <a:endParaRPr>
              <a:solidFill>
                <a:schemeClr val="dk1"/>
              </a:solidFill>
              <a:latin typeface="Lato"/>
              <a:ea typeface="Lato"/>
              <a:cs typeface="Lato"/>
              <a:sym typeface="Lato"/>
            </a:endParaRPr>
          </a:p>
        </p:txBody>
      </p:sp>
      <p:sp>
        <p:nvSpPr>
          <p:cNvPr id="659" name="Google Shape;659;p47"/>
          <p:cNvSpPr txBox="1"/>
          <p:nvPr/>
        </p:nvSpPr>
        <p:spPr>
          <a:xfrm flipH="1">
            <a:off x="5789051" y="2662829"/>
            <a:ext cx="2143200" cy="5718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dk1"/>
                </a:solidFill>
                <a:latin typeface="Lato"/>
                <a:ea typeface="Lato"/>
                <a:cs typeface="Lato"/>
                <a:sym typeface="Lato"/>
              </a:rPr>
              <a:t>Mercury is the closest planet to the Sun</a:t>
            </a:r>
            <a:endParaRPr>
              <a:solidFill>
                <a:schemeClr val="dk1"/>
              </a:solidFill>
              <a:latin typeface="Lato"/>
              <a:ea typeface="Lato"/>
              <a:cs typeface="Lato"/>
              <a:sym typeface="Lato"/>
            </a:endParaRPr>
          </a:p>
        </p:txBody>
      </p:sp>
      <p:grpSp>
        <p:nvGrpSpPr>
          <p:cNvPr id="660" name="Google Shape;660;p47"/>
          <p:cNvGrpSpPr/>
          <p:nvPr/>
        </p:nvGrpSpPr>
        <p:grpSpPr>
          <a:xfrm>
            <a:off x="620941" y="1496643"/>
            <a:ext cx="4919741" cy="2620545"/>
            <a:chOff x="233350" y="949250"/>
            <a:chExt cx="7137300" cy="3802300"/>
          </a:xfrm>
        </p:grpSpPr>
        <p:sp>
          <p:nvSpPr>
            <p:cNvPr id="661" name="Google Shape;661;p4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4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4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4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4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4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4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4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4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4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4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4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4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4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4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4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4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4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4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4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4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4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4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4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4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4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4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4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4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4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4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4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4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4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4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4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4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4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4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4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4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4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4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4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4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4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4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4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4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4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4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712" name="Google Shape;712;p47"/>
          <p:cNvCxnSpPr>
            <a:stCxn id="653" idx="3"/>
          </p:cNvCxnSpPr>
          <p:nvPr/>
        </p:nvCxnSpPr>
        <p:spPr>
          <a:xfrm flipH="1">
            <a:off x="1429425" y="1486562"/>
            <a:ext cx="4359600" cy="592800"/>
          </a:xfrm>
          <a:prstGeom prst="bentConnector3">
            <a:avLst>
              <a:gd fmla="val 50000" name="adj1"/>
            </a:avLst>
          </a:prstGeom>
          <a:noFill/>
          <a:ln cap="flat" cmpd="sng" w="9525">
            <a:solidFill>
              <a:schemeClr val="dk1"/>
            </a:solidFill>
            <a:prstDash val="solid"/>
            <a:round/>
            <a:headEnd len="med" w="med" type="none"/>
            <a:tailEnd len="med" w="med" type="none"/>
          </a:ln>
        </p:spPr>
      </p:cxnSp>
      <p:cxnSp>
        <p:nvCxnSpPr>
          <p:cNvPr id="713" name="Google Shape;713;p47"/>
          <p:cNvCxnSpPr>
            <a:stCxn id="655" idx="3"/>
          </p:cNvCxnSpPr>
          <p:nvPr/>
        </p:nvCxnSpPr>
        <p:spPr>
          <a:xfrm flipH="1">
            <a:off x="2040850" y="2603553"/>
            <a:ext cx="3748200" cy="576300"/>
          </a:xfrm>
          <a:prstGeom prst="bentConnector3">
            <a:avLst>
              <a:gd fmla="val 50000" name="adj1"/>
            </a:avLst>
          </a:prstGeom>
          <a:noFill/>
          <a:ln cap="flat" cmpd="sng" w="9525">
            <a:solidFill>
              <a:schemeClr val="dk1"/>
            </a:solidFill>
            <a:prstDash val="solid"/>
            <a:round/>
            <a:headEnd len="med" w="med" type="none"/>
            <a:tailEnd len="med" w="med" type="none"/>
          </a:ln>
        </p:spPr>
      </p:cxnSp>
      <p:cxnSp>
        <p:nvCxnSpPr>
          <p:cNvPr id="714" name="Google Shape;714;p47"/>
          <p:cNvCxnSpPr>
            <a:stCxn id="654" idx="3"/>
          </p:cNvCxnSpPr>
          <p:nvPr/>
        </p:nvCxnSpPr>
        <p:spPr>
          <a:xfrm rot="10800000">
            <a:off x="4550025" y="2769543"/>
            <a:ext cx="1239000" cy="951000"/>
          </a:xfrm>
          <a:prstGeom prst="bentConnector3">
            <a:avLst>
              <a:gd fmla="val 50000" name="adj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8" name="Shape 718"/>
        <p:cNvGrpSpPr/>
        <p:nvPr/>
      </p:nvGrpSpPr>
      <p:grpSpPr>
        <a:xfrm>
          <a:off x="0" y="0"/>
          <a:ext cx="0" cy="0"/>
          <a:chOff x="0" y="0"/>
          <a:chExt cx="0" cy="0"/>
        </a:xfrm>
      </p:grpSpPr>
      <p:sp>
        <p:nvSpPr>
          <p:cNvPr id="719" name="Google Shape;719;p48"/>
          <p:cNvSpPr txBox="1"/>
          <p:nvPr>
            <p:ph type="title"/>
          </p:nvPr>
        </p:nvSpPr>
        <p:spPr>
          <a:xfrm>
            <a:off x="713225" y="1836500"/>
            <a:ext cx="3597900" cy="665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Mockups</a:t>
            </a:r>
            <a:endParaRPr/>
          </a:p>
        </p:txBody>
      </p:sp>
      <p:sp>
        <p:nvSpPr>
          <p:cNvPr id="720" name="Google Shape;720;p48"/>
          <p:cNvSpPr txBox="1"/>
          <p:nvPr>
            <p:ph idx="1" type="subTitle"/>
          </p:nvPr>
        </p:nvSpPr>
        <p:spPr>
          <a:xfrm>
            <a:off x="713225" y="2501800"/>
            <a:ext cx="3597900" cy="8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images on the screen with your own work. Just right-click on them and select “Replace image”</a:t>
            </a:r>
            <a:endParaRPr/>
          </a:p>
        </p:txBody>
      </p:sp>
      <p:grpSp>
        <p:nvGrpSpPr>
          <p:cNvPr id="721" name="Google Shape;721;p48"/>
          <p:cNvGrpSpPr/>
          <p:nvPr/>
        </p:nvGrpSpPr>
        <p:grpSpPr>
          <a:xfrm>
            <a:off x="5151205" y="1323607"/>
            <a:ext cx="3432984" cy="2496295"/>
            <a:chOff x="331763" y="414153"/>
            <a:chExt cx="6903246" cy="5019697"/>
          </a:xfrm>
        </p:grpSpPr>
        <p:sp>
          <p:nvSpPr>
            <p:cNvPr id="722" name="Google Shape;722;p48"/>
            <p:cNvSpPr/>
            <p:nvPr/>
          </p:nvSpPr>
          <p:spPr>
            <a:xfrm>
              <a:off x="2953125" y="4725150"/>
              <a:ext cx="1660725" cy="708700"/>
            </a:xfrm>
            <a:custGeom>
              <a:rect b="b" l="l" r="r" t="t"/>
              <a:pathLst>
                <a:path extrusionOk="0" h="28348" w="66429">
                  <a:moveTo>
                    <a:pt x="6889" y="1"/>
                  </a:moveTo>
                  <a:lnTo>
                    <a:pt x="1" y="28347"/>
                  </a:lnTo>
                  <a:lnTo>
                    <a:pt x="66429" y="28347"/>
                  </a:lnTo>
                  <a:lnTo>
                    <a:pt x="59475" y="1"/>
                  </a:lnTo>
                  <a:lnTo>
                    <a:pt x="33182" y="464"/>
                  </a:lnTo>
                  <a:lnTo>
                    <a:pt x="6889"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48"/>
            <p:cNvSpPr/>
            <p:nvPr/>
          </p:nvSpPr>
          <p:spPr>
            <a:xfrm>
              <a:off x="331763" y="414153"/>
              <a:ext cx="6903246" cy="4353879"/>
            </a:xfrm>
            <a:custGeom>
              <a:rect b="b" l="l" r="r" t="t"/>
              <a:pathLst>
                <a:path extrusionOk="0" h="181204" w="248162">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48"/>
            <p:cNvSpPr/>
            <p:nvPr/>
          </p:nvSpPr>
          <p:spPr>
            <a:xfrm>
              <a:off x="547300" y="600323"/>
              <a:ext cx="6472159" cy="3981525"/>
            </a:xfrm>
            <a:custGeom>
              <a:rect b="b" l="l" r="r" t="t"/>
              <a:pathLst>
                <a:path extrusionOk="0" h="165707" w="232665">
                  <a:moveTo>
                    <a:pt x="1" y="1"/>
                  </a:moveTo>
                  <a:lnTo>
                    <a:pt x="1" y="24307"/>
                  </a:lnTo>
                  <a:lnTo>
                    <a:pt x="1" y="165707"/>
                  </a:lnTo>
                  <a:lnTo>
                    <a:pt x="232665" y="165707"/>
                  </a:lnTo>
                  <a:lnTo>
                    <a:pt x="232665" y="121532"/>
                  </a:lnTo>
                  <a:lnTo>
                    <a:pt x="232665"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48"/>
            <p:cNvSpPr/>
            <p:nvPr/>
          </p:nvSpPr>
          <p:spPr>
            <a:xfrm>
              <a:off x="2772650" y="5206975"/>
              <a:ext cx="2020025" cy="226875"/>
            </a:xfrm>
            <a:custGeom>
              <a:rect b="b" l="l" r="r" t="t"/>
              <a:pathLst>
                <a:path extrusionOk="0" h="9075" w="80801">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26" name="Google Shape;726;p48"/>
          <p:cNvPicPr preferRelativeResize="0"/>
          <p:nvPr/>
        </p:nvPicPr>
        <p:blipFill rotWithShape="1">
          <a:blip r:embed="rId3">
            <a:alphaModFix/>
          </a:blip>
          <a:srcRect b="0" l="3891" r="3882" t="0"/>
          <a:stretch/>
        </p:blipFill>
        <p:spPr>
          <a:xfrm>
            <a:off x="5243103" y="1415833"/>
            <a:ext cx="3249110" cy="1981718"/>
          </a:xfrm>
          <a:prstGeom prst="rect">
            <a:avLst/>
          </a:prstGeom>
          <a:noFill/>
          <a:ln cap="flat" cmpd="sng" w="9525">
            <a:solidFill>
              <a:schemeClr val="dk1"/>
            </a:solidFill>
            <a:prstDash val="solid"/>
            <a:round/>
            <a:headEnd len="sm" w="sm" type="none"/>
            <a:tailEnd len="sm" w="sm" type="none"/>
          </a:ln>
        </p:spPr>
      </p:pic>
      <p:sp>
        <p:nvSpPr>
          <p:cNvPr id="727" name="Google Shape;727;p48"/>
          <p:cNvSpPr/>
          <p:nvPr/>
        </p:nvSpPr>
        <p:spPr>
          <a:xfrm>
            <a:off x="4671285" y="1927043"/>
            <a:ext cx="1101924" cy="2102546"/>
          </a:xfrm>
          <a:custGeom>
            <a:rect b="b" l="l" r="r" t="t"/>
            <a:pathLst>
              <a:path extrusionOk="0" h="161331" w="84552">
                <a:moveTo>
                  <a:pt x="1" y="1"/>
                </a:moveTo>
                <a:lnTo>
                  <a:pt x="1" y="161331"/>
                </a:lnTo>
                <a:lnTo>
                  <a:pt x="84551" y="161331"/>
                </a:lnTo>
                <a:lnTo>
                  <a:pt x="84551" y="1"/>
                </a:lnTo>
                <a:close/>
              </a:path>
            </a:pathLst>
          </a:custGeom>
          <a:solidFill>
            <a:srgbClr val="C2C2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8" name="Google Shape;728;p48"/>
          <p:cNvGrpSpPr/>
          <p:nvPr/>
        </p:nvGrpSpPr>
        <p:grpSpPr>
          <a:xfrm>
            <a:off x="4615119" y="1806239"/>
            <a:ext cx="1214752" cy="2465737"/>
            <a:chOff x="5186401" y="494525"/>
            <a:chExt cx="1834973" cy="3724678"/>
          </a:xfrm>
        </p:grpSpPr>
        <p:sp>
          <p:nvSpPr>
            <p:cNvPr id="729" name="Google Shape;729;p48"/>
            <p:cNvSpPr/>
            <p:nvPr/>
          </p:nvSpPr>
          <p:spPr>
            <a:xfrm>
              <a:off x="5186401" y="494525"/>
              <a:ext cx="1834973" cy="3724678"/>
            </a:xfrm>
            <a:custGeom>
              <a:rect b="b" l="l" r="r" t="t"/>
              <a:pathLst>
                <a:path extrusionOk="0" h="189190" w="93205">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48"/>
            <p:cNvSpPr/>
            <p:nvPr/>
          </p:nvSpPr>
          <p:spPr>
            <a:xfrm>
              <a:off x="5890455" y="3969678"/>
              <a:ext cx="458108" cy="154724"/>
            </a:xfrm>
            <a:custGeom>
              <a:rect b="b" l="l" r="r" t="t"/>
              <a:pathLst>
                <a:path extrusionOk="0" h="7859" w="23269">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31" name="Google Shape;731;p48"/>
          <p:cNvPicPr preferRelativeResize="0"/>
          <p:nvPr/>
        </p:nvPicPr>
        <p:blipFill rotWithShape="1">
          <a:blip r:embed="rId4">
            <a:alphaModFix/>
          </a:blip>
          <a:srcRect b="0" l="23798" r="23793" t="0"/>
          <a:stretch/>
        </p:blipFill>
        <p:spPr>
          <a:xfrm>
            <a:off x="4671290" y="1927046"/>
            <a:ext cx="1101896" cy="2102528"/>
          </a:xfrm>
          <a:prstGeom prst="rect">
            <a:avLst/>
          </a:prstGeom>
          <a:noFill/>
          <a:ln cap="flat" cmpd="sng" w="9525">
            <a:solidFill>
              <a:schemeClr val="dk1"/>
            </a:solidFill>
            <a:prstDash val="solid"/>
            <a:round/>
            <a:headEnd len="sm" w="sm" type="none"/>
            <a:tailEnd len="sm" w="sm" type="none"/>
          </a:ln>
        </p:spPr>
      </p:pic>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5" name="Shape 735"/>
        <p:cNvGrpSpPr/>
        <p:nvPr/>
      </p:nvGrpSpPr>
      <p:grpSpPr>
        <a:xfrm>
          <a:off x="0" y="0"/>
          <a:ext cx="0" cy="0"/>
          <a:chOff x="0" y="0"/>
          <a:chExt cx="0" cy="0"/>
        </a:xfrm>
      </p:grpSpPr>
      <p:pic>
        <p:nvPicPr>
          <p:cNvPr id="736" name="Google Shape;736;p49"/>
          <p:cNvPicPr preferRelativeResize="0"/>
          <p:nvPr/>
        </p:nvPicPr>
        <p:blipFill rotWithShape="1">
          <a:blip r:embed="rId3">
            <a:alphaModFix/>
          </a:blip>
          <a:srcRect b="9979" l="0" r="0" t="9987"/>
          <a:stretch/>
        </p:blipFill>
        <p:spPr>
          <a:xfrm>
            <a:off x="5504102" y="1389500"/>
            <a:ext cx="1608000" cy="1608000"/>
          </a:xfrm>
          <a:prstGeom prst="rect">
            <a:avLst/>
          </a:prstGeom>
          <a:noFill/>
          <a:ln cap="flat" cmpd="sng" w="9525">
            <a:solidFill>
              <a:schemeClr val="dk1"/>
            </a:solidFill>
            <a:prstDash val="solid"/>
            <a:round/>
            <a:headEnd len="sm" w="sm" type="none"/>
            <a:tailEnd len="sm" w="sm" type="none"/>
          </a:ln>
        </p:spPr>
      </p:pic>
      <p:pic>
        <p:nvPicPr>
          <p:cNvPr id="737" name="Google Shape;737;p49"/>
          <p:cNvPicPr preferRelativeResize="0"/>
          <p:nvPr/>
        </p:nvPicPr>
        <p:blipFill rotWithShape="1">
          <a:blip r:embed="rId4">
            <a:alphaModFix/>
          </a:blip>
          <a:srcRect b="16675" l="0" r="0" t="16675"/>
          <a:stretch/>
        </p:blipFill>
        <p:spPr>
          <a:xfrm>
            <a:off x="2031877" y="1389450"/>
            <a:ext cx="1608000" cy="1608000"/>
          </a:xfrm>
          <a:prstGeom prst="rect">
            <a:avLst/>
          </a:prstGeom>
          <a:noFill/>
          <a:ln cap="flat" cmpd="sng" w="9525">
            <a:solidFill>
              <a:schemeClr val="dk1"/>
            </a:solidFill>
            <a:prstDash val="solid"/>
            <a:round/>
            <a:headEnd len="sm" w="sm" type="none"/>
            <a:tailEnd len="sm" w="sm" type="none"/>
          </a:ln>
        </p:spPr>
      </p:pic>
      <p:sp>
        <p:nvSpPr>
          <p:cNvPr id="738" name="Google Shape;738;p4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0" i="1" lang="en"/>
              <a:t>Our </a:t>
            </a:r>
            <a:r>
              <a:rPr lang="en"/>
              <a:t>teachers</a:t>
            </a:r>
            <a:endParaRPr/>
          </a:p>
        </p:txBody>
      </p:sp>
      <p:sp>
        <p:nvSpPr>
          <p:cNvPr id="739" name="Google Shape;739;p49"/>
          <p:cNvSpPr txBox="1"/>
          <p:nvPr>
            <p:ph idx="1" type="subTitle"/>
          </p:nvPr>
        </p:nvSpPr>
        <p:spPr>
          <a:xfrm>
            <a:off x="4936774" y="3799926"/>
            <a:ext cx="2742600" cy="70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740" name="Google Shape;740;p49"/>
          <p:cNvSpPr txBox="1"/>
          <p:nvPr>
            <p:ph idx="2" type="subTitle"/>
          </p:nvPr>
        </p:nvSpPr>
        <p:spPr>
          <a:xfrm>
            <a:off x="1464625" y="3799926"/>
            <a:ext cx="2742600" cy="70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741" name="Google Shape;741;p49"/>
          <p:cNvSpPr txBox="1"/>
          <p:nvPr>
            <p:ph idx="3" type="subTitle"/>
          </p:nvPr>
        </p:nvSpPr>
        <p:spPr>
          <a:xfrm>
            <a:off x="4936775" y="3532550"/>
            <a:ext cx="2742600" cy="429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Tim </a:t>
            </a:r>
            <a:r>
              <a:rPr lang="en"/>
              <a:t>Harris</a:t>
            </a:r>
            <a:endParaRPr/>
          </a:p>
        </p:txBody>
      </p:sp>
      <p:sp>
        <p:nvSpPr>
          <p:cNvPr id="742" name="Google Shape;742;p49"/>
          <p:cNvSpPr txBox="1"/>
          <p:nvPr>
            <p:ph idx="4" type="subTitle"/>
          </p:nvPr>
        </p:nvSpPr>
        <p:spPr>
          <a:xfrm>
            <a:off x="1464625" y="3532550"/>
            <a:ext cx="2742600" cy="429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Sofia Hill</a:t>
            </a:r>
            <a:endParaRPr/>
          </a:p>
        </p:txBody>
      </p:sp>
      <p:sp>
        <p:nvSpPr>
          <p:cNvPr id="743" name="Google Shape;743;p49"/>
          <p:cNvSpPr/>
          <p:nvPr/>
        </p:nvSpPr>
        <p:spPr>
          <a:xfrm>
            <a:off x="2031875" y="2997450"/>
            <a:ext cx="1608000" cy="3081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49"/>
          <p:cNvSpPr/>
          <p:nvPr/>
        </p:nvSpPr>
        <p:spPr>
          <a:xfrm>
            <a:off x="5504075" y="2997450"/>
            <a:ext cx="1608000" cy="3081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8" name="Shape 748"/>
        <p:cNvGrpSpPr/>
        <p:nvPr/>
      </p:nvGrpSpPr>
      <p:grpSpPr>
        <a:xfrm>
          <a:off x="0" y="0"/>
          <a:ext cx="0" cy="0"/>
          <a:chOff x="0" y="0"/>
          <a:chExt cx="0" cy="0"/>
        </a:xfrm>
      </p:grpSpPr>
      <p:sp>
        <p:nvSpPr>
          <p:cNvPr id="749" name="Google Shape;749;p5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0" i="1" lang="en"/>
              <a:t>Our</a:t>
            </a:r>
            <a:r>
              <a:rPr lang="en"/>
              <a:t> goals</a:t>
            </a:r>
            <a:endParaRPr/>
          </a:p>
        </p:txBody>
      </p:sp>
      <p:graphicFrame>
        <p:nvGraphicFramePr>
          <p:cNvPr id="750" name="Google Shape;750;p50"/>
          <p:cNvGraphicFramePr/>
          <p:nvPr/>
        </p:nvGraphicFramePr>
        <p:xfrm>
          <a:off x="1073838" y="1259975"/>
          <a:ext cx="3000000" cy="3000000"/>
        </p:xfrm>
        <a:graphic>
          <a:graphicData uri="http://schemas.openxmlformats.org/drawingml/2006/table">
            <a:tbl>
              <a:tblPr>
                <a:noFill/>
                <a:tableStyleId>{03426DAD-54DC-4E88-A7E3-B02F1E59491D}</a:tableStyleId>
              </a:tblPr>
              <a:tblGrid>
                <a:gridCol w="1607350"/>
                <a:gridCol w="5388975"/>
              </a:tblGrid>
              <a:tr h="464800">
                <a:tc>
                  <a:txBody>
                    <a:bodyPr/>
                    <a:lstStyle/>
                    <a:p>
                      <a:pPr indent="0" lvl="0" marL="0" rtl="0" algn="l">
                        <a:lnSpc>
                          <a:spcPct val="115000"/>
                        </a:lnSpc>
                        <a:spcBef>
                          <a:spcPts val="0"/>
                        </a:spcBef>
                        <a:spcAft>
                          <a:spcPts val="0"/>
                        </a:spcAft>
                        <a:buNone/>
                      </a:pPr>
                      <a:r>
                        <a:rPr b="1" lang="en" sz="2000">
                          <a:solidFill>
                            <a:schemeClr val="dk1"/>
                          </a:solidFill>
                          <a:latin typeface="IBM Plex Sans"/>
                          <a:ea typeface="IBM Plex Sans"/>
                          <a:cs typeface="IBM Plex Sans"/>
                          <a:sym typeface="IBM Plex Sans"/>
                        </a:rPr>
                        <a:t>Objectives</a:t>
                      </a:r>
                      <a:endParaRPr b="1" sz="2000">
                        <a:solidFill>
                          <a:schemeClr val="dk1"/>
                        </a:solidFill>
                        <a:latin typeface="IBM Plex Sans"/>
                        <a:ea typeface="IBM Plex Sans"/>
                        <a:cs typeface="IBM Plex Sans"/>
                        <a:sym typeface="IBM Plex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l">
                        <a:lnSpc>
                          <a:spcPct val="115000"/>
                        </a:lnSpc>
                        <a:spcBef>
                          <a:spcPts val="0"/>
                        </a:spcBef>
                        <a:spcAft>
                          <a:spcPts val="0"/>
                        </a:spcAft>
                        <a:buNone/>
                      </a:pPr>
                      <a:r>
                        <a:rPr b="1" lang="en" sz="2000">
                          <a:solidFill>
                            <a:schemeClr val="dk1"/>
                          </a:solidFill>
                          <a:latin typeface="IBM Plex Sans"/>
                          <a:ea typeface="IBM Plex Sans"/>
                          <a:cs typeface="IBM Plex Sans"/>
                          <a:sym typeface="IBM Plex Sans"/>
                        </a:rPr>
                        <a:t>Description</a:t>
                      </a:r>
                      <a:endParaRPr b="1" sz="2000">
                        <a:solidFill>
                          <a:schemeClr val="dk1"/>
                        </a:solidFill>
                        <a:latin typeface="IBM Plex Sans"/>
                        <a:ea typeface="IBM Plex Sans"/>
                        <a:cs typeface="IBM Plex Sans"/>
                        <a:sym typeface="IBM Plex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64800">
                <a:tc rowSpan="2">
                  <a:txBody>
                    <a:bodyPr/>
                    <a:lstStyle/>
                    <a:p>
                      <a:pPr indent="0" lvl="0" marL="0" rtl="0" algn="l">
                        <a:lnSpc>
                          <a:spcPct val="115000"/>
                        </a:lnSpc>
                        <a:spcBef>
                          <a:spcPts val="0"/>
                        </a:spcBef>
                        <a:spcAft>
                          <a:spcPts val="0"/>
                        </a:spcAft>
                        <a:buNone/>
                      </a:pPr>
                      <a:r>
                        <a:rPr b="1" lang="en" sz="1600">
                          <a:solidFill>
                            <a:schemeClr val="dk1"/>
                          </a:solidFill>
                          <a:latin typeface="IBM Plex Sans"/>
                          <a:ea typeface="IBM Plex Sans"/>
                          <a:cs typeface="IBM Plex Sans"/>
                          <a:sym typeface="IBM Plex Sans"/>
                        </a:rPr>
                        <a:t>Academic success</a:t>
                      </a:r>
                      <a:endParaRPr b="1" sz="1600">
                        <a:solidFill>
                          <a:schemeClr val="dk1"/>
                        </a:solidFill>
                        <a:latin typeface="IBM Plex Sans"/>
                        <a:ea typeface="IBM Plex Sans"/>
                        <a:cs typeface="IBM Plex Sans"/>
                        <a:sym typeface="IBM Plex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l">
                        <a:lnSpc>
                          <a:spcPct val="115000"/>
                        </a:lnSpc>
                        <a:spcBef>
                          <a:spcPts val="0"/>
                        </a:spcBef>
                        <a:spcAft>
                          <a:spcPts val="0"/>
                        </a:spcAft>
                        <a:buNone/>
                      </a:pPr>
                      <a:r>
                        <a:rPr lang="en">
                          <a:solidFill>
                            <a:schemeClr val="dk1"/>
                          </a:solidFill>
                          <a:latin typeface="Lato"/>
                          <a:ea typeface="Lato"/>
                          <a:cs typeface="Lato"/>
                          <a:sym typeface="Lato"/>
                        </a:rPr>
                        <a:t>Mercury is the closest planet to the Sun</a:t>
                      </a:r>
                      <a:endParaRPr>
                        <a:solidFill>
                          <a:schemeClr val="dk1"/>
                        </a:solidFill>
                        <a:latin typeface="Lato"/>
                        <a:ea typeface="Lato"/>
                        <a:cs typeface="Lato"/>
                        <a:sym typeface="Lat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64800">
                <a:tc vMerge="1"/>
                <a:tc>
                  <a:txBody>
                    <a:bodyPr/>
                    <a:lstStyle/>
                    <a:p>
                      <a:pPr indent="0" lvl="0" marL="0" rtl="0" algn="l">
                        <a:lnSpc>
                          <a:spcPct val="115000"/>
                        </a:lnSpc>
                        <a:spcBef>
                          <a:spcPts val="0"/>
                        </a:spcBef>
                        <a:spcAft>
                          <a:spcPts val="0"/>
                        </a:spcAft>
                        <a:buNone/>
                      </a:pPr>
                      <a:r>
                        <a:rPr lang="en">
                          <a:solidFill>
                            <a:schemeClr val="dk1"/>
                          </a:solidFill>
                          <a:latin typeface="Lato"/>
                          <a:ea typeface="Lato"/>
                          <a:cs typeface="Lato"/>
                          <a:sym typeface="Lato"/>
                        </a:rPr>
                        <a:t>Mars is actually a very cold place</a:t>
                      </a:r>
                      <a:endParaRPr>
                        <a:solidFill>
                          <a:schemeClr val="dk1"/>
                        </a:solidFill>
                        <a:latin typeface="Lato"/>
                        <a:ea typeface="Lato"/>
                        <a:cs typeface="Lato"/>
                        <a:sym typeface="Lat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64800">
                <a:tc rowSpan="2">
                  <a:txBody>
                    <a:bodyPr/>
                    <a:lstStyle/>
                    <a:p>
                      <a:pPr indent="0" lvl="0" marL="0" rtl="0" algn="l">
                        <a:lnSpc>
                          <a:spcPct val="115000"/>
                        </a:lnSpc>
                        <a:spcBef>
                          <a:spcPts val="0"/>
                        </a:spcBef>
                        <a:spcAft>
                          <a:spcPts val="0"/>
                        </a:spcAft>
                        <a:buNone/>
                      </a:pPr>
                      <a:r>
                        <a:rPr b="1" lang="en" sz="1600">
                          <a:solidFill>
                            <a:schemeClr val="dk1"/>
                          </a:solidFill>
                          <a:latin typeface="IBM Plex Sans"/>
                          <a:ea typeface="IBM Plex Sans"/>
                          <a:cs typeface="IBM Plex Sans"/>
                          <a:sym typeface="IBM Plex Sans"/>
                        </a:rPr>
                        <a:t>Community</a:t>
                      </a:r>
                      <a:endParaRPr b="1" sz="1600">
                        <a:solidFill>
                          <a:schemeClr val="dk1"/>
                        </a:solidFill>
                        <a:latin typeface="IBM Plex Sans"/>
                        <a:ea typeface="IBM Plex Sans"/>
                        <a:cs typeface="IBM Plex Sans"/>
                        <a:sym typeface="IBM Plex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l">
                        <a:lnSpc>
                          <a:spcPct val="115000"/>
                        </a:lnSpc>
                        <a:spcBef>
                          <a:spcPts val="0"/>
                        </a:spcBef>
                        <a:spcAft>
                          <a:spcPts val="0"/>
                        </a:spcAft>
                        <a:buNone/>
                      </a:pPr>
                      <a:r>
                        <a:rPr lang="en">
                          <a:solidFill>
                            <a:schemeClr val="dk1"/>
                          </a:solidFill>
                          <a:latin typeface="Lato"/>
                          <a:ea typeface="Lato"/>
                          <a:cs typeface="Lato"/>
                          <a:sym typeface="Lato"/>
                        </a:rPr>
                        <a:t>Venus is the second planet from the Sun</a:t>
                      </a:r>
                      <a:endParaRPr>
                        <a:solidFill>
                          <a:schemeClr val="dk1"/>
                        </a:solidFill>
                        <a:latin typeface="Lato"/>
                        <a:ea typeface="Lato"/>
                        <a:cs typeface="Lato"/>
                        <a:sym typeface="Lat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64800">
                <a:tc vMerge="1"/>
                <a:tc>
                  <a:txBody>
                    <a:bodyPr/>
                    <a:lstStyle/>
                    <a:p>
                      <a:pPr indent="0" lvl="0" marL="0" rtl="0" algn="l">
                        <a:lnSpc>
                          <a:spcPct val="115000"/>
                        </a:lnSpc>
                        <a:spcBef>
                          <a:spcPts val="0"/>
                        </a:spcBef>
                        <a:spcAft>
                          <a:spcPts val="0"/>
                        </a:spcAft>
                        <a:buNone/>
                      </a:pPr>
                      <a:r>
                        <a:rPr lang="en">
                          <a:solidFill>
                            <a:schemeClr val="dk1"/>
                          </a:solidFill>
                          <a:latin typeface="Lato"/>
                          <a:ea typeface="Lato"/>
                          <a:cs typeface="Lato"/>
                          <a:sym typeface="Lato"/>
                        </a:rPr>
                        <a:t>Jupiter is the biggest planet of them all</a:t>
                      </a:r>
                      <a:endParaRPr>
                        <a:solidFill>
                          <a:schemeClr val="dk1"/>
                        </a:solidFill>
                        <a:latin typeface="Lato"/>
                        <a:ea typeface="Lato"/>
                        <a:cs typeface="Lato"/>
                        <a:sym typeface="Lat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64800">
                <a:tc rowSpan="2">
                  <a:txBody>
                    <a:bodyPr/>
                    <a:lstStyle/>
                    <a:p>
                      <a:pPr indent="0" lvl="0" marL="0" rtl="0" algn="l">
                        <a:lnSpc>
                          <a:spcPct val="115000"/>
                        </a:lnSpc>
                        <a:spcBef>
                          <a:spcPts val="0"/>
                        </a:spcBef>
                        <a:spcAft>
                          <a:spcPts val="0"/>
                        </a:spcAft>
                        <a:buNone/>
                      </a:pPr>
                      <a:r>
                        <a:rPr b="1" lang="en" sz="1600">
                          <a:solidFill>
                            <a:schemeClr val="dk1"/>
                          </a:solidFill>
                          <a:latin typeface="IBM Plex Sans"/>
                          <a:ea typeface="IBM Plex Sans"/>
                          <a:cs typeface="IBM Plex Sans"/>
                          <a:sym typeface="IBM Plex Sans"/>
                        </a:rPr>
                        <a:t>Diversity</a:t>
                      </a:r>
                      <a:endParaRPr b="1" sz="1600">
                        <a:solidFill>
                          <a:schemeClr val="dk1"/>
                        </a:solidFill>
                        <a:latin typeface="IBM Plex Sans"/>
                        <a:ea typeface="IBM Plex Sans"/>
                        <a:cs typeface="IBM Plex Sans"/>
                        <a:sym typeface="IBM Plex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l">
                        <a:lnSpc>
                          <a:spcPct val="115000"/>
                        </a:lnSpc>
                        <a:spcBef>
                          <a:spcPts val="0"/>
                        </a:spcBef>
                        <a:spcAft>
                          <a:spcPts val="0"/>
                        </a:spcAft>
                        <a:buNone/>
                      </a:pPr>
                      <a:r>
                        <a:rPr lang="en">
                          <a:solidFill>
                            <a:schemeClr val="dk1"/>
                          </a:solidFill>
                          <a:latin typeface="Lato"/>
                          <a:ea typeface="Lato"/>
                          <a:cs typeface="Lato"/>
                          <a:sym typeface="Lato"/>
                        </a:rPr>
                        <a:t>Saturn is composed of hydrogen and helium</a:t>
                      </a:r>
                      <a:endParaRPr>
                        <a:solidFill>
                          <a:schemeClr val="dk1"/>
                        </a:solidFill>
                        <a:latin typeface="Lato"/>
                        <a:ea typeface="Lato"/>
                        <a:cs typeface="Lato"/>
                        <a:sym typeface="Lat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64800">
                <a:tc vMerge="1"/>
                <a:tc>
                  <a:txBody>
                    <a:bodyPr/>
                    <a:lstStyle/>
                    <a:p>
                      <a:pPr indent="0" lvl="0" marL="0" rtl="0" algn="l">
                        <a:lnSpc>
                          <a:spcPct val="115000"/>
                        </a:lnSpc>
                        <a:spcBef>
                          <a:spcPts val="0"/>
                        </a:spcBef>
                        <a:spcAft>
                          <a:spcPts val="0"/>
                        </a:spcAft>
                        <a:buNone/>
                      </a:pPr>
                      <a:r>
                        <a:rPr lang="en">
                          <a:solidFill>
                            <a:schemeClr val="dk1"/>
                          </a:solidFill>
                          <a:latin typeface="Lato"/>
                          <a:ea typeface="Lato"/>
                          <a:cs typeface="Lato"/>
                          <a:sym typeface="Lato"/>
                        </a:rPr>
                        <a:t>Neptune is the farthest planet from the Sun</a:t>
                      </a:r>
                      <a:endParaRPr>
                        <a:solidFill>
                          <a:schemeClr val="dk1"/>
                        </a:solidFill>
                        <a:latin typeface="Lato"/>
                        <a:ea typeface="Lato"/>
                        <a:cs typeface="Lato"/>
                        <a:sym typeface="Lat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4" name="Shape 754"/>
        <p:cNvGrpSpPr/>
        <p:nvPr/>
      </p:nvGrpSpPr>
      <p:grpSpPr>
        <a:xfrm>
          <a:off x="0" y="0"/>
          <a:ext cx="0" cy="0"/>
          <a:chOff x="0" y="0"/>
          <a:chExt cx="0" cy="0"/>
        </a:xfrm>
      </p:grpSpPr>
      <p:sp>
        <p:nvSpPr>
          <p:cNvPr id="755" name="Google Shape;755;p5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b="0" i="1" lang="en"/>
              <a:t>Student</a:t>
            </a:r>
            <a:r>
              <a:rPr lang="en"/>
              <a:t> progress</a:t>
            </a:r>
            <a:endParaRPr/>
          </a:p>
        </p:txBody>
      </p:sp>
      <p:sp>
        <p:nvSpPr>
          <p:cNvPr id="756" name="Google Shape;756;p51"/>
          <p:cNvSpPr txBox="1"/>
          <p:nvPr/>
        </p:nvSpPr>
        <p:spPr>
          <a:xfrm>
            <a:off x="925389" y="3155675"/>
            <a:ext cx="1457700" cy="4473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Clr>
                <a:srgbClr val="000000"/>
              </a:buClr>
              <a:buSzPts val="1100"/>
              <a:buFont typeface="Arial"/>
              <a:buNone/>
            </a:pPr>
            <a:r>
              <a:rPr b="1" lang="en" sz="2200">
                <a:solidFill>
                  <a:schemeClr val="dk1"/>
                </a:solidFill>
                <a:latin typeface="IBM Plex Sans"/>
                <a:ea typeface="IBM Plex Sans"/>
                <a:cs typeface="IBM Plex Sans"/>
                <a:sym typeface="IBM Plex Sans"/>
              </a:rPr>
              <a:t>Saturn</a:t>
            </a:r>
            <a:endParaRPr b="1" sz="2200">
              <a:solidFill>
                <a:schemeClr val="dk1"/>
              </a:solidFill>
              <a:latin typeface="IBM Plex Sans"/>
              <a:ea typeface="IBM Plex Sans"/>
              <a:cs typeface="IBM Plex Sans"/>
              <a:sym typeface="IBM Plex Sans"/>
            </a:endParaRPr>
          </a:p>
        </p:txBody>
      </p:sp>
      <p:sp>
        <p:nvSpPr>
          <p:cNvPr id="757" name="Google Shape;757;p51"/>
          <p:cNvSpPr txBox="1"/>
          <p:nvPr/>
        </p:nvSpPr>
        <p:spPr>
          <a:xfrm>
            <a:off x="925375" y="3607757"/>
            <a:ext cx="1457700" cy="833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Lato"/>
                <a:ea typeface="Lato"/>
                <a:cs typeface="Lato"/>
                <a:sym typeface="Lato"/>
              </a:rPr>
              <a:t>Saturn is a gas giant and has several rings</a:t>
            </a:r>
            <a:endParaRPr>
              <a:solidFill>
                <a:schemeClr val="dk1"/>
              </a:solidFill>
              <a:latin typeface="Lato"/>
              <a:ea typeface="Lato"/>
              <a:cs typeface="Lato"/>
              <a:sym typeface="Lato"/>
            </a:endParaRPr>
          </a:p>
        </p:txBody>
      </p:sp>
      <p:sp>
        <p:nvSpPr>
          <p:cNvPr id="758" name="Google Shape;758;p51"/>
          <p:cNvSpPr/>
          <p:nvPr/>
        </p:nvSpPr>
        <p:spPr>
          <a:xfrm>
            <a:off x="895228" y="2884375"/>
            <a:ext cx="1856238" cy="113075"/>
          </a:xfrm>
          <a:custGeom>
            <a:rect b="b" l="l" r="r" t="t"/>
            <a:pathLst>
              <a:path extrusionOk="0" h="747" w="8876">
                <a:moveTo>
                  <a:pt x="0" y="0"/>
                </a:moveTo>
                <a:lnTo>
                  <a:pt x="0" y="747"/>
                </a:lnTo>
                <a:lnTo>
                  <a:pt x="8876" y="747"/>
                </a:lnTo>
                <a:lnTo>
                  <a:pt x="8876"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51"/>
          <p:cNvSpPr txBox="1"/>
          <p:nvPr/>
        </p:nvSpPr>
        <p:spPr>
          <a:xfrm>
            <a:off x="925375" y="2393375"/>
            <a:ext cx="1457700" cy="4911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Clr>
                <a:srgbClr val="000000"/>
              </a:buClr>
              <a:buSzPts val="1100"/>
              <a:buFont typeface="Arial"/>
              <a:buNone/>
            </a:pPr>
            <a:r>
              <a:rPr b="1" lang="en" sz="2200">
                <a:solidFill>
                  <a:schemeClr val="dk1"/>
                </a:solidFill>
                <a:latin typeface="IBM Plex Sans"/>
                <a:ea typeface="IBM Plex Sans"/>
                <a:cs typeface="IBM Plex Sans"/>
                <a:sym typeface="IBM Plex Sans"/>
              </a:rPr>
              <a:t>1st term</a:t>
            </a:r>
            <a:endParaRPr b="1" sz="2200">
              <a:solidFill>
                <a:schemeClr val="dk1"/>
              </a:solidFill>
              <a:latin typeface="IBM Plex Sans"/>
              <a:ea typeface="IBM Plex Sans"/>
              <a:cs typeface="IBM Plex Sans"/>
              <a:sym typeface="IBM Plex Sans"/>
            </a:endParaRPr>
          </a:p>
        </p:txBody>
      </p:sp>
      <p:cxnSp>
        <p:nvCxnSpPr>
          <p:cNvPr id="760" name="Google Shape;760;p51"/>
          <p:cNvCxnSpPr/>
          <p:nvPr/>
        </p:nvCxnSpPr>
        <p:spPr>
          <a:xfrm rot="10800000">
            <a:off x="895230" y="2393373"/>
            <a:ext cx="0" cy="1971900"/>
          </a:xfrm>
          <a:prstGeom prst="straightConnector1">
            <a:avLst/>
          </a:prstGeom>
          <a:noFill/>
          <a:ln cap="flat" cmpd="sng" w="9525">
            <a:solidFill>
              <a:schemeClr val="dk1"/>
            </a:solidFill>
            <a:prstDash val="solid"/>
            <a:round/>
            <a:headEnd len="med" w="med" type="none"/>
            <a:tailEnd len="med" w="med" type="none"/>
          </a:ln>
        </p:spPr>
      </p:cxnSp>
      <p:sp>
        <p:nvSpPr>
          <p:cNvPr id="761" name="Google Shape;761;p51"/>
          <p:cNvSpPr/>
          <p:nvPr/>
        </p:nvSpPr>
        <p:spPr>
          <a:xfrm>
            <a:off x="2752800" y="2884400"/>
            <a:ext cx="1863431" cy="113049"/>
          </a:xfrm>
          <a:custGeom>
            <a:rect b="b" l="l" r="r" t="t"/>
            <a:pathLst>
              <a:path extrusionOk="0" h="747" w="8872">
                <a:moveTo>
                  <a:pt x="1" y="0"/>
                </a:moveTo>
                <a:lnTo>
                  <a:pt x="1" y="747"/>
                </a:lnTo>
                <a:lnTo>
                  <a:pt x="8871" y="747"/>
                </a:lnTo>
                <a:lnTo>
                  <a:pt x="8871"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51"/>
          <p:cNvSpPr txBox="1"/>
          <p:nvPr/>
        </p:nvSpPr>
        <p:spPr>
          <a:xfrm>
            <a:off x="2793908" y="2997450"/>
            <a:ext cx="1457700" cy="4911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Clr>
                <a:srgbClr val="000000"/>
              </a:buClr>
              <a:buSzPts val="1100"/>
              <a:buFont typeface="Arial"/>
              <a:buNone/>
            </a:pPr>
            <a:r>
              <a:rPr b="1" lang="en" sz="2200">
                <a:solidFill>
                  <a:schemeClr val="dk1"/>
                </a:solidFill>
                <a:latin typeface="IBM Plex Sans"/>
                <a:ea typeface="IBM Plex Sans"/>
                <a:cs typeface="IBM Plex Sans"/>
                <a:sym typeface="IBM Plex Sans"/>
              </a:rPr>
              <a:t>2nd term</a:t>
            </a:r>
            <a:endParaRPr b="1" sz="2200">
              <a:solidFill>
                <a:schemeClr val="dk1"/>
              </a:solidFill>
              <a:latin typeface="IBM Plex Sans"/>
              <a:ea typeface="IBM Plex Sans"/>
              <a:cs typeface="IBM Plex Sans"/>
              <a:sym typeface="IBM Plex Sans"/>
            </a:endParaRPr>
          </a:p>
        </p:txBody>
      </p:sp>
      <p:cxnSp>
        <p:nvCxnSpPr>
          <p:cNvPr id="763" name="Google Shape;763;p51"/>
          <p:cNvCxnSpPr/>
          <p:nvPr/>
        </p:nvCxnSpPr>
        <p:spPr>
          <a:xfrm rot="10800000">
            <a:off x="2751474" y="1516648"/>
            <a:ext cx="0" cy="1971900"/>
          </a:xfrm>
          <a:prstGeom prst="straightConnector1">
            <a:avLst/>
          </a:prstGeom>
          <a:noFill/>
          <a:ln cap="flat" cmpd="sng" w="9525">
            <a:solidFill>
              <a:schemeClr val="dk1"/>
            </a:solidFill>
            <a:prstDash val="solid"/>
            <a:round/>
            <a:headEnd len="med" w="med" type="none"/>
            <a:tailEnd len="med" w="med" type="none"/>
          </a:ln>
        </p:spPr>
      </p:cxnSp>
      <p:sp>
        <p:nvSpPr>
          <p:cNvPr id="764" name="Google Shape;764;p51"/>
          <p:cNvSpPr txBox="1"/>
          <p:nvPr/>
        </p:nvSpPr>
        <p:spPr>
          <a:xfrm>
            <a:off x="2793908" y="1391375"/>
            <a:ext cx="1457700" cy="4473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Clr>
                <a:srgbClr val="000000"/>
              </a:buClr>
              <a:buSzPts val="1100"/>
              <a:buFont typeface="Arial"/>
              <a:buNone/>
            </a:pPr>
            <a:r>
              <a:rPr b="1" lang="en" sz="2200">
                <a:solidFill>
                  <a:schemeClr val="dk1"/>
                </a:solidFill>
                <a:latin typeface="IBM Plex Sans"/>
                <a:ea typeface="IBM Plex Sans"/>
                <a:cs typeface="IBM Plex Sans"/>
                <a:sym typeface="IBM Plex Sans"/>
              </a:rPr>
              <a:t>Mercury</a:t>
            </a:r>
            <a:endParaRPr b="1" sz="2200">
              <a:solidFill>
                <a:schemeClr val="dk1"/>
              </a:solidFill>
              <a:latin typeface="IBM Plex Sans"/>
              <a:ea typeface="IBM Plex Sans"/>
              <a:cs typeface="IBM Plex Sans"/>
              <a:sym typeface="IBM Plex Sans"/>
            </a:endParaRPr>
          </a:p>
        </p:txBody>
      </p:sp>
      <p:sp>
        <p:nvSpPr>
          <p:cNvPr id="765" name="Google Shape;765;p51"/>
          <p:cNvSpPr txBox="1"/>
          <p:nvPr/>
        </p:nvSpPr>
        <p:spPr>
          <a:xfrm>
            <a:off x="2793916" y="1838663"/>
            <a:ext cx="1457700" cy="8322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Lato"/>
                <a:ea typeface="Lato"/>
                <a:cs typeface="Lato"/>
                <a:sym typeface="Lato"/>
              </a:rPr>
              <a:t>Mercury is the closest planet to the Sun</a:t>
            </a:r>
            <a:endParaRPr>
              <a:solidFill>
                <a:schemeClr val="dk1"/>
              </a:solidFill>
              <a:latin typeface="Lato"/>
              <a:ea typeface="Lato"/>
              <a:cs typeface="Lato"/>
              <a:sym typeface="Lato"/>
            </a:endParaRPr>
          </a:p>
          <a:p>
            <a:pPr indent="0" lvl="0" marL="0" rtl="0" algn="l">
              <a:lnSpc>
                <a:spcPct val="115000"/>
              </a:lnSpc>
              <a:spcBef>
                <a:spcPts val="0"/>
              </a:spcBef>
              <a:spcAft>
                <a:spcPts val="0"/>
              </a:spcAft>
              <a:buNone/>
            </a:pPr>
            <a:r>
              <a:t/>
            </a:r>
            <a:endParaRPr>
              <a:solidFill>
                <a:schemeClr val="dk1"/>
              </a:solidFill>
              <a:latin typeface="Lato"/>
              <a:ea typeface="Lato"/>
              <a:cs typeface="Lato"/>
              <a:sym typeface="Lato"/>
            </a:endParaRPr>
          </a:p>
        </p:txBody>
      </p:sp>
      <p:sp>
        <p:nvSpPr>
          <p:cNvPr id="766" name="Google Shape;766;p51"/>
          <p:cNvSpPr/>
          <p:nvPr/>
        </p:nvSpPr>
        <p:spPr>
          <a:xfrm>
            <a:off x="4616225" y="2884375"/>
            <a:ext cx="1863427" cy="113075"/>
          </a:xfrm>
          <a:custGeom>
            <a:rect b="b" l="l" r="r" t="t"/>
            <a:pathLst>
              <a:path extrusionOk="0" h="747" w="8876">
                <a:moveTo>
                  <a:pt x="0" y="0"/>
                </a:moveTo>
                <a:lnTo>
                  <a:pt x="0" y="747"/>
                </a:lnTo>
                <a:lnTo>
                  <a:pt x="8876" y="747"/>
                </a:lnTo>
                <a:lnTo>
                  <a:pt x="8876"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51"/>
          <p:cNvSpPr txBox="1"/>
          <p:nvPr/>
        </p:nvSpPr>
        <p:spPr>
          <a:xfrm>
            <a:off x="4651160" y="2393375"/>
            <a:ext cx="1457700" cy="4911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Clr>
                <a:srgbClr val="000000"/>
              </a:buClr>
              <a:buSzPts val="1100"/>
              <a:buFont typeface="Arial"/>
              <a:buNone/>
            </a:pPr>
            <a:r>
              <a:rPr b="1" lang="en" sz="2200">
                <a:solidFill>
                  <a:schemeClr val="dk1"/>
                </a:solidFill>
                <a:latin typeface="IBM Plex Sans"/>
                <a:ea typeface="IBM Plex Sans"/>
                <a:cs typeface="IBM Plex Sans"/>
                <a:sym typeface="IBM Plex Sans"/>
              </a:rPr>
              <a:t>3rd term</a:t>
            </a:r>
            <a:endParaRPr b="1" sz="2200">
              <a:solidFill>
                <a:schemeClr val="dk1"/>
              </a:solidFill>
              <a:latin typeface="IBM Plex Sans"/>
              <a:ea typeface="IBM Plex Sans"/>
              <a:cs typeface="IBM Plex Sans"/>
              <a:sym typeface="IBM Plex Sans"/>
            </a:endParaRPr>
          </a:p>
        </p:txBody>
      </p:sp>
      <p:cxnSp>
        <p:nvCxnSpPr>
          <p:cNvPr id="768" name="Google Shape;768;p51"/>
          <p:cNvCxnSpPr/>
          <p:nvPr/>
        </p:nvCxnSpPr>
        <p:spPr>
          <a:xfrm rot="10800000">
            <a:off x="4614882" y="2393373"/>
            <a:ext cx="0" cy="1971900"/>
          </a:xfrm>
          <a:prstGeom prst="straightConnector1">
            <a:avLst/>
          </a:prstGeom>
          <a:noFill/>
          <a:ln cap="flat" cmpd="sng" w="9525">
            <a:solidFill>
              <a:schemeClr val="dk1"/>
            </a:solidFill>
            <a:prstDash val="solid"/>
            <a:round/>
            <a:headEnd len="med" w="med" type="none"/>
            <a:tailEnd len="med" w="med" type="none"/>
          </a:ln>
        </p:spPr>
      </p:cxnSp>
      <p:sp>
        <p:nvSpPr>
          <p:cNvPr id="769" name="Google Shape;769;p51"/>
          <p:cNvSpPr txBox="1"/>
          <p:nvPr/>
        </p:nvSpPr>
        <p:spPr>
          <a:xfrm>
            <a:off x="4651160" y="3155675"/>
            <a:ext cx="1457700" cy="4473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Clr>
                <a:srgbClr val="000000"/>
              </a:buClr>
              <a:buSzPts val="1100"/>
              <a:buFont typeface="Arial"/>
              <a:buNone/>
            </a:pPr>
            <a:r>
              <a:rPr b="1" lang="en" sz="2200">
                <a:solidFill>
                  <a:schemeClr val="dk1"/>
                </a:solidFill>
                <a:latin typeface="IBM Plex Sans"/>
                <a:ea typeface="IBM Plex Sans"/>
                <a:cs typeface="IBM Plex Sans"/>
                <a:sym typeface="IBM Plex Sans"/>
              </a:rPr>
              <a:t>Mars</a:t>
            </a:r>
            <a:endParaRPr b="1" sz="2200">
              <a:solidFill>
                <a:schemeClr val="dk1"/>
              </a:solidFill>
              <a:latin typeface="IBM Plex Sans"/>
              <a:ea typeface="IBM Plex Sans"/>
              <a:cs typeface="IBM Plex Sans"/>
              <a:sym typeface="IBM Plex Sans"/>
            </a:endParaRPr>
          </a:p>
        </p:txBody>
      </p:sp>
      <p:sp>
        <p:nvSpPr>
          <p:cNvPr id="770" name="Google Shape;770;p51"/>
          <p:cNvSpPr txBox="1"/>
          <p:nvPr/>
        </p:nvSpPr>
        <p:spPr>
          <a:xfrm>
            <a:off x="4651171" y="3607752"/>
            <a:ext cx="1457700" cy="833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Lato"/>
                <a:ea typeface="Lato"/>
                <a:cs typeface="Lato"/>
                <a:sym typeface="Lato"/>
              </a:rPr>
              <a:t>Despite being red, it’s actually a cold place</a:t>
            </a:r>
            <a:endParaRPr>
              <a:solidFill>
                <a:schemeClr val="dk1"/>
              </a:solidFill>
              <a:latin typeface="Lato"/>
              <a:ea typeface="Lato"/>
              <a:cs typeface="Lato"/>
              <a:sym typeface="Lato"/>
            </a:endParaRPr>
          </a:p>
        </p:txBody>
      </p:sp>
      <p:sp>
        <p:nvSpPr>
          <p:cNvPr id="771" name="Google Shape;771;p51"/>
          <p:cNvSpPr/>
          <p:nvPr/>
        </p:nvSpPr>
        <p:spPr>
          <a:xfrm>
            <a:off x="6483525" y="2884400"/>
            <a:ext cx="1856244" cy="113049"/>
          </a:xfrm>
          <a:custGeom>
            <a:rect b="b" l="l" r="r" t="t"/>
            <a:pathLst>
              <a:path extrusionOk="0" h="747" w="8872">
                <a:moveTo>
                  <a:pt x="1" y="0"/>
                </a:moveTo>
                <a:lnTo>
                  <a:pt x="1" y="747"/>
                </a:lnTo>
                <a:lnTo>
                  <a:pt x="8871" y="747"/>
                </a:lnTo>
                <a:lnTo>
                  <a:pt x="8871"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51"/>
          <p:cNvSpPr txBox="1"/>
          <p:nvPr/>
        </p:nvSpPr>
        <p:spPr>
          <a:xfrm>
            <a:off x="6511025" y="2997450"/>
            <a:ext cx="1457700" cy="4911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Clr>
                <a:srgbClr val="000000"/>
              </a:buClr>
              <a:buSzPts val="1100"/>
              <a:buFont typeface="Arial"/>
              <a:buNone/>
            </a:pPr>
            <a:r>
              <a:rPr b="1" lang="en" sz="2200">
                <a:solidFill>
                  <a:schemeClr val="dk1"/>
                </a:solidFill>
                <a:latin typeface="IBM Plex Sans"/>
                <a:ea typeface="IBM Plex Sans"/>
                <a:cs typeface="IBM Plex Sans"/>
                <a:sym typeface="IBM Plex Sans"/>
              </a:rPr>
              <a:t>4th term</a:t>
            </a:r>
            <a:endParaRPr b="1" sz="2200">
              <a:solidFill>
                <a:schemeClr val="dk1"/>
              </a:solidFill>
              <a:latin typeface="IBM Plex Sans"/>
              <a:ea typeface="IBM Plex Sans"/>
              <a:cs typeface="IBM Plex Sans"/>
              <a:sym typeface="IBM Plex Sans"/>
            </a:endParaRPr>
          </a:p>
        </p:txBody>
      </p:sp>
      <p:cxnSp>
        <p:nvCxnSpPr>
          <p:cNvPr id="773" name="Google Shape;773;p51"/>
          <p:cNvCxnSpPr/>
          <p:nvPr/>
        </p:nvCxnSpPr>
        <p:spPr>
          <a:xfrm rot="10800000">
            <a:off x="6480928" y="1516648"/>
            <a:ext cx="0" cy="1971900"/>
          </a:xfrm>
          <a:prstGeom prst="straightConnector1">
            <a:avLst/>
          </a:prstGeom>
          <a:noFill/>
          <a:ln cap="flat" cmpd="sng" w="9525">
            <a:solidFill>
              <a:schemeClr val="dk1"/>
            </a:solidFill>
            <a:prstDash val="solid"/>
            <a:round/>
            <a:headEnd len="med" w="med" type="none"/>
            <a:tailEnd len="med" w="med" type="none"/>
          </a:ln>
        </p:spPr>
      </p:cxnSp>
      <p:sp>
        <p:nvSpPr>
          <p:cNvPr id="774" name="Google Shape;774;p51"/>
          <p:cNvSpPr txBox="1"/>
          <p:nvPr/>
        </p:nvSpPr>
        <p:spPr>
          <a:xfrm>
            <a:off x="6511025" y="1391375"/>
            <a:ext cx="1457700" cy="4473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Clr>
                <a:srgbClr val="000000"/>
              </a:buClr>
              <a:buSzPts val="1100"/>
              <a:buFont typeface="Arial"/>
              <a:buNone/>
            </a:pPr>
            <a:r>
              <a:rPr b="1" lang="en" sz="2200">
                <a:solidFill>
                  <a:schemeClr val="dk1"/>
                </a:solidFill>
                <a:latin typeface="IBM Plex Sans"/>
                <a:ea typeface="IBM Plex Sans"/>
                <a:cs typeface="IBM Plex Sans"/>
                <a:sym typeface="IBM Plex Sans"/>
              </a:rPr>
              <a:t>Venus</a:t>
            </a:r>
            <a:endParaRPr b="1" sz="2200">
              <a:solidFill>
                <a:schemeClr val="dk1"/>
              </a:solidFill>
              <a:latin typeface="IBM Plex Sans"/>
              <a:ea typeface="IBM Plex Sans"/>
              <a:cs typeface="IBM Plex Sans"/>
              <a:sym typeface="IBM Plex Sans"/>
            </a:endParaRPr>
          </a:p>
        </p:txBody>
      </p:sp>
      <p:sp>
        <p:nvSpPr>
          <p:cNvPr id="775" name="Google Shape;775;p51"/>
          <p:cNvSpPr txBox="1"/>
          <p:nvPr/>
        </p:nvSpPr>
        <p:spPr>
          <a:xfrm>
            <a:off x="6511025" y="1838677"/>
            <a:ext cx="1457700" cy="8322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Lato"/>
                <a:ea typeface="Lato"/>
                <a:cs typeface="Lato"/>
                <a:sym typeface="Lato"/>
              </a:rPr>
              <a:t>Venus is the second planet from the Sun</a:t>
            </a:r>
            <a:endParaRPr>
              <a:solidFill>
                <a:schemeClr val="dk1"/>
              </a:solidFill>
              <a:latin typeface="Lato"/>
              <a:ea typeface="Lato"/>
              <a:cs typeface="Lato"/>
              <a:sym typeface="Lato"/>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9" name="Shape 779"/>
        <p:cNvGrpSpPr/>
        <p:nvPr/>
      </p:nvGrpSpPr>
      <p:grpSpPr>
        <a:xfrm>
          <a:off x="0" y="0"/>
          <a:ext cx="0" cy="0"/>
          <a:chOff x="0" y="0"/>
          <a:chExt cx="0" cy="0"/>
        </a:xfrm>
      </p:grpSpPr>
      <p:sp>
        <p:nvSpPr>
          <p:cNvPr id="780" name="Google Shape;780;p5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0" i="1" lang="en"/>
              <a:t>E</a:t>
            </a:r>
            <a:r>
              <a:rPr b="0" i="1" lang="en"/>
              <a:t>nrollment</a:t>
            </a:r>
            <a:r>
              <a:rPr lang="en"/>
              <a:t> process</a:t>
            </a:r>
            <a:endParaRPr/>
          </a:p>
        </p:txBody>
      </p:sp>
      <p:sp>
        <p:nvSpPr>
          <p:cNvPr id="781" name="Google Shape;781;p52"/>
          <p:cNvSpPr txBox="1"/>
          <p:nvPr/>
        </p:nvSpPr>
        <p:spPr>
          <a:xfrm>
            <a:off x="2061300" y="1720923"/>
            <a:ext cx="2338800" cy="8586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Venus is the second planet from the Sun</a:t>
            </a:r>
            <a:endParaRPr>
              <a:solidFill>
                <a:schemeClr val="dk1"/>
              </a:solidFill>
              <a:latin typeface="Lato"/>
              <a:ea typeface="Lato"/>
              <a:cs typeface="Lato"/>
              <a:sym typeface="Lato"/>
            </a:endParaRPr>
          </a:p>
        </p:txBody>
      </p:sp>
      <p:sp>
        <p:nvSpPr>
          <p:cNvPr id="782" name="Google Shape;782;p52"/>
          <p:cNvSpPr txBox="1"/>
          <p:nvPr/>
        </p:nvSpPr>
        <p:spPr>
          <a:xfrm>
            <a:off x="2061300" y="1260000"/>
            <a:ext cx="2338800" cy="4746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200">
                <a:solidFill>
                  <a:schemeClr val="dk1"/>
                </a:solidFill>
                <a:latin typeface="IBM Plex Sans"/>
                <a:ea typeface="IBM Plex Sans"/>
                <a:cs typeface="IBM Plex Sans"/>
                <a:sym typeface="IBM Plex Sans"/>
              </a:rPr>
              <a:t>01</a:t>
            </a:r>
            <a:endParaRPr b="1" sz="2200">
              <a:solidFill>
                <a:schemeClr val="dk1"/>
              </a:solidFill>
              <a:latin typeface="IBM Plex Sans"/>
              <a:ea typeface="IBM Plex Sans"/>
              <a:cs typeface="IBM Plex Sans"/>
              <a:sym typeface="IBM Plex Sans"/>
            </a:endParaRPr>
          </a:p>
        </p:txBody>
      </p:sp>
      <p:sp>
        <p:nvSpPr>
          <p:cNvPr id="783" name="Google Shape;783;p52"/>
          <p:cNvSpPr txBox="1"/>
          <p:nvPr/>
        </p:nvSpPr>
        <p:spPr>
          <a:xfrm>
            <a:off x="4743900" y="1720923"/>
            <a:ext cx="2338800" cy="8586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Despite being red, Mars is actually a cold place</a:t>
            </a:r>
            <a:endParaRPr>
              <a:solidFill>
                <a:schemeClr val="dk1"/>
              </a:solidFill>
              <a:latin typeface="Lato"/>
              <a:ea typeface="Lato"/>
              <a:cs typeface="Lato"/>
              <a:sym typeface="Lato"/>
            </a:endParaRPr>
          </a:p>
        </p:txBody>
      </p:sp>
      <p:sp>
        <p:nvSpPr>
          <p:cNvPr id="784" name="Google Shape;784;p52"/>
          <p:cNvSpPr txBox="1"/>
          <p:nvPr/>
        </p:nvSpPr>
        <p:spPr>
          <a:xfrm>
            <a:off x="4743900" y="1260000"/>
            <a:ext cx="2338800" cy="4746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200">
                <a:solidFill>
                  <a:schemeClr val="dk1"/>
                </a:solidFill>
                <a:latin typeface="IBM Plex Sans"/>
                <a:ea typeface="IBM Plex Sans"/>
                <a:cs typeface="IBM Plex Sans"/>
                <a:sym typeface="IBM Plex Sans"/>
              </a:rPr>
              <a:t>02</a:t>
            </a:r>
            <a:endParaRPr b="1" sz="2200">
              <a:solidFill>
                <a:schemeClr val="dk1"/>
              </a:solidFill>
              <a:latin typeface="IBM Plex Sans"/>
              <a:ea typeface="IBM Plex Sans"/>
              <a:cs typeface="IBM Plex Sans"/>
              <a:sym typeface="IBM Plex Sans"/>
            </a:endParaRPr>
          </a:p>
        </p:txBody>
      </p:sp>
      <p:sp>
        <p:nvSpPr>
          <p:cNvPr id="785" name="Google Shape;785;p52"/>
          <p:cNvSpPr txBox="1"/>
          <p:nvPr/>
        </p:nvSpPr>
        <p:spPr>
          <a:xfrm>
            <a:off x="720000" y="3552066"/>
            <a:ext cx="2338800" cy="8586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Jupiter is the biggest planet in the Solar System</a:t>
            </a:r>
            <a:endParaRPr>
              <a:solidFill>
                <a:schemeClr val="dk1"/>
              </a:solidFill>
              <a:latin typeface="Lato"/>
              <a:ea typeface="Lato"/>
              <a:cs typeface="Lato"/>
              <a:sym typeface="Lato"/>
            </a:endParaRPr>
          </a:p>
        </p:txBody>
      </p:sp>
      <p:sp>
        <p:nvSpPr>
          <p:cNvPr id="786" name="Google Shape;786;p52"/>
          <p:cNvSpPr txBox="1"/>
          <p:nvPr/>
        </p:nvSpPr>
        <p:spPr>
          <a:xfrm>
            <a:off x="720000" y="3091143"/>
            <a:ext cx="2338800" cy="4746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200">
                <a:solidFill>
                  <a:schemeClr val="dk1"/>
                </a:solidFill>
                <a:latin typeface="IBM Plex Sans"/>
                <a:ea typeface="IBM Plex Sans"/>
                <a:cs typeface="IBM Plex Sans"/>
                <a:sym typeface="IBM Plex Sans"/>
              </a:rPr>
              <a:t>03</a:t>
            </a:r>
            <a:endParaRPr b="1" sz="2200">
              <a:solidFill>
                <a:schemeClr val="dk1"/>
              </a:solidFill>
              <a:latin typeface="IBM Plex Sans"/>
              <a:ea typeface="IBM Plex Sans"/>
              <a:cs typeface="IBM Plex Sans"/>
              <a:sym typeface="IBM Plex Sans"/>
            </a:endParaRPr>
          </a:p>
        </p:txBody>
      </p:sp>
      <p:sp>
        <p:nvSpPr>
          <p:cNvPr id="787" name="Google Shape;787;p52"/>
          <p:cNvSpPr txBox="1"/>
          <p:nvPr/>
        </p:nvSpPr>
        <p:spPr>
          <a:xfrm>
            <a:off x="3402600" y="3552066"/>
            <a:ext cx="2338800" cy="8586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Saturn is </a:t>
            </a:r>
            <a:r>
              <a:rPr lang="en">
                <a:solidFill>
                  <a:schemeClr val="dk1"/>
                </a:solidFill>
                <a:latin typeface="Lato"/>
                <a:ea typeface="Lato"/>
                <a:cs typeface="Lato"/>
                <a:sym typeface="Lato"/>
              </a:rPr>
              <a:t>composed of hydrogen and helium</a:t>
            </a:r>
            <a:endParaRPr>
              <a:solidFill>
                <a:schemeClr val="dk1"/>
              </a:solidFill>
              <a:latin typeface="Lato"/>
              <a:ea typeface="Lato"/>
              <a:cs typeface="Lato"/>
              <a:sym typeface="Lato"/>
            </a:endParaRPr>
          </a:p>
        </p:txBody>
      </p:sp>
      <p:sp>
        <p:nvSpPr>
          <p:cNvPr id="788" name="Google Shape;788;p52"/>
          <p:cNvSpPr txBox="1"/>
          <p:nvPr/>
        </p:nvSpPr>
        <p:spPr>
          <a:xfrm>
            <a:off x="3402600" y="3091143"/>
            <a:ext cx="2338800" cy="4746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200">
                <a:solidFill>
                  <a:schemeClr val="dk1"/>
                </a:solidFill>
                <a:latin typeface="IBM Plex Sans"/>
                <a:ea typeface="IBM Plex Sans"/>
                <a:cs typeface="IBM Plex Sans"/>
                <a:sym typeface="IBM Plex Sans"/>
              </a:rPr>
              <a:t>04</a:t>
            </a:r>
            <a:endParaRPr b="1" sz="2200">
              <a:solidFill>
                <a:schemeClr val="dk1"/>
              </a:solidFill>
              <a:latin typeface="IBM Plex Sans"/>
              <a:ea typeface="IBM Plex Sans"/>
              <a:cs typeface="IBM Plex Sans"/>
              <a:sym typeface="IBM Plex Sans"/>
            </a:endParaRPr>
          </a:p>
        </p:txBody>
      </p:sp>
      <p:sp>
        <p:nvSpPr>
          <p:cNvPr id="789" name="Google Shape;789;p52"/>
          <p:cNvSpPr txBox="1"/>
          <p:nvPr/>
        </p:nvSpPr>
        <p:spPr>
          <a:xfrm>
            <a:off x="6085200" y="3552066"/>
            <a:ext cx="2338800" cy="8586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Neptune is</a:t>
            </a:r>
            <a:r>
              <a:rPr lang="en">
                <a:solidFill>
                  <a:schemeClr val="dk1"/>
                </a:solidFill>
                <a:latin typeface="Lato"/>
                <a:ea typeface="Lato"/>
                <a:cs typeface="Lato"/>
                <a:sym typeface="Lato"/>
              </a:rPr>
              <a:t> the farthest planet from the Sun</a:t>
            </a:r>
            <a:endParaRPr>
              <a:solidFill>
                <a:schemeClr val="dk1"/>
              </a:solidFill>
              <a:latin typeface="Lato"/>
              <a:ea typeface="Lato"/>
              <a:cs typeface="Lato"/>
              <a:sym typeface="Lato"/>
            </a:endParaRPr>
          </a:p>
        </p:txBody>
      </p:sp>
      <p:sp>
        <p:nvSpPr>
          <p:cNvPr id="790" name="Google Shape;790;p52"/>
          <p:cNvSpPr txBox="1"/>
          <p:nvPr/>
        </p:nvSpPr>
        <p:spPr>
          <a:xfrm>
            <a:off x="6085200" y="3091143"/>
            <a:ext cx="2338800" cy="4746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200">
                <a:solidFill>
                  <a:schemeClr val="dk1"/>
                </a:solidFill>
                <a:latin typeface="IBM Plex Sans"/>
                <a:ea typeface="IBM Plex Sans"/>
                <a:cs typeface="IBM Plex Sans"/>
                <a:sym typeface="IBM Plex Sans"/>
              </a:rPr>
              <a:t>05</a:t>
            </a:r>
            <a:endParaRPr b="1" sz="2200">
              <a:solidFill>
                <a:schemeClr val="dk1"/>
              </a:solidFill>
              <a:latin typeface="IBM Plex Sans"/>
              <a:ea typeface="IBM Plex Sans"/>
              <a:cs typeface="IBM Plex Sans"/>
              <a:sym typeface="IBM Plex Sans"/>
            </a:endParaRPr>
          </a:p>
        </p:txBody>
      </p:sp>
      <p:cxnSp>
        <p:nvCxnSpPr>
          <p:cNvPr id="791" name="Google Shape;791;p52"/>
          <p:cNvCxnSpPr>
            <a:stCxn id="783" idx="2"/>
            <a:endCxn id="786" idx="0"/>
          </p:cNvCxnSpPr>
          <p:nvPr/>
        </p:nvCxnSpPr>
        <p:spPr>
          <a:xfrm rot="5400000">
            <a:off x="3645600" y="823323"/>
            <a:ext cx="511500" cy="4023900"/>
          </a:xfrm>
          <a:prstGeom prst="bentConnector3">
            <a:avLst>
              <a:gd fmla="val 50012" name="adj1"/>
            </a:avLst>
          </a:prstGeom>
          <a:noFill/>
          <a:ln cap="flat" cmpd="sng" w="9525">
            <a:solidFill>
              <a:schemeClr val="dk1"/>
            </a:solidFill>
            <a:prstDash val="solid"/>
            <a:round/>
            <a:headEnd len="med" w="med" type="none"/>
            <a:tailEnd len="med" w="med" type="none"/>
          </a:ln>
        </p:spPr>
      </p:cxnSp>
      <p:cxnSp>
        <p:nvCxnSpPr>
          <p:cNvPr id="792" name="Google Shape;792;p52"/>
          <p:cNvCxnSpPr>
            <a:stCxn id="786" idx="3"/>
            <a:endCxn id="788" idx="1"/>
          </p:cNvCxnSpPr>
          <p:nvPr/>
        </p:nvCxnSpPr>
        <p:spPr>
          <a:xfrm>
            <a:off x="3058800" y="3328443"/>
            <a:ext cx="343800" cy="600"/>
          </a:xfrm>
          <a:prstGeom prst="bentConnector3">
            <a:avLst>
              <a:gd fmla="val 50000" name="adj1"/>
            </a:avLst>
          </a:prstGeom>
          <a:noFill/>
          <a:ln cap="flat" cmpd="sng" w="9525">
            <a:solidFill>
              <a:schemeClr val="dk1"/>
            </a:solidFill>
            <a:prstDash val="solid"/>
            <a:round/>
            <a:headEnd len="med" w="med" type="none"/>
            <a:tailEnd len="med" w="med" type="none"/>
          </a:ln>
        </p:spPr>
      </p:cxnSp>
      <p:cxnSp>
        <p:nvCxnSpPr>
          <p:cNvPr id="793" name="Google Shape;793;p52"/>
          <p:cNvCxnSpPr>
            <a:stCxn id="788" idx="3"/>
            <a:endCxn id="790" idx="1"/>
          </p:cNvCxnSpPr>
          <p:nvPr/>
        </p:nvCxnSpPr>
        <p:spPr>
          <a:xfrm>
            <a:off x="5741400" y="3328443"/>
            <a:ext cx="343800" cy="600"/>
          </a:xfrm>
          <a:prstGeom prst="bentConnector3">
            <a:avLst>
              <a:gd fmla="val 50000" name="adj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7" name="Shape 797"/>
        <p:cNvGrpSpPr/>
        <p:nvPr/>
      </p:nvGrpSpPr>
      <p:grpSpPr>
        <a:xfrm>
          <a:off x="0" y="0"/>
          <a:ext cx="0" cy="0"/>
          <a:chOff x="0" y="0"/>
          <a:chExt cx="0" cy="0"/>
        </a:xfrm>
      </p:grpSpPr>
      <p:sp>
        <p:nvSpPr>
          <p:cNvPr id="798" name="Google Shape;798;p53"/>
          <p:cNvSpPr txBox="1"/>
          <p:nvPr>
            <p:ph type="title"/>
          </p:nvPr>
        </p:nvSpPr>
        <p:spPr>
          <a:xfrm>
            <a:off x="713225" y="445316"/>
            <a:ext cx="5252100" cy="712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0" i="1" lang="en"/>
              <a:t>Special </a:t>
            </a:r>
            <a:r>
              <a:rPr lang="en"/>
              <a:t>reminders</a:t>
            </a:r>
            <a:endParaRPr/>
          </a:p>
        </p:txBody>
      </p:sp>
      <p:sp>
        <p:nvSpPr>
          <p:cNvPr id="799" name="Google Shape;799;p53"/>
          <p:cNvSpPr txBox="1"/>
          <p:nvPr>
            <p:ph idx="1" type="subTitle"/>
          </p:nvPr>
        </p:nvSpPr>
        <p:spPr>
          <a:xfrm>
            <a:off x="713225" y="1545900"/>
            <a:ext cx="4953300" cy="247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know what helps you make your point clear?</a:t>
            </a:r>
            <a:br>
              <a:rPr lang="en"/>
            </a:br>
            <a:r>
              <a:rPr lang="en"/>
              <a:t>Lists like this one:</a:t>
            </a:r>
            <a:endParaRPr/>
          </a:p>
          <a:p>
            <a:pPr indent="-330200" lvl="0" marL="457200" rtl="0" algn="l">
              <a:spcBef>
                <a:spcPts val="1000"/>
              </a:spcBef>
              <a:spcAft>
                <a:spcPts val="0"/>
              </a:spcAft>
              <a:buClr>
                <a:schemeClr val="dk1"/>
              </a:buClr>
              <a:buSzPts val="1600"/>
              <a:buFont typeface="Lato"/>
              <a:buChar char="●"/>
            </a:pPr>
            <a:r>
              <a:rPr lang="en"/>
              <a:t>They’re simple </a:t>
            </a:r>
            <a:endParaRPr/>
          </a:p>
          <a:p>
            <a:pPr indent="-330200" lvl="0" marL="457200" rtl="0" algn="l">
              <a:spcBef>
                <a:spcPts val="0"/>
              </a:spcBef>
              <a:spcAft>
                <a:spcPts val="0"/>
              </a:spcAft>
              <a:buClr>
                <a:schemeClr val="dk1"/>
              </a:buClr>
              <a:buSzPts val="1600"/>
              <a:buFont typeface="Lato"/>
              <a:buChar char="●"/>
            </a:pPr>
            <a:r>
              <a:rPr lang="en"/>
              <a:t>You can organize your ideas clearly</a:t>
            </a:r>
            <a:endParaRPr/>
          </a:p>
          <a:p>
            <a:pPr indent="-330200" lvl="0" marL="457200" rtl="0" algn="l">
              <a:spcBef>
                <a:spcPts val="0"/>
              </a:spcBef>
              <a:spcAft>
                <a:spcPts val="0"/>
              </a:spcAft>
              <a:buClr>
                <a:schemeClr val="dk1"/>
              </a:buClr>
              <a:buSzPts val="1600"/>
              <a:buFont typeface="Lato"/>
              <a:buChar char="●"/>
            </a:pPr>
            <a:r>
              <a:rPr lang="en"/>
              <a:t>You’ll never forget to buy milk!</a:t>
            </a:r>
            <a:endParaRPr/>
          </a:p>
          <a:p>
            <a:pPr indent="0" lvl="0" marL="0" rtl="0" algn="l">
              <a:spcBef>
                <a:spcPts val="1000"/>
              </a:spcBef>
              <a:spcAft>
                <a:spcPts val="0"/>
              </a:spcAft>
              <a:buNone/>
            </a:pPr>
            <a:r>
              <a:rPr lang="en"/>
              <a:t>And the most important thing: the audience won’t miss the point of your presentation</a:t>
            </a:r>
            <a:endParaRPr/>
          </a:p>
        </p:txBody>
      </p:sp>
      <p:pic>
        <p:nvPicPr>
          <p:cNvPr id="800" name="Google Shape;800;p53"/>
          <p:cNvPicPr preferRelativeResize="0"/>
          <p:nvPr>
            <p:ph idx="2" type="pic"/>
          </p:nvPr>
        </p:nvPicPr>
        <p:blipFill rotWithShape="1">
          <a:blip r:embed="rId3">
            <a:alphaModFix/>
          </a:blip>
          <a:srcRect b="0" l="16293" r="16293" t="0"/>
          <a:stretch/>
        </p:blipFill>
        <p:spPr>
          <a:xfrm>
            <a:off x="5789900" y="1210575"/>
            <a:ext cx="2507100" cy="2900100"/>
          </a:xfrm>
          <a:prstGeom prst="rect">
            <a:avLst/>
          </a:prstGeom>
        </p:spPr>
      </p:pic>
      <p:sp>
        <p:nvSpPr>
          <p:cNvPr id="801" name="Google Shape;801;p53"/>
          <p:cNvSpPr/>
          <p:nvPr/>
        </p:nvSpPr>
        <p:spPr>
          <a:xfrm>
            <a:off x="5789901" y="4110675"/>
            <a:ext cx="2507100" cy="3081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5" name="Shape 805"/>
        <p:cNvGrpSpPr/>
        <p:nvPr/>
      </p:nvGrpSpPr>
      <p:grpSpPr>
        <a:xfrm>
          <a:off x="0" y="0"/>
          <a:ext cx="0" cy="0"/>
          <a:chOff x="0" y="0"/>
          <a:chExt cx="0" cy="0"/>
        </a:xfrm>
      </p:grpSpPr>
      <p:sp>
        <p:nvSpPr>
          <p:cNvPr id="806" name="Google Shape;806;p54"/>
          <p:cNvSpPr txBox="1"/>
          <p:nvPr>
            <p:ph type="title"/>
          </p:nvPr>
        </p:nvSpPr>
        <p:spPr>
          <a:xfrm>
            <a:off x="867675" y="540000"/>
            <a:ext cx="4365900" cy="105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807" name="Google Shape;807;p54"/>
          <p:cNvSpPr txBox="1"/>
          <p:nvPr>
            <p:ph idx="1" type="subTitle"/>
          </p:nvPr>
        </p:nvSpPr>
        <p:spPr>
          <a:xfrm>
            <a:off x="867675" y="1765250"/>
            <a:ext cx="4448100" cy="105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200"/>
              <a:t>D</a:t>
            </a:r>
            <a:r>
              <a:rPr lang="en" sz="2200"/>
              <a:t>o you have any questions?</a:t>
            </a:r>
            <a:endParaRPr sz="2200"/>
          </a:p>
          <a:p>
            <a:pPr indent="0" lvl="0" marL="0" rtl="0" algn="l">
              <a:spcBef>
                <a:spcPts val="0"/>
              </a:spcBef>
              <a:spcAft>
                <a:spcPts val="0"/>
              </a:spcAft>
              <a:buNone/>
            </a:pPr>
            <a:r>
              <a:rPr lang="en"/>
              <a:t>youremail@freepik.com</a:t>
            </a:r>
            <a:endParaRPr/>
          </a:p>
          <a:p>
            <a:pPr indent="0" lvl="0" marL="0" rtl="0" algn="l">
              <a:spcBef>
                <a:spcPts val="0"/>
              </a:spcBef>
              <a:spcAft>
                <a:spcPts val="0"/>
              </a:spcAft>
              <a:buNone/>
            </a:pPr>
            <a:r>
              <a:rPr lang="en"/>
              <a:t>+34 654 321 432</a:t>
            </a:r>
            <a:endParaRPr/>
          </a:p>
          <a:p>
            <a:pPr indent="0" lvl="0" marL="0" rtl="0" algn="l">
              <a:spcBef>
                <a:spcPts val="0"/>
              </a:spcBef>
              <a:spcAft>
                <a:spcPts val="0"/>
              </a:spcAft>
              <a:buNone/>
            </a:pPr>
            <a:r>
              <a:rPr lang="en"/>
              <a:t>yourwebsite.com</a:t>
            </a:r>
            <a:endParaRPr/>
          </a:p>
        </p:txBody>
      </p:sp>
      <p:sp>
        <p:nvSpPr>
          <p:cNvPr id="808" name="Google Shape;808;p54"/>
          <p:cNvSpPr/>
          <p:nvPr/>
        </p:nvSpPr>
        <p:spPr>
          <a:xfrm>
            <a:off x="952400" y="3088037"/>
            <a:ext cx="437400" cy="4374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54"/>
          <p:cNvSpPr/>
          <p:nvPr/>
        </p:nvSpPr>
        <p:spPr>
          <a:xfrm>
            <a:off x="1820275" y="3088037"/>
            <a:ext cx="437400" cy="4374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54"/>
          <p:cNvSpPr/>
          <p:nvPr/>
        </p:nvSpPr>
        <p:spPr>
          <a:xfrm>
            <a:off x="2688150" y="3088037"/>
            <a:ext cx="437400" cy="4374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1" name="Google Shape;811;p54"/>
          <p:cNvGrpSpPr/>
          <p:nvPr/>
        </p:nvGrpSpPr>
        <p:grpSpPr>
          <a:xfrm>
            <a:off x="1039549" y="3167535"/>
            <a:ext cx="276012" cy="275991"/>
            <a:chOff x="3368074" y="3882537"/>
            <a:chExt cx="215298" cy="215298"/>
          </a:xfrm>
        </p:grpSpPr>
        <p:sp>
          <p:nvSpPr>
            <p:cNvPr id="812" name="Google Shape;812;p54"/>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54"/>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54"/>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 name="Google Shape;815;p54"/>
          <p:cNvGrpSpPr/>
          <p:nvPr/>
        </p:nvGrpSpPr>
        <p:grpSpPr>
          <a:xfrm>
            <a:off x="1905581" y="3186243"/>
            <a:ext cx="266790" cy="238574"/>
            <a:chOff x="3824739" y="3890112"/>
            <a:chExt cx="208105" cy="186110"/>
          </a:xfrm>
        </p:grpSpPr>
        <p:sp>
          <p:nvSpPr>
            <p:cNvPr id="816" name="Google Shape;816;p54"/>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54"/>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54"/>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9" name="Google Shape;819;p54"/>
          <p:cNvSpPr/>
          <p:nvPr/>
        </p:nvSpPr>
        <p:spPr>
          <a:xfrm>
            <a:off x="2769465" y="3186482"/>
            <a:ext cx="291511" cy="238097"/>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54"/>
          <p:cNvSpPr txBox="1"/>
          <p:nvPr/>
        </p:nvSpPr>
        <p:spPr>
          <a:xfrm>
            <a:off x="867675" y="4125850"/>
            <a:ext cx="2826300" cy="3465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Lato"/>
                <a:ea typeface="Lato"/>
                <a:cs typeface="Lato"/>
                <a:sym typeface="Lato"/>
              </a:rPr>
              <a:t>Please keep this slide for attribution</a:t>
            </a:r>
            <a:endParaRPr sz="1000">
              <a:solidFill>
                <a:schemeClr val="dk1"/>
              </a:solidFill>
              <a:latin typeface="Lato"/>
              <a:ea typeface="Lato"/>
              <a:cs typeface="Lato"/>
              <a:sym typeface="Lato"/>
            </a:endParaRPr>
          </a:p>
        </p:txBody>
      </p:sp>
      <p:pic>
        <p:nvPicPr>
          <p:cNvPr id="821" name="Google Shape;821;p54"/>
          <p:cNvPicPr preferRelativeResize="0"/>
          <p:nvPr>
            <p:ph idx="2" type="pic"/>
          </p:nvPr>
        </p:nvPicPr>
        <p:blipFill rotWithShape="1">
          <a:blip r:embed="rId3">
            <a:alphaModFix/>
          </a:blip>
          <a:srcRect b="0" l="20620" r="20614" t="0"/>
          <a:stretch/>
        </p:blipFill>
        <p:spPr>
          <a:xfrm>
            <a:off x="5460575" y="798200"/>
            <a:ext cx="2644500" cy="3162001"/>
          </a:xfrm>
          <a:prstGeom prst="rect">
            <a:avLst/>
          </a:prstGeom>
        </p:spPr>
      </p:pic>
      <p:sp>
        <p:nvSpPr>
          <p:cNvPr id="822" name="Google Shape;822;p54"/>
          <p:cNvSpPr/>
          <p:nvPr/>
        </p:nvSpPr>
        <p:spPr>
          <a:xfrm>
            <a:off x="5455787" y="3966152"/>
            <a:ext cx="2657700" cy="3081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6" name="Shape 826"/>
        <p:cNvGrpSpPr/>
        <p:nvPr/>
      </p:nvGrpSpPr>
      <p:grpSpPr>
        <a:xfrm>
          <a:off x="0" y="0"/>
          <a:ext cx="0" cy="0"/>
          <a:chOff x="0" y="0"/>
          <a:chExt cx="0" cy="0"/>
        </a:xfrm>
      </p:grpSpPr>
      <p:sp>
        <p:nvSpPr>
          <p:cNvPr id="827" name="Google Shape;827;p5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0" i="1" lang="en"/>
              <a:t>Alternative</a:t>
            </a:r>
            <a:r>
              <a:rPr lang="en"/>
              <a:t> resources</a:t>
            </a:r>
            <a:endParaRPr/>
          </a:p>
        </p:txBody>
      </p:sp>
      <p:sp>
        <p:nvSpPr>
          <p:cNvPr id="828" name="Google Shape;828;p55"/>
          <p:cNvSpPr txBox="1"/>
          <p:nvPr>
            <p:ph idx="1" type="body"/>
          </p:nvPr>
        </p:nvSpPr>
        <p:spPr>
          <a:xfrm>
            <a:off x="720000" y="1071000"/>
            <a:ext cx="7704000" cy="3444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200"/>
              <a:t>Here’s an assortment of alternative resources whose style fits that of this template:</a:t>
            </a:r>
            <a:endParaRPr sz="1200"/>
          </a:p>
          <a:p>
            <a:pPr indent="0" lvl="0" marL="0" rtl="0" algn="l">
              <a:spcBef>
                <a:spcPts val="0"/>
              </a:spcBef>
              <a:spcAft>
                <a:spcPts val="0"/>
              </a:spcAft>
              <a:buNone/>
            </a:pPr>
            <a:r>
              <a:rPr b="1" lang="en">
                <a:latin typeface="IBM Plex Sans"/>
                <a:ea typeface="IBM Plex Sans"/>
                <a:cs typeface="IBM Plex Sans"/>
                <a:sym typeface="IBM Plex Sans"/>
              </a:rPr>
              <a:t>Photos</a:t>
            </a:r>
            <a:endParaRPr b="1">
              <a:latin typeface="IBM Plex Sans"/>
              <a:ea typeface="IBM Plex Sans"/>
              <a:cs typeface="IBM Plex Sans"/>
              <a:sym typeface="IBM Plex Sans"/>
            </a:endParaRPr>
          </a:p>
          <a:p>
            <a:pPr indent="-304800" lvl="0" marL="457200" rtl="0" algn="l">
              <a:lnSpc>
                <a:spcPct val="100000"/>
              </a:lnSpc>
              <a:spcBef>
                <a:spcPts val="800"/>
              </a:spcBef>
              <a:spcAft>
                <a:spcPts val="0"/>
              </a:spcAft>
              <a:buSzPts val="1200"/>
              <a:buChar char="●"/>
            </a:pPr>
            <a:r>
              <a:rPr lang="en" sz="1200" u="sng">
                <a:hlinkClick r:id="rId3"/>
              </a:rPr>
              <a:t>Long shot blonde woman training for gymnastics championship</a:t>
            </a:r>
            <a:endParaRPr sz="1200" u="sng"/>
          </a:p>
          <a:p>
            <a:pPr indent="-304800" lvl="0" marL="457200" rtl="0" algn="l">
              <a:lnSpc>
                <a:spcPct val="100000"/>
              </a:lnSpc>
              <a:spcBef>
                <a:spcPts val="0"/>
              </a:spcBef>
              <a:spcAft>
                <a:spcPts val="0"/>
              </a:spcAft>
              <a:buSzPts val="1200"/>
              <a:buChar char="●"/>
            </a:pPr>
            <a:r>
              <a:rPr lang="en" sz="1200" u="sng">
                <a:hlinkClick r:id="rId4"/>
              </a:rPr>
              <a:t>Sideways woman training for gymnastics championship</a:t>
            </a:r>
            <a:endParaRPr sz="1200" u="sng"/>
          </a:p>
          <a:p>
            <a:pPr indent="-304800" lvl="0" marL="457200" rtl="0" algn="l">
              <a:lnSpc>
                <a:spcPct val="100000"/>
              </a:lnSpc>
              <a:spcBef>
                <a:spcPts val="0"/>
              </a:spcBef>
              <a:spcAft>
                <a:spcPts val="0"/>
              </a:spcAft>
              <a:buSzPts val="1200"/>
              <a:buChar char="●"/>
            </a:pPr>
            <a:r>
              <a:rPr lang="en" sz="1200" u="sng">
                <a:hlinkClick r:id="rId5"/>
              </a:rPr>
              <a:t>Sideways young woman training for gymnastics olympics</a:t>
            </a:r>
            <a:endParaRPr sz="1200" u="sng"/>
          </a:p>
          <a:p>
            <a:pPr indent="-304800" lvl="0" marL="457200" rtl="0" algn="l">
              <a:lnSpc>
                <a:spcPct val="100000"/>
              </a:lnSpc>
              <a:spcBef>
                <a:spcPts val="0"/>
              </a:spcBef>
              <a:spcAft>
                <a:spcPts val="0"/>
              </a:spcAft>
              <a:buSzPts val="1200"/>
              <a:buChar char="●"/>
            </a:pPr>
            <a:r>
              <a:rPr lang="en" sz="1200" u="sng">
                <a:hlinkClick r:id="rId6"/>
              </a:rPr>
              <a:t>Long shot woman training for gymnastics championship</a:t>
            </a:r>
            <a:endParaRPr sz="1200" u="sng"/>
          </a:p>
          <a:p>
            <a:pPr indent="-304800" lvl="0" marL="457200" rtl="0" algn="l">
              <a:lnSpc>
                <a:spcPct val="100000"/>
              </a:lnSpc>
              <a:spcBef>
                <a:spcPts val="0"/>
              </a:spcBef>
              <a:spcAft>
                <a:spcPts val="0"/>
              </a:spcAft>
              <a:buSzPts val="1200"/>
              <a:buChar char="●"/>
            </a:pPr>
            <a:r>
              <a:rPr lang="en" sz="1200" u="sng">
                <a:hlinkClick r:id="rId7"/>
              </a:rPr>
              <a:t>Smiley woman training for gymnastics championship</a:t>
            </a:r>
            <a:endParaRPr sz="1200" u="sng"/>
          </a:p>
          <a:p>
            <a:pPr indent="-304800" lvl="0" marL="457200" rtl="0" algn="l">
              <a:lnSpc>
                <a:spcPct val="100000"/>
              </a:lnSpc>
              <a:spcBef>
                <a:spcPts val="0"/>
              </a:spcBef>
              <a:spcAft>
                <a:spcPts val="0"/>
              </a:spcAft>
              <a:buSzPts val="1200"/>
              <a:buChar char="●"/>
            </a:pPr>
            <a:r>
              <a:rPr lang="en" sz="1200" u="sng">
                <a:hlinkClick r:id="rId8"/>
              </a:rPr>
              <a:t>Woman training for gymnastics championship</a:t>
            </a:r>
            <a:endParaRPr sz="1200" u="sng"/>
          </a:p>
          <a:p>
            <a:pPr indent="-304800" lvl="0" marL="457200" rtl="0" algn="l">
              <a:lnSpc>
                <a:spcPct val="100000"/>
              </a:lnSpc>
              <a:spcBef>
                <a:spcPts val="0"/>
              </a:spcBef>
              <a:spcAft>
                <a:spcPts val="0"/>
              </a:spcAft>
              <a:buSzPts val="1200"/>
              <a:buChar char="●"/>
            </a:pPr>
            <a:r>
              <a:rPr lang="en" sz="1200" u="sng">
                <a:hlinkClick r:id="rId9"/>
              </a:rPr>
              <a:t>Side view woman training for gymnastics olympics</a:t>
            </a:r>
            <a:endParaRPr sz="1200" u="sng"/>
          </a:p>
          <a:p>
            <a:pPr indent="-304800" lvl="0" marL="457200" rtl="0" algn="l">
              <a:lnSpc>
                <a:spcPct val="100000"/>
              </a:lnSpc>
              <a:spcBef>
                <a:spcPts val="0"/>
              </a:spcBef>
              <a:spcAft>
                <a:spcPts val="0"/>
              </a:spcAft>
              <a:buSzPts val="1200"/>
              <a:buChar char="●"/>
            </a:pPr>
            <a:r>
              <a:rPr lang="en" sz="1200" u="sng">
                <a:hlinkClick r:id="rId10"/>
              </a:rPr>
              <a:t>Long shot woman training for gymnastics championship</a:t>
            </a:r>
            <a:endParaRPr sz="1200" u="sng"/>
          </a:p>
          <a:p>
            <a:pPr indent="-304800" lvl="0" marL="457200" rtl="0" algn="l">
              <a:lnSpc>
                <a:spcPct val="100000"/>
              </a:lnSpc>
              <a:spcBef>
                <a:spcPts val="0"/>
              </a:spcBef>
              <a:spcAft>
                <a:spcPts val="0"/>
              </a:spcAft>
              <a:buSzPts val="1200"/>
              <a:buChar char="●"/>
            </a:pPr>
            <a:r>
              <a:rPr lang="en" sz="1200" u="sng">
                <a:hlinkClick r:id="rId11"/>
              </a:rPr>
              <a:t>Side view young woman training for gymnastics olympics</a:t>
            </a:r>
            <a:endParaRPr sz="1200" u="sng"/>
          </a:p>
          <a:p>
            <a:pPr indent="-304800" lvl="0" marL="457200" rtl="0" algn="l">
              <a:lnSpc>
                <a:spcPct val="100000"/>
              </a:lnSpc>
              <a:spcBef>
                <a:spcPts val="0"/>
              </a:spcBef>
              <a:spcAft>
                <a:spcPts val="0"/>
              </a:spcAft>
              <a:buSzPts val="1200"/>
              <a:buChar char="●"/>
            </a:pPr>
            <a:r>
              <a:rPr lang="en" sz="1200" u="sng">
                <a:hlinkClick r:id="rId12"/>
              </a:rPr>
              <a:t>Man training with parallel bars</a:t>
            </a:r>
            <a:endParaRPr sz="1200" u="sng"/>
          </a:p>
          <a:p>
            <a:pPr indent="-304800" lvl="0" marL="457200" rtl="0" algn="l">
              <a:lnSpc>
                <a:spcPct val="100000"/>
              </a:lnSpc>
              <a:spcBef>
                <a:spcPts val="0"/>
              </a:spcBef>
              <a:spcAft>
                <a:spcPts val="0"/>
              </a:spcAft>
              <a:buSzPts val="1200"/>
              <a:buChar char="●"/>
            </a:pPr>
            <a:r>
              <a:rPr lang="en" sz="1200" u="sng">
                <a:hlinkClick r:id="rId13"/>
              </a:rPr>
              <a:t>Man training with parallel bars for gymnastics championship</a:t>
            </a:r>
            <a:endParaRPr sz="1200" u="sng"/>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2" name="Shape 832"/>
        <p:cNvGrpSpPr/>
        <p:nvPr/>
      </p:nvGrpSpPr>
      <p:grpSpPr>
        <a:xfrm>
          <a:off x="0" y="0"/>
          <a:ext cx="0" cy="0"/>
          <a:chOff x="0" y="0"/>
          <a:chExt cx="0" cy="0"/>
        </a:xfrm>
      </p:grpSpPr>
      <p:sp>
        <p:nvSpPr>
          <p:cNvPr id="833" name="Google Shape;833;p56"/>
          <p:cNvSpPr txBox="1"/>
          <p:nvPr>
            <p:ph idx="1" type="body"/>
          </p:nvPr>
        </p:nvSpPr>
        <p:spPr>
          <a:xfrm>
            <a:off x="720000" y="1071000"/>
            <a:ext cx="7704000" cy="3444000"/>
          </a:xfrm>
          <a:prstGeom prst="rect">
            <a:avLst/>
          </a:prstGeom>
        </p:spPr>
        <p:txBody>
          <a:bodyPr anchorCtr="0" anchor="t" bIns="91425" lIns="114300"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sz="1200"/>
              <a:t>Did you like the resources on this template? Get them for free at our other websites:</a:t>
            </a:r>
            <a:endParaRPr sz="1200"/>
          </a:p>
          <a:p>
            <a:pPr indent="0" lvl="0" marL="0" rtl="0" algn="l">
              <a:lnSpc>
                <a:spcPct val="100000"/>
              </a:lnSpc>
              <a:spcBef>
                <a:spcPts val="0"/>
              </a:spcBef>
              <a:spcAft>
                <a:spcPts val="0"/>
              </a:spcAft>
              <a:buClr>
                <a:schemeClr val="dk1"/>
              </a:buClr>
              <a:buSzPts val="1100"/>
              <a:buFont typeface="Arial"/>
              <a:buNone/>
            </a:pPr>
            <a:r>
              <a:rPr b="1" lang="en" sz="1500">
                <a:latin typeface="IBM Plex Sans"/>
                <a:ea typeface="IBM Plex Sans"/>
                <a:cs typeface="IBM Plex Sans"/>
                <a:sym typeface="IBM Plex Sans"/>
              </a:rPr>
              <a:t>Vectors</a:t>
            </a:r>
            <a:endParaRPr b="1" sz="1500">
              <a:latin typeface="IBM Plex Sans"/>
              <a:ea typeface="IBM Plex Sans"/>
              <a:cs typeface="IBM Plex Sans"/>
              <a:sym typeface="IBM Plex Sans"/>
            </a:endParaRPr>
          </a:p>
          <a:p>
            <a:pPr indent="-204216" lvl="0" marL="246888" rtl="0" algn="l">
              <a:lnSpc>
                <a:spcPct val="100000"/>
              </a:lnSpc>
              <a:spcBef>
                <a:spcPts val="800"/>
              </a:spcBef>
              <a:spcAft>
                <a:spcPts val="0"/>
              </a:spcAft>
              <a:buSzPts val="1200"/>
              <a:buChar char="●"/>
            </a:pPr>
            <a:r>
              <a:rPr lang="en" sz="1200" u="sng">
                <a:hlinkClick r:id="rId3"/>
              </a:rPr>
              <a:t>Free PSD gradient webinar template design</a:t>
            </a:r>
            <a:endParaRPr sz="1200" u="sng"/>
          </a:p>
          <a:p>
            <a:pPr indent="0" lvl="0" marL="0" rtl="0" algn="l">
              <a:lnSpc>
                <a:spcPct val="115000"/>
              </a:lnSpc>
              <a:spcBef>
                <a:spcPts val="0"/>
              </a:spcBef>
              <a:spcAft>
                <a:spcPts val="0"/>
              </a:spcAft>
              <a:buNone/>
            </a:pPr>
            <a:r>
              <a:rPr b="1" lang="en" sz="1500">
                <a:latin typeface="IBM Plex Sans"/>
                <a:ea typeface="IBM Plex Sans"/>
                <a:cs typeface="IBM Plex Sans"/>
                <a:sym typeface="IBM Plex Sans"/>
              </a:rPr>
              <a:t>Photos</a:t>
            </a:r>
            <a:endParaRPr b="1" sz="1500">
              <a:latin typeface="IBM Plex Sans"/>
              <a:ea typeface="IBM Plex Sans"/>
              <a:cs typeface="IBM Plex Sans"/>
              <a:sym typeface="IBM Plex Sans"/>
            </a:endParaRPr>
          </a:p>
          <a:p>
            <a:pPr indent="-203200" lvl="0" marL="241300" rtl="0" algn="l">
              <a:lnSpc>
                <a:spcPct val="100000"/>
              </a:lnSpc>
              <a:spcBef>
                <a:spcPts val="0"/>
              </a:spcBef>
              <a:spcAft>
                <a:spcPts val="0"/>
              </a:spcAft>
              <a:buSzPts val="1200"/>
              <a:buChar char="●"/>
            </a:pPr>
            <a:r>
              <a:rPr lang="en" sz="1200" u="sng">
                <a:hlinkClick r:id="rId4"/>
              </a:rPr>
              <a:t>Young gymnast doing a complicated exercise</a:t>
            </a:r>
            <a:endParaRPr sz="1200" u="sng"/>
          </a:p>
          <a:p>
            <a:pPr indent="-203200" lvl="0" marL="241300" rtl="0" algn="l">
              <a:lnSpc>
                <a:spcPct val="100000"/>
              </a:lnSpc>
              <a:spcBef>
                <a:spcPts val="0"/>
              </a:spcBef>
              <a:spcAft>
                <a:spcPts val="0"/>
              </a:spcAft>
              <a:buSzPts val="1200"/>
              <a:buChar char="●"/>
            </a:pPr>
            <a:r>
              <a:rPr lang="en" sz="1200" u="sng">
                <a:hlinkClick r:id="rId5"/>
              </a:rPr>
              <a:t>Man training for gymnastics championship</a:t>
            </a:r>
            <a:endParaRPr sz="1200" u="sng"/>
          </a:p>
          <a:p>
            <a:pPr indent="-203200" lvl="0" marL="241300" rtl="0" algn="l">
              <a:lnSpc>
                <a:spcPct val="100000"/>
              </a:lnSpc>
              <a:spcBef>
                <a:spcPts val="0"/>
              </a:spcBef>
              <a:spcAft>
                <a:spcPts val="0"/>
              </a:spcAft>
              <a:buSzPts val="1200"/>
              <a:buChar char="●"/>
            </a:pPr>
            <a:r>
              <a:rPr lang="en" sz="1200" u="sng">
                <a:hlinkClick r:id="rId6"/>
              </a:rPr>
              <a:t>Blonde woman training for gymnastics championship</a:t>
            </a:r>
            <a:endParaRPr sz="1200" u="sng"/>
          </a:p>
          <a:p>
            <a:pPr indent="-203200" lvl="0" marL="241300" rtl="0" algn="l">
              <a:lnSpc>
                <a:spcPct val="100000"/>
              </a:lnSpc>
              <a:spcBef>
                <a:spcPts val="0"/>
              </a:spcBef>
              <a:spcAft>
                <a:spcPts val="0"/>
              </a:spcAft>
              <a:buSzPts val="1200"/>
              <a:buChar char="●"/>
            </a:pPr>
            <a:r>
              <a:rPr lang="en" sz="1200" u="sng">
                <a:hlinkClick r:id="rId7"/>
              </a:rPr>
              <a:t>Man exercising on pommel horse</a:t>
            </a:r>
            <a:endParaRPr sz="1200" u="sng"/>
          </a:p>
          <a:p>
            <a:pPr indent="-203200" lvl="0" marL="241300" rtl="0" algn="l">
              <a:lnSpc>
                <a:spcPct val="100000"/>
              </a:lnSpc>
              <a:spcBef>
                <a:spcPts val="0"/>
              </a:spcBef>
              <a:spcAft>
                <a:spcPts val="0"/>
              </a:spcAft>
              <a:buSzPts val="1200"/>
              <a:buChar char="●"/>
            </a:pPr>
            <a:r>
              <a:rPr lang="en" sz="1200" u="sng">
                <a:hlinkClick r:id="rId8"/>
              </a:rPr>
              <a:t>Sideways young woman exercising for gymnastics olympics</a:t>
            </a:r>
            <a:endParaRPr sz="1200" u="sng"/>
          </a:p>
          <a:p>
            <a:pPr indent="-203200" lvl="0" marL="241300" rtl="0" algn="l">
              <a:lnSpc>
                <a:spcPct val="100000"/>
              </a:lnSpc>
              <a:spcBef>
                <a:spcPts val="0"/>
              </a:spcBef>
              <a:spcAft>
                <a:spcPts val="0"/>
              </a:spcAft>
              <a:buSzPts val="1200"/>
              <a:buChar char="●"/>
            </a:pPr>
            <a:r>
              <a:rPr lang="en" sz="1200" u="sng">
                <a:hlinkClick r:id="rId9"/>
              </a:rPr>
              <a:t>Front view woman using chalk for gymnastics training</a:t>
            </a:r>
            <a:endParaRPr sz="1200" u="sng"/>
          </a:p>
          <a:p>
            <a:pPr indent="-203200" lvl="0" marL="241300" rtl="0" algn="l">
              <a:lnSpc>
                <a:spcPct val="100000"/>
              </a:lnSpc>
              <a:spcBef>
                <a:spcPts val="0"/>
              </a:spcBef>
              <a:spcAft>
                <a:spcPts val="0"/>
              </a:spcAft>
              <a:buSzPts val="1200"/>
              <a:buChar char="●"/>
            </a:pPr>
            <a:r>
              <a:rPr lang="en" sz="1200" u="sng">
                <a:hlinkClick r:id="rId10"/>
              </a:rPr>
              <a:t>Front view young woman training for gymnastics olympics</a:t>
            </a:r>
            <a:endParaRPr sz="1200" u="sng"/>
          </a:p>
          <a:p>
            <a:pPr indent="-203200" lvl="0" marL="241300" rtl="0" algn="l">
              <a:lnSpc>
                <a:spcPct val="100000"/>
              </a:lnSpc>
              <a:spcBef>
                <a:spcPts val="0"/>
              </a:spcBef>
              <a:spcAft>
                <a:spcPts val="0"/>
              </a:spcAft>
              <a:buSzPts val="1200"/>
              <a:buChar char="●"/>
            </a:pPr>
            <a:r>
              <a:rPr lang="en" sz="1200" u="sng">
                <a:hlinkClick r:id="rId11"/>
              </a:rPr>
              <a:t>Blonde woman training for gymnastics olympics</a:t>
            </a:r>
            <a:endParaRPr sz="1200" u="sng"/>
          </a:p>
          <a:p>
            <a:pPr indent="-203200" lvl="0" marL="241300" rtl="0" algn="l">
              <a:lnSpc>
                <a:spcPct val="100000"/>
              </a:lnSpc>
              <a:spcBef>
                <a:spcPts val="0"/>
              </a:spcBef>
              <a:spcAft>
                <a:spcPts val="0"/>
              </a:spcAft>
              <a:buSzPts val="1200"/>
              <a:buChar char="●"/>
            </a:pPr>
            <a:r>
              <a:rPr lang="en" sz="1200" u="sng">
                <a:hlinkClick r:id="rId12"/>
              </a:rPr>
              <a:t>Back view man exercising on parallel bars</a:t>
            </a:r>
            <a:endParaRPr sz="1200" u="sng"/>
          </a:p>
          <a:p>
            <a:pPr indent="-203200" lvl="0" marL="241300" rtl="0" algn="l">
              <a:lnSpc>
                <a:spcPct val="100000"/>
              </a:lnSpc>
              <a:spcBef>
                <a:spcPts val="0"/>
              </a:spcBef>
              <a:spcAft>
                <a:spcPts val="0"/>
              </a:spcAft>
              <a:buSzPts val="1200"/>
              <a:buChar char="●"/>
            </a:pPr>
            <a:r>
              <a:rPr lang="en" sz="1200" u="sng">
                <a:hlinkClick r:id="rId13"/>
              </a:rPr>
              <a:t>Side view young woman training on wooden pieces</a:t>
            </a:r>
            <a:endParaRPr sz="1200" u="sng"/>
          </a:p>
          <a:p>
            <a:pPr indent="-203200" lvl="0" marL="241300" rtl="0" algn="l">
              <a:lnSpc>
                <a:spcPct val="100000"/>
              </a:lnSpc>
              <a:spcBef>
                <a:spcPts val="0"/>
              </a:spcBef>
              <a:spcAft>
                <a:spcPts val="0"/>
              </a:spcAft>
              <a:buSzPts val="1200"/>
              <a:buChar char="●"/>
            </a:pPr>
            <a:r>
              <a:rPr lang="en" sz="1200" u="sng">
                <a:hlinkClick r:id="rId14"/>
              </a:rPr>
              <a:t>Side view blonde young woman training for gymnastics olympics</a:t>
            </a:r>
            <a:endParaRPr sz="1200" u="sng"/>
          </a:p>
          <a:p>
            <a:pPr indent="-203200" lvl="0" marL="241300" rtl="0" algn="l">
              <a:lnSpc>
                <a:spcPct val="100000"/>
              </a:lnSpc>
              <a:spcBef>
                <a:spcPts val="0"/>
              </a:spcBef>
              <a:spcAft>
                <a:spcPts val="0"/>
              </a:spcAft>
              <a:buSzPts val="1200"/>
              <a:buChar char="●"/>
            </a:pPr>
            <a:r>
              <a:rPr lang="en" sz="1200" u="sng">
                <a:hlinkClick r:id="rId15"/>
              </a:rPr>
              <a:t>Portrait young handsome man posing</a:t>
            </a:r>
            <a:endParaRPr sz="1200" u="sng"/>
          </a:p>
          <a:p>
            <a:pPr indent="-203200" lvl="0" marL="241300" rtl="0" algn="l">
              <a:lnSpc>
                <a:spcPct val="100000"/>
              </a:lnSpc>
              <a:spcBef>
                <a:spcPts val="0"/>
              </a:spcBef>
              <a:spcAft>
                <a:spcPts val="0"/>
              </a:spcAft>
              <a:buSzPts val="1200"/>
              <a:buChar char="●"/>
            </a:pPr>
            <a:r>
              <a:rPr lang="en" sz="1200" u="sng">
                <a:hlinkClick r:id="rId16"/>
              </a:rPr>
              <a:t>Smiley freckled woman with white flowers on her face</a:t>
            </a:r>
            <a:endParaRPr sz="1200" u="sng"/>
          </a:p>
        </p:txBody>
      </p:sp>
      <p:sp>
        <p:nvSpPr>
          <p:cNvPr id="834" name="Google Shape;834;p5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38" name="Shape 838"/>
        <p:cNvGrpSpPr/>
        <p:nvPr/>
      </p:nvGrpSpPr>
      <p:grpSpPr>
        <a:xfrm>
          <a:off x="0" y="0"/>
          <a:ext cx="0" cy="0"/>
          <a:chOff x="0" y="0"/>
          <a:chExt cx="0" cy="0"/>
        </a:xfrm>
      </p:grpSpPr>
      <p:sp>
        <p:nvSpPr>
          <p:cNvPr id="839" name="Google Shape;839;p57"/>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840" name="Google Shape;840;p57"/>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44" name="Shape 844"/>
        <p:cNvGrpSpPr/>
        <p:nvPr/>
      </p:nvGrpSpPr>
      <p:grpSpPr>
        <a:xfrm>
          <a:off x="0" y="0"/>
          <a:ext cx="0" cy="0"/>
          <a:chOff x="0" y="0"/>
          <a:chExt cx="0" cy="0"/>
        </a:xfrm>
      </p:grpSpPr>
      <p:sp>
        <p:nvSpPr>
          <p:cNvPr id="845" name="Google Shape;845;p58"/>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846" name="Google Shape;846;p58"/>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50" name="Shape 850"/>
        <p:cNvGrpSpPr/>
        <p:nvPr/>
      </p:nvGrpSpPr>
      <p:grpSpPr>
        <a:xfrm>
          <a:off x="0" y="0"/>
          <a:ext cx="0" cy="0"/>
          <a:chOff x="0" y="0"/>
          <a:chExt cx="0" cy="0"/>
        </a:xfrm>
      </p:grpSpPr>
      <p:sp>
        <p:nvSpPr>
          <p:cNvPr id="851" name="Google Shape;851;p59"/>
          <p:cNvSpPr txBox="1"/>
          <p:nvPr>
            <p:ph idx="4294967295" type="body"/>
          </p:nvPr>
        </p:nvSpPr>
        <p:spPr>
          <a:xfrm>
            <a:off x="716775" y="1188000"/>
            <a:ext cx="7710600" cy="1466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This presentation has been made using the following fonts:</a:t>
            </a:r>
            <a:endParaRPr>
              <a:solidFill>
                <a:schemeClr val="lt1"/>
              </a:solidFill>
              <a:latin typeface="Arial"/>
              <a:ea typeface="Arial"/>
              <a:cs typeface="Arial"/>
              <a:sym typeface="Arial"/>
            </a:endParaRPr>
          </a:p>
          <a:p>
            <a:pPr indent="0" lvl="0" marL="0" rtl="0" algn="ctr">
              <a:lnSpc>
                <a:spcPct val="100000"/>
              </a:lnSpc>
              <a:spcBef>
                <a:spcPts val="1000"/>
              </a:spcBef>
              <a:spcAft>
                <a:spcPts val="0"/>
              </a:spcAft>
              <a:buClr>
                <a:schemeClr val="dk1"/>
              </a:buClr>
              <a:buSzPts val="1100"/>
              <a:buFont typeface="Arial"/>
              <a:buNone/>
            </a:pPr>
            <a:r>
              <a:rPr b="1" lang="en">
                <a:solidFill>
                  <a:schemeClr val="lt1"/>
                </a:solidFill>
                <a:latin typeface="Arial"/>
                <a:ea typeface="Arial"/>
                <a:cs typeface="Arial"/>
                <a:sym typeface="Arial"/>
              </a:rPr>
              <a:t>IBM Plex Sans</a:t>
            </a:r>
            <a:endParaRPr b="1">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https://fonts.google.com/specimen/IBM+Plex+Sans</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b="1" lang="en">
                <a:solidFill>
                  <a:schemeClr val="lt1"/>
                </a:solidFill>
                <a:latin typeface="Arial"/>
                <a:ea typeface="Arial"/>
                <a:cs typeface="Arial"/>
                <a:sym typeface="Arial"/>
              </a:rPr>
              <a:t>Lato</a:t>
            </a:r>
            <a:endParaRPr b="1">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https://fonts.google.com/specimen/Lato</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l">
              <a:lnSpc>
                <a:spcPct val="100000"/>
              </a:lnSpc>
              <a:spcBef>
                <a:spcPts val="0"/>
              </a:spcBef>
              <a:spcAft>
                <a:spcPts val="0"/>
              </a:spcAft>
              <a:buNone/>
            </a:pPr>
            <a:r>
              <a:t/>
            </a:r>
            <a:endParaRPr sz="1300">
              <a:solidFill>
                <a:schemeClr val="lt1"/>
              </a:solidFill>
              <a:latin typeface="Arial"/>
              <a:ea typeface="Arial"/>
              <a:cs typeface="Arial"/>
              <a:sym typeface="Arial"/>
            </a:endParaRPr>
          </a:p>
        </p:txBody>
      </p:sp>
      <p:sp>
        <p:nvSpPr>
          <p:cNvPr id="852" name="Google Shape;852;p59"/>
          <p:cNvSpPr/>
          <p:nvPr/>
        </p:nvSpPr>
        <p:spPr>
          <a:xfrm>
            <a:off x="2052650" y="2988225"/>
            <a:ext cx="791400" cy="754200"/>
          </a:xfrm>
          <a:prstGeom prst="roundRect">
            <a:avLst>
              <a:gd fmla="val 16667" name="adj"/>
            </a:avLst>
          </a:prstGeom>
          <a:solidFill>
            <a:srgbClr val="0000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59"/>
          <p:cNvSpPr/>
          <p:nvPr/>
        </p:nvSpPr>
        <p:spPr>
          <a:xfrm>
            <a:off x="3114470" y="2988225"/>
            <a:ext cx="791400" cy="754200"/>
          </a:xfrm>
          <a:prstGeom prst="roundRect">
            <a:avLst>
              <a:gd fmla="val 16667" name="adj"/>
            </a:avLst>
          </a:prstGeom>
          <a:solidFill>
            <a:srgbClr val="FFF5B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59"/>
          <p:cNvSpPr/>
          <p:nvPr/>
        </p:nvSpPr>
        <p:spPr>
          <a:xfrm>
            <a:off x="4176289" y="2988225"/>
            <a:ext cx="791400" cy="754200"/>
          </a:xfrm>
          <a:prstGeom prst="roundRect">
            <a:avLst>
              <a:gd fmla="val 16667" name="adj"/>
            </a:avLst>
          </a:prstGeom>
          <a:solidFill>
            <a:srgbClr val="E3B9D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59"/>
          <p:cNvSpPr txBox="1"/>
          <p:nvPr/>
        </p:nvSpPr>
        <p:spPr>
          <a:xfrm>
            <a:off x="20526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#000000</a:t>
            </a:r>
            <a:endParaRPr sz="1000">
              <a:solidFill>
                <a:srgbClr val="FFFFFF"/>
              </a:solidFill>
            </a:endParaRPr>
          </a:p>
        </p:txBody>
      </p:sp>
      <p:sp>
        <p:nvSpPr>
          <p:cNvPr id="856" name="Google Shape;856;p59"/>
          <p:cNvSpPr txBox="1"/>
          <p:nvPr/>
        </p:nvSpPr>
        <p:spPr>
          <a:xfrm>
            <a:off x="311447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#fff5b6</a:t>
            </a:r>
            <a:endParaRPr sz="1000">
              <a:solidFill>
                <a:schemeClr val="dk1"/>
              </a:solidFill>
            </a:endParaRPr>
          </a:p>
        </p:txBody>
      </p:sp>
      <p:sp>
        <p:nvSpPr>
          <p:cNvPr id="857" name="Google Shape;857;p59"/>
          <p:cNvSpPr txBox="1"/>
          <p:nvPr/>
        </p:nvSpPr>
        <p:spPr>
          <a:xfrm>
            <a:off x="417630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#e3b9db</a:t>
            </a:r>
            <a:endParaRPr sz="1000">
              <a:solidFill>
                <a:srgbClr val="FFFFFF"/>
              </a:solidFill>
            </a:endParaRPr>
          </a:p>
        </p:txBody>
      </p:sp>
      <p:sp>
        <p:nvSpPr>
          <p:cNvPr id="858" name="Google Shape;858;p59"/>
          <p:cNvSpPr/>
          <p:nvPr/>
        </p:nvSpPr>
        <p:spPr>
          <a:xfrm>
            <a:off x="5238125" y="2988225"/>
            <a:ext cx="791400" cy="754200"/>
          </a:xfrm>
          <a:prstGeom prst="roundRect">
            <a:avLst>
              <a:gd fmla="val 16667" name="adj"/>
            </a:avLst>
          </a:prstGeom>
          <a:solidFill>
            <a:srgbClr val="FFB67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59"/>
          <p:cNvSpPr txBox="1"/>
          <p:nvPr/>
        </p:nvSpPr>
        <p:spPr>
          <a:xfrm>
            <a:off x="523812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#ffb67c</a:t>
            </a:r>
            <a:endParaRPr sz="1000">
              <a:solidFill>
                <a:srgbClr val="FFFFFF"/>
              </a:solidFill>
            </a:endParaRPr>
          </a:p>
        </p:txBody>
      </p:sp>
      <p:sp>
        <p:nvSpPr>
          <p:cNvPr id="860" name="Google Shape;860;p59"/>
          <p:cNvSpPr/>
          <p:nvPr/>
        </p:nvSpPr>
        <p:spPr>
          <a:xfrm>
            <a:off x="6299950" y="2988225"/>
            <a:ext cx="791400" cy="754200"/>
          </a:xfrm>
          <a:prstGeom prst="roundRect">
            <a:avLst>
              <a:gd fmla="val 16667" name="adj"/>
            </a:avLst>
          </a:prstGeom>
          <a:solidFill>
            <a:srgbClr val="E2FF7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59"/>
          <p:cNvSpPr txBox="1"/>
          <p:nvPr/>
        </p:nvSpPr>
        <p:spPr>
          <a:xfrm>
            <a:off x="62999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#e2ff75</a:t>
            </a:r>
            <a:endParaRPr sz="1000">
              <a:solidFill>
                <a:schemeClr val="dk1"/>
              </a:solidFill>
            </a:endParaRPr>
          </a:p>
        </p:txBody>
      </p:sp>
      <p:sp>
        <p:nvSpPr>
          <p:cNvPr id="862" name="Google Shape;862;p59"/>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66" name="Shape 866"/>
        <p:cNvGrpSpPr/>
        <p:nvPr/>
      </p:nvGrpSpPr>
      <p:grpSpPr>
        <a:xfrm>
          <a:off x="0" y="0"/>
          <a:ext cx="0" cy="0"/>
          <a:chOff x="0" y="0"/>
          <a:chExt cx="0" cy="0"/>
        </a:xfrm>
      </p:grpSpPr>
      <p:sp>
        <p:nvSpPr>
          <p:cNvPr id="867" name="Google Shape;867;p60"/>
          <p:cNvSpPr txBox="1"/>
          <p:nvPr/>
        </p:nvSpPr>
        <p:spPr>
          <a:xfrm>
            <a:off x="716700" y="1188000"/>
            <a:ext cx="7710600" cy="852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868" name="Google Shape;868;p60"/>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869" name="Google Shape;869;p60"/>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870" name="Google Shape;870;p60">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871" name="Google Shape;871;p60">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872" name="Google Shape;872;p60">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873" name="Google Shape;873;p60">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874" name="Google Shape;874;p60"/>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875" name="Google Shape;875;p60"/>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876" name="Google Shape;876;p60"/>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877" name="Google Shape;877;p60"/>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878" name="Google Shape;878;p60">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82" name="Shape 882"/>
        <p:cNvGrpSpPr/>
        <p:nvPr/>
      </p:nvGrpSpPr>
      <p:grpSpPr>
        <a:xfrm>
          <a:off x="0" y="0"/>
          <a:ext cx="0" cy="0"/>
          <a:chOff x="0" y="0"/>
          <a:chExt cx="0" cy="0"/>
        </a:xfrm>
      </p:grpSpPr>
      <p:sp>
        <p:nvSpPr>
          <p:cNvPr id="883" name="Google Shape;883;p61"/>
          <p:cNvSpPr txBox="1"/>
          <p:nvPr/>
        </p:nvSpPr>
        <p:spPr>
          <a:xfrm>
            <a:off x="716700" y="1188000"/>
            <a:ext cx="7710600" cy="76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884" name="Google Shape;884;p61"/>
          <p:cNvGrpSpPr/>
          <p:nvPr/>
        </p:nvGrpSpPr>
        <p:grpSpPr>
          <a:xfrm>
            <a:off x="5117640" y="3085736"/>
            <a:ext cx="474294" cy="551291"/>
            <a:chOff x="4727025" y="1332775"/>
            <a:chExt cx="59900" cy="69625"/>
          </a:xfrm>
        </p:grpSpPr>
        <p:sp>
          <p:nvSpPr>
            <p:cNvPr id="885" name="Google Shape;885;p61"/>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61"/>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 name="Google Shape;887;p61"/>
          <p:cNvGrpSpPr/>
          <p:nvPr/>
        </p:nvGrpSpPr>
        <p:grpSpPr>
          <a:xfrm>
            <a:off x="5731296" y="2314340"/>
            <a:ext cx="555653" cy="557031"/>
            <a:chOff x="4820425" y="1329900"/>
            <a:chExt cx="70175" cy="70350"/>
          </a:xfrm>
        </p:grpSpPr>
        <p:sp>
          <p:nvSpPr>
            <p:cNvPr id="888" name="Google Shape;888;p61"/>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61"/>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61"/>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61"/>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 name="Google Shape;892;p61"/>
          <p:cNvGrpSpPr/>
          <p:nvPr/>
        </p:nvGrpSpPr>
        <p:grpSpPr>
          <a:xfrm>
            <a:off x="6357664" y="2318845"/>
            <a:ext cx="582574" cy="533871"/>
            <a:chOff x="4903200" y="1331525"/>
            <a:chExt cx="73575" cy="67425"/>
          </a:xfrm>
        </p:grpSpPr>
        <p:sp>
          <p:nvSpPr>
            <p:cNvPr id="893" name="Google Shape;893;p61"/>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61"/>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 name="Google Shape;895;p61"/>
          <p:cNvGrpSpPr/>
          <p:nvPr/>
        </p:nvGrpSpPr>
        <p:grpSpPr>
          <a:xfrm>
            <a:off x="5717142" y="3078709"/>
            <a:ext cx="583960" cy="565345"/>
            <a:chOff x="4815575" y="1416800"/>
            <a:chExt cx="73750" cy="71400"/>
          </a:xfrm>
        </p:grpSpPr>
        <p:sp>
          <p:nvSpPr>
            <p:cNvPr id="896" name="Google Shape;896;p61"/>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61"/>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61"/>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 name="Google Shape;899;p61"/>
          <p:cNvGrpSpPr/>
          <p:nvPr/>
        </p:nvGrpSpPr>
        <p:grpSpPr>
          <a:xfrm>
            <a:off x="6351924" y="3108896"/>
            <a:ext cx="589898" cy="504970"/>
            <a:chOff x="4902475" y="1418875"/>
            <a:chExt cx="74500" cy="63775"/>
          </a:xfrm>
        </p:grpSpPr>
        <p:sp>
          <p:nvSpPr>
            <p:cNvPr id="900" name="Google Shape;900;p61"/>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61"/>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 name="Google Shape;902;p61"/>
          <p:cNvGrpSpPr/>
          <p:nvPr/>
        </p:nvGrpSpPr>
        <p:grpSpPr>
          <a:xfrm>
            <a:off x="5727139" y="3826000"/>
            <a:ext cx="563967" cy="567127"/>
            <a:chOff x="4818100" y="1507675"/>
            <a:chExt cx="71225" cy="71625"/>
          </a:xfrm>
        </p:grpSpPr>
        <p:sp>
          <p:nvSpPr>
            <p:cNvPr id="903" name="Google Shape;903;p61"/>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61"/>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61"/>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61"/>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 name="Google Shape;907;p61"/>
          <p:cNvGrpSpPr/>
          <p:nvPr/>
        </p:nvGrpSpPr>
        <p:grpSpPr>
          <a:xfrm>
            <a:off x="5040636" y="3829461"/>
            <a:ext cx="628301" cy="588505"/>
            <a:chOff x="4721450" y="1509475"/>
            <a:chExt cx="79350" cy="74325"/>
          </a:xfrm>
        </p:grpSpPr>
        <p:sp>
          <p:nvSpPr>
            <p:cNvPr id="908" name="Google Shape;908;p61"/>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61"/>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61"/>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61"/>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 name="Google Shape;912;p61"/>
          <p:cNvGrpSpPr/>
          <p:nvPr/>
        </p:nvGrpSpPr>
        <p:grpSpPr>
          <a:xfrm>
            <a:off x="6386170" y="3814027"/>
            <a:ext cx="557038" cy="562772"/>
            <a:chOff x="4906800" y="1507500"/>
            <a:chExt cx="70350" cy="71075"/>
          </a:xfrm>
        </p:grpSpPr>
        <p:sp>
          <p:nvSpPr>
            <p:cNvPr id="913" name="Google Shape;913;p61"/>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61"/>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61"/>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61"/>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61"/>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 name="Google Shape;918;p61"/>
          <p:cNvGrpSpPr/>
          <p:nvPr/>
        </p:nvGrpSpPr>
        <p:grpSpPr>
          <a:xfrm>
            <a:off x="4423778" y="2340963"/>
            <a:ext cx="517934" cy="517934"/>
            <a:chOff x="3736598" y="2170606"/>
            <a:chExt cx="404889" cy="404889"/>
          </a:xfrm>
        </p:grpSpPr>
        <p:sp>
          <p:nvSpPr>
            <p:cNvPr id="919" name="Google Shape;919;p61"/>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61"/>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61"/>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61"/>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 name="Google Shape;923;p61"/>
          <p:cNvGrpSpPr/>
          <p:nvPr/>
        </p:nvGrpSpPr>
        <p:grpSpPr>
          <a:xfrm>
            <a:off x="3690839" y="2341061"/>
            <a:ext cx="586986" cy="517740"/>
            <a:chOff x="3161917" y="2170682"/>
            <a:chExt cx="458870" cy="404737"/>
          </a:xfrm>
        </p:grpSpPr>
        <p:sp>
          <p:nvSpPr>
            <p:cNvPr id="924" name="Google Shape;924;p61"/>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61"/>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61"/>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 name="Google Shape;927;p61"/>
          <p:cNvGrpSpPr/>
          <p:nvPr/>
        </p:nvGrpSpPr>
        <p:grpSpPr>
          <a:xfrm>
            <a:off x="3713860" y="3102400"/>
            <a:ext cx="540943" cy="517963"/>
            <a:chOff x="3179914" y="2889488"/>
            <a:chExt cx="422876" cy="404911"/>
          </a:xfrm>
        </p:grpSpPr>
        <p:sp>
          <p:nvSpPr>
            <p:cNvPr id="928" name="Google Shape;928;p61"/>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61"/>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61"/>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61"/>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61"/>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61"/>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 name="Google Shape;934;p61"/>
          <p:cNvGrpSpPr/>
          <p:nvPr/>
        </p:nvGrpSpPr>
        <p:grpSpPr>
          <a:xfrm>
            <a:off x="4414654" y="3102358"/>
            <a:ext cx="536180" cy="518047"/>
            <a:chOff x="3729467" y="2889422"/>
            <a:chExt cx="419153" cy="404977"/>
          </a:xfrm>
        </p:grpSpPr>
        <p:sp>
          <p:nvSpPr>
            <p:cNvPr id="935" name="Google Shape;935;p61"/>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61"/>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61"/>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61"/>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61"/>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61"/>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61"/>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 name="Google Shape;942;p61"/>
          <p:cNvGrpSpPr/>
          <p:nvPr/>
        </p:nvGrpSpPr>
        <p:grpSpPr>
          <a:xfrm>
            <a:off x="1951688" y="3445787"/>
            <a:ext cx="965351" cy="134611"/>
            <a:chOff x="4411970" y="2962952"/>
            <a:chExt cx="706544" cy="104212"/>
          </a:xfrm>
        </p:grpSpPr>
        <p:sp>
          <p:nvSpPr>
            <p:cNvPr id="943" name="Google Shape;943;p61"/>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61"/>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61"/>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61"/>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 name="Google Shape;947;p61"/>
          <p:cNvGrpSpPr/>
          <p:nvPr/>
        </p:nvGrpSpPr>
        <p:grpSpPr>
          <a:xfrm>
            <a:off x="1951688" y="3041077"/>
            <a:ext cx="960158" cy="289172"/>
            <a:chOff x="4411970" y="2726085"/>
            <a:chExt cx="643107" cy="193659"/>
          </a:xfrm>
        </p:grpSpPr>
        <p:sp>
          <p:nvSpPr>
            <p:cNvPr id="948" name="Google Shape;948;p61"/>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61"/>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61"/>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 name="Google Shape;951;p61"/>
          <p:cNvGrpSpPr/>
          <p:nvPr/>
        </p:nvGrpSpPr>
        <p:grpSpPr>
          <a:xfrm>
            <a:off x="960185" y="3295400"/>
            <a:ext cx="811503" cy="252584"/>
            <a:chOff x="4411970" y="4340222"/>
            <a:chExt cx="779467" cy="242683"/>
          </a:xfrm>
        </p:grpSpPr>
        <p:sp>
          <p:nvSpPr>
            <p:cNvPr id="952" name="Google Shape;952;p61"/>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61"/>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61"/>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 name="Google Shape;955;p61"/>
          <p:cNvGrpSpPr/>
          <p:nvPr/>
        </p:nvGrpSpPr>
        <p:grpSpPr>
          <a:xfrm>
            <a:off x="1951688" y="2709308"/>
            <a:ext cx="965160" cy="216230"/>
            <a:chOff x="4411970" y="2468674"/>
            <a:chExt cx="747317" cy="167425"/>
          </a:xfrm>
        </p:grpSpPr>
        <p:sp>
          <p:nvSpPr>
            <p:cNvPr id="956" name="Google Shape;956;p61"/>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61"/>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8" name="Google Shape;958;p61"/>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 name="Google Shape;959;p61"/>
          <p:cNvGrpSpPr/>
          <p:nvPr/>
        </p:nvGrpSpPr>
        <p:grpSpPr>
          <a:xfrm>
            <a:off x="959254" y="2334687"/>
            <a:ext cx="1959041" cy="208784"/>
            <a:chOff x="6336019" y="3733725"/>
            <a:chExt cx="2566206" cy="351310"/>
          </a:xfrm>
        </p:grpSpPr>
        <p:sp>
          <p:nvSpPr>
            <p:cNvPr id="960" name="Google Shape;960;p61"/>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61"/>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61"/>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61"/>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 name="Google Shape;964;p61"/>
          <p:cNvGrpSpPr/>
          <p:nvPr/>
        </p:nvGrpSpPr>
        <p:grpSpPr>
          <a:xfrm>
            <a:off x="1951688" y="3950602"/>
            <a:ext cx="946551" cy="153200"/>
            <a:chOff x="4404545" y="3301592"/>
            <a:chExt cx="782403" cy="129272"/>
          </a:xfrm>
        </p:grpSpPr>
        <p:sp>
          <p:nvSpPr>
            <p:cNvPr id="965" name="Google Shape;965;p61"/>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61"/>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 name="Google Shape;967;p61"/>
          <p:cNvGrpSpPr/>
          <p:nvPr/>
        </p:nvGrpSpPr>
        <p:grpSpPr>
          <a:xfrm>
            <a:off x="1951688" y="3695937"/>
            <a:ext cx="962257" cy="139127"/>
            <a:chOff x="4411970" y="3131459"/>
            <a:chExt cx="710520" cy="117397"/>
          </a:xfrm>
        </p:grpSpPr>
        <p:sp>
          <p:nvSpPr>
            <p:cNvPr id="968" name="Google Shape;968;p61"/>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61"/>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970" name="Google Shape;970;p61"/>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 name="Google Shape;971;p61"/>
          <p:cNvGrpSpPr/>
          <p:nvPr/>
        </p:nvGrpSpPr>
        <p:grpSpPr>
          <a:xfrm>
            <a:off x="951833" y="3621603"/>
            <a:ext cx="823838" cy="458988"/>
            <a:chOff x="4411970" y="1801825"/>
            <a:chExt cx="734586" cy="409262"/>
          </a:xfrm>
        </p:grpSpPr>
        <p:sp>
          <p:nvSpPr>
            <p:cNvPr id="972" name="Google Shape;972;p61"/>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61"/>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 name="Google Shape;974;p61"/>
          <p:cNvGrpSpPr/>
          <p:nvPr/>
        </p:nvGrpSpPr>
        <p:grpSpPr>
          <a:xfrm>
            <a:off x="3056804" y="2339173"/>
            <a:ext cx="521514" cy="521514"/>
            <a:chOff x="5681300" y="2527788"/>
            <a:chExt cx="805800" cy="805800"/>
          </a:xfrm>
        </p:grpSpPr>
        <p:sp>
          <p:nvSpPr>
            <p:cNvPr id="975" name="Google Shape;975;p61"/>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61"/>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 name="Google Shape;977;p61"/>
          <p:cNvGrpSpPr/>
          <p:nvPr/>
        </p:nvGrpSpPr>
        <p:grpSpPr>
          <a:xfrm>
            <a:off x="3051044" y="3094865"/>
            <a:ext cx="533033" cy="533033"/>
            <a:chOff x="4049800" y="640400"/>
            <a:chExt cx="858900" cy="858900"/>
          </a:xfrm>
        </p:grpSpPr>
        <p:sp>
          <p:nvSpPr>
            <p:cNvPr id="978" name="Google Shape;978;p61"/>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61"/>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 name="Google Shape;980;p61"/>
          <p:cNvGrpSpPr/>
          <p:nvPr/>
        </p:nvGrpSpPr>
        <p:grpSpPr>
          <a:xfrm>
            <a:off x="2976527" y="3772543"/>
            <a:ext cx="682068" cy="682068"/>
            <a:chOff x="5080188" y="927900"/>
            <a:chExt cx="961200" cy="961200"/>
          </a:xfrm>
        </p:grpSpPr>
        <p:sp>
          <p:nvSpPr>
            <p:cNvPr id="981" name="Google Shape;981;p61"/>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61"/>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61"/>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61"/>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61"/>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61"/>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61"/>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61"/>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 name="Google Shape;989;p61"/>
          <p:cNvGrpSpPr/>
          <p:nvPr/>
        </p:nvGrpSpPr>
        <p:grpSpPr>
          <a:xfrm>
            <a:off x="4440026" y="3869234"/>
            <a:ext cx="505650" cy="504006"/>
            <a:chOff x="6039282" y="1042577"/>
            <a:chExt cx="734315" cy="731929"/>
          </a:xfrm>
        </p:grpSpPr>
        <p:sp>
          <p:nvSpPr>
            <p:cNvPr id="990" name="Google Shape;990;p61"/>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61"/>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61"/>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61"/>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61"/>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61"/>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61"/>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61"/>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61"/>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61"/>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61"/>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61"/>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61"/>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61"/>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61"/>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61"/>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61"/>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61"/>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61"/>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61"/>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61"/>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 name="Google Shape;1011;p61"/>
          <p:cNvGrpSpPr/>
          <p:nvPr/>
        </p:nvGrpSpPr>
        <p:grpSpPr>
          <a:xfrm>
            <a:off x="5052628" y="2298862"/>
            <a:ext cx="567744" cy="602136"/>
            <a:chOff x="1825800" y="1651625"/>
            <a:chExt cx="539989" cy="571775"/>
          </a:xfrm>
        </p:grpSpPr>
        <p:sp>
          <p:nvSpPr>
            <p:cNvPr id="1012" name="Google Shape;1012;p61"/>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61"/>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61"/>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61"/>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 name="Google Shape;1016;p61"/>
          <p:cNvGrpSpPr/>
          <p:nvPr/>
        </p:nvGrpSpPr>
        <p:grpSpPr>
          <a:xfrm>
            <a:off x="3727557" y="3855579"/>
            <a:ext cx="508123" cy="507955"/>
            <a:chOff x="1897577" y="2802432"/>
            <a:chExt cx="492176" cy="492014"/>
          </a:xfrm>
        </p:grpSpPr>
        <p:sp>
          <p:nvSpPr>
            <p:cNvPr id="1017" name="Google Shape;1017;p61"/>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61"/>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61"/>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61"/>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61"/>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61"/>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61"/>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61"/>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61"/>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61"/>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61"/>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61"/>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 name="Google Shape;1029;p61"/>
          <p:cNvGrpSpPr/>
          <p:nvPr/>
        </p:nvGrpSpPr>
        <p:grpSpPr>
          <a:xfrm>
            <a:off x="959087" y="4169123"/>
            <a:ext cx="809227" cy="200842"/>
            <a:chOff x="2013045" y="4813233"/>
            <a:chExt cx="921986" cy="228854"/>
          </a:xfrm>
        </p:grpSpPr>
        <p:sp>
          <p:nvSpPr>
            <p:cNvPr id="1030" name="Google Shape;1030;p61"/>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61"/>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 name="Google Shape;1032;p61"/>
          <p:cNvGrpSpPr/>
          <p:nvPr/>
        </p:nvGrpSpPr>
        <p:grpSpPr>
          <a:xfrm>
            <a:off x="967547" y="2656004"/>
            <a:ext cx="792421" cy="269941"/>
            <a:chOff x="1046767" y="4756633"/>
            <a:chExt cx="859646" cy="292841"/>
          </a:xfrm>
        </p:grpSpPr>
        <p:sp>
          <p:nvSpPr>
            <p:cNvPr id="1033" name="Google Shape;1033;p61"/>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61"/>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61"/>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 name="Google Shape;1036;p61"/>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61"/>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61"/>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61"/>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 name="Google Shape;1040;p61"/>
          <p:cNvGrpSpPr/>
          <p:nvPr/>
        </p:nvGrpSpPr>
        <p:grpSpPr>
          <a:xfrm>
            <a:off x="7103403" y="2550562"/>
            <a:ext cx="166473" cy="141497"/>
            <a:chOff x="4660325" y="1866850"/>
            <a:chExt cx="68350" cy="58100"/>
          </a:xfrm>
        </p:grpSpPr>
        <p:sp>
          <p:nvSpPr>
            <p:cNvPr id="1041" name="Google Shape;1041;p61"/>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61"/>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 name="Google Shape;1043;p61"/>
          <p:cNvGrpSpPr/>
          <p:nvPr/>
        </p:nvGrpSpPr>
        <p:grpSpPr>
          <a:xfrm>
            <a:off x="7412747" y="2576286"/>
            <a:ext cx="162515" cy="90049"/>
            <a:chOff x="4791775" y="1877500"/>
            <a:chExt cx="66725" cy="36975"/>
          </a:xfrm>
        </p:grpSpPr>
        <p:sp>
          <p:nvSpPr>
            <p:cNvPr id="1044" name="Google Shape;1044;p61"/>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61"/>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 name="Google Shape;1046;p61"/>
          <p:cNvGrpSpPr/>
          <p:nvPr/>
        </p:nvGrpSpPr>
        <p:grpSpPr>
          <a:xfrm>
            <a:off x="7734460" y="2576286"/>
            <a:ext cx="144979" cy="90049"/>
            <a:chOff x="4923925" y="1877500"/>
            <a:chExt cx="59525" cy="36975"/>
          </a:xfrm>
        </p:grpSpPr>
        <p:sp>
          <p:nvSpPr>
            <p:cNvPr id="1047" name="Google Shape;1047;p61"/>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61"/>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 name="Google Shape;1049;p61"/>
          <p:cNvGrpSpPr/>
          <p:nvPr/>
        </p:nvGrpSpPr>
        <p:grpSpPr>
          <a:xfrm>
            <a:off x="8028952" y="2558477"/>
            <a:ext cx="141447" cy="125667"/>
            <a:chOff x="5058450" y="1870100"/>
            <a:chExt cx="58075" cy="51600"/>
          </a:xfrm>
        </p:grpSpPr>
        <p:sp>
          <p:nvSpPr>
            <p:cNvPr id="1050" name="Google Shape;1050;p61"/>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61"/>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 name="Google Shape;1052;p61"/>
          <p:cNvGrpSpPr/>
          <p:nvPr/>
        </p:nvGrpSpPr>
        <p:grpSpPr>
          <a:xfrm>
            <a:off x="7443466" y="2980885"/>
            <a:ext cx="101077" cy="107645"/>
            <a:chOff x="4811425" y="2065025"/>
            <a:chExt cx="41500" cy="44200"/>
          </a:xfrm>
        </p:grpSpPr>
        <p:sp>
          <p:nvSpPr>
            <p:cNvPr id="1053" name="Google Shape;1053;p61"/>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61"/>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 name="Google Shape;1055;p61"/>
          <p:cNvGrpSpPr/>
          <p:nvPr/>
        </p:nvGrpSpPr>
        <p:grpSpPr>
          <a:xfrm>
            <a:off x="7735904" y="2981098"/>
            <a:ext cx="120867" cy="107218"/>
            <a:chOff x="4929875" y="2065025"/>
            <a:chExt cx="49625" cy="44025"/>
          </a:xfrm>
        </p:grpSpPr>
        <p:sp>
          <p:nvSpPr>
            <p:cNvPr id="1056" name="Google Shape;1056;p61"/>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61"/>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 name="Google Shape;1058;p61"/>
          <p:cNvGrpSpPr/>
          <p:nvPr/>
        </p:nvGrpSpPr>
        <p:grpSpPr>
          <a:xfrm>
            <a:off x="8064572" y="2984112"/>
            <a:ext cx="70206" cy="101191"/>
            <a:chOff x="5083925" y="2066350"/>
            <a:chExt cx="28825" cy="41550"/>
          </a:xfrm>
        </p:grpSpPr>
        <p:sp>
          <p:nvSpPr>
            <p:cNvPr id="1059" name="Google Shape;1059;p61"/>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61"/>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 name="Google Shape;1061;p61"/>
          <p:cNvGrpSpPr/>
          <p:nvPr/>
        </p:nvGrpSpPr>
        <p:grpSpPr>
          <a:xfrm>
            <a:off x="7096126" y="2999759"/>
            <a:ext cx="181026" cy="69896"/>
            <a:chOff x="4659775" y="2072775"/>
            <a:chExt cx="74325" cy="28700"/>
          </a:xfrm>
        </p:grpSpPr>
        <p:sp>
          <p:nvSpPr>
            <p:cNvPr id="1062" name="Google Shape;1062;p61"/>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61"/>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61"/>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 name="Google Shape;1065;p61"/>
          <p:cNvGrpSpPr/>
          <p:nvPr/>
        </p:nvGrpSpPr>
        <p:grpSpPr>
          <a:xfrm>
            <a:off x="8015982" y="2790324"/>
            <a:ext cx="167387" cy="89197"/>
            <a:chOff x="4662475" y="1976500"/>
            <a:chExt cx="68725" cy="36625"/>
          </a:xfrm>
        </p:grpSpPr>
        <p:sp>
          <p:nvSpPr>
            <p:cNvPr id="1066" name="Google Shape;1066;p61"/>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61"/>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61"/>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 name="Google Shape;1069;p61"/>
          <p:cNvGrpSpPr/>
          <p:nvPr/>
        </p:nvGrpSpPr>
        <p:grpSpPr>
          <a:xfrm>
            <a:off x="7712887" y="2793764"/>
            <a:ext cx="166899" cy="82317"/>
            <a:chOff x="4920150" y="1977875"/>
            <a:chExt cx="68525" cy="33800"/>
          </a:xfrm>
        </p:grpSpPr>
        <p:sp>
          <p:nvSpPr>
            <p:cNvPr id="1070" name="Google Shape;1070;p61"/>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61"/>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61"/>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 name="Google Shape;1073;p61"/>
          <p:cNvGrpSpPr/>
          <p:nvPr/>
        </p:nvGrpSpPr>
        <p:grpSpPr>
          <a:xfrm>
            <a:off x="7124044" y="3197682"/>
            <a:ext cx="125190" cy="127859"/>
            <a:chOff x="4676550" y="2160575"/>
            <a:chExt cx="51400" cy="52500"/>
          </a:xfrm>
        </p:grpSpPr>
        <p:sp>
          <p:nvSpPr>
            <p:cNvPr id="1074" name="Google Shape;1074;p61"/>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61"/>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61"/>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 name="Google Shape;1077;p61"/>
          <p:cNvGrpSpPr/>
          <p:nvPr/>
        </p:nvGrpSpPr>
        <p:grpSpPr>
          <a:xfrm>
            <a:off x="7421302" y="3204714"/>
            <a:ext cx="145405" cy="113794"/>
            <a:chOff x="4768325" y="2163475"/>
            <a:chExt cx="59700" cy="46725"/>
          </a:xfrm>
        </p:grpSpPr>
        <p:sp>
          <p:nvSpPr>
            <p:cNvPr id="1078" name="Google Shape;1078;p61"/>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61"/>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0" name="Google Shape;1080;p61"/>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61"/>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61"/>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61"/>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61"/>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61"/>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6" name="Google Shape;1086;p61"/>
          <p:cNvGrpSpPr/>
          <p:nvPr/>
        </p:nvGrpSpPr>
        <p:grpSpPr>
          <a:xfrm>
            <a:off x="7437621" y="3459808"/>
            <a:ext cx="112768" cy="106853"/>
            <a:chOff x="4768575" y="2253950"/>
            <a:chExt cx="46300" cy="43875"/>
          </a:xfrm>
        </p:grpSpPr>
        <p:sp>
          <p:nvSpPr>
            <p:cNvPr id="1087" name="Google Shape;1087;p61"/>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61"/>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 name="Google Shape;1089;p61"/>
          <p:cNvGrpSpPr/>
          <p:nvPr/>
        </p:nvGrpSpPr>
        <p:grpSpPr>
          <a:xfrm>
            <a:off x="7737243" y="3948834"/>
            <a:ext cx="118187" cy="146246"/>
            <a:chOff x="4960900" y="2433225"/>
            <a:chExt cx="48525" cy="60050"/>
          </a:xfrm>
        </p:grpSpPr>
        <p:sp>
          <p:nvSpPr>
            <p:cNvPr id="1090" name="Google Shape;1090;p61"/>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61"/>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 name="Google Shape;1092;p61"/>
          <p:cNvGrpSpPr/>
          <p:nvPr/>
        </p:nvGrpSpPr>
        <p:grpSpPr>
          <a:xfrm>
            <a:off x="7425808" y="4212895"/>
            <a:ext cx="136394" cy="143810"/>
            <a:chOff x="4854075" y="2527625"/>
            <a:chExt cx="56000" cy="59050"/>
          </a:xfrm>
        </p:grpSpPr>
        <p:sp>
          <p:nvSpPr>
            <p:cNvPr id="1093" name="Google Shape;1093;p61"/>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61"/>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5" name="Google Shape;1095;p61"/>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61"/>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61"/>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 name="Google Shape;1098;p61"/>
          <p:cNvGrpSpPr/>
          <p:nvPr/>
        </p:nvGrpSpPr>
        <p:grpSpPr>
          <a:xfrm>
            <a:off x="8050020" y="3676639"/>
            <a:ext cx="99312" cy="160797"/>
            <a:chOff x="5059700" y="2334775"/>
            <a:chExt cx="40775" cy="66025"/>
          </a:xfrm>
        </p:grpSpPr>
        <p:sp>
          <p:nvSpPr>
            <p:cNvPr id="1099" name="Google Shape;1099;p61"/>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61"/>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61"/>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61"/>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61"/>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61"/>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61"/>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61"/>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61"/>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 name="Google Shape;1108;p61"/>
          <p:cNvGrpSpPr/>
          <p:nvPr/>
        </p:nvGrpSpPr>
        <p:grpSpPr>
          <a:xfrm>
            <a:off x="8007184" y="3941771"/>
            <a:ext cx="184984" cy="160371"/>
            <a:chOff x="5037700" y="2430325"/>
            <a:chExt cx="75950" cy="65850"/>
          </a:xfrm>
        </p:grpSpPr>
        <p:sp>
          <p:nvSpPr>
            <p:cNvPr id="1109" name="Google Shape;1109;p61"/>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61"/>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 name="Google Shape;1111;p61"/>
          <p:cNvGrpSpPr/>
          <p:nvPr/>
        </p:nvGrpSpPr>
        <p:grpSpPr>
          <a:xfrm>
            <a:off x="7426689" y="3708223"/>
            <a:ext cx="173014" cy="97629"/>
            <a:chOff x="4756975" y="2341800"/>
            <a:chExt cx="91975" cy="51925"/>
          </a:xfrm>
        </p:grpSpPr>
        <p:sp>
          <p:nvSpPr>
            <p:cNvPr id="1112" name="Google Shape;1112;p61"/>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61"/>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61"/>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61"/>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61"/>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61"/>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61"/>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61"/>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61"/>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61"/>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61"/>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61"/>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61"/>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61"/>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61"/>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61"/>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61"/>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61"/>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61"/>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61"/>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 name="Google Shape;1132;p61"/>
          <p:cNvGrpSpPr/>
          <p:nvPr/>
        </p:nvGrpSpPr>
        <p:grpSpPr>
          <a:xfrm>
            <a:off x="7693626" y="4196920"/>
            <a:ext cx="212497" cy="175761"/>
            <a:chOff x="4943575" y="2516350"/>
            <a:chExt cx="98675" cy="81700"/>
          </a:xfrm>
        </p:grpSpPr>
        <p:sp>
          <p:nvSpPr>
            <p:cNvPr id="1133" name="Google Shape;1133;p61"/>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61"/>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61"/>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61"/>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61"/>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61"/>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61"/>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61"/>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61"/>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61"/>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61"/>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61"/>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61"/>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61"/>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61"/>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61"/>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61"/>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61"/>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61"/>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61"/>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61"/>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61"/>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61"/>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61"/>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61"/>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61"/>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61"/>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61"/>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61"/>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61"/>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61"/>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61"/>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61"/>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61"/>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61"/>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61"/>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61"/>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61"/>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61"/>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61"/>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61"/>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61"/>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61"/>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61"/>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61"/>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61"/>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61"/>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61"/>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61"/>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61"/>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61"/>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61"/>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61"/>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61"/>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61"/>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61"/>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61"/>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61"/>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61"/>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61"/>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61"/>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61"/>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61"/>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61"/>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61"/>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61"/>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61"/>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61"/>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61"/>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61"/>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61"/>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61"/>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61"/>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61"/>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61"/>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61"/>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61"/>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61"/>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1" name="Google Shape;1211;p61"/>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61"/>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61"/>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61"/>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61"/>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9" name="Shape 1219"/>
        <p:cNvGrpSpPr/>
        <p:nvPr/>
      </p:nvGrpSpPr>
      <p:grpSpPr>
        <a:xfrm>
          <a:off x="0" y="0"/>
          <a:ext cx="0" cy="0"/>
          <a:chOff x="0" y="0"/>
          <a:chExt cx="0" cy="0"/>
        </a:xfrm>
      </p:grpSpPr>
      <p:grpSp>
        <p:nvGrpSpPr>
          <p:cNvPr id="1220" name="Google Shape;1220;p62"/>
          <p:cNvGrpSpPr/>
          <p:nvPr/>
        </p:nvGrpSpPr>
        <p:grpSpPr>
          <a:xfrm>
            <a:off x="752796" y="2869970"/>
            <a:ext cx="2622876" cy="1333540"/>
            <a:chOff x="238125" y="1038125"/>
            <a:chExt cx="7146800" cy="3633625"/>
          </a:xfrm>
        </p:grpSpPr>
        <p:sp>
          <p:nvSpPr>
            <p:cNvPr id="1221" name="Google Shape;1221;p62"/>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62"/>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62"/>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62"/>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62"/>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62"/>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62"/>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62"/>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62"/>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62"/>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62"/>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62"/>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62"/>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62"/>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62"/>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62"/>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62"/>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62"/>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62"/>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62"/>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62"/>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62"/>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62"/>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62"/>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62"/>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62"/>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62"/>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62"/>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62"/>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62"/>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62"/>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62"/>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62"/>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62"/>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62"/>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62"/>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62"/>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62"/>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62"/>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62"/>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62"/>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62"/>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62"/>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62"/>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62"/>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62"/>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62"/>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62"/>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62"/>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62"/>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62"/>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62"/>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62"/>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62"/>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62"/>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62"/>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62"/>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62"/>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62"/>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62"/>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62"/>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62"/>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62"/>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62"/>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62"/>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62"/>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62"/>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62"/>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62"/>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62"/>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62"/>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62"/>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62"/>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62"/>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62"/>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62"/>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62"/>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62"/>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62"/>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62"/>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62"/>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62"/>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62"/>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62"/>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62"/>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62"/>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62"/>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62"/>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62"/>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62"/>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62"/>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62"/>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62"/>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62"/>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62"/>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62"/>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62"/>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62"/>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62"/>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62"/>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62"/>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62"/>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62"/>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62"/>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62"/>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62"/>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62"/>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62"/>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62"/>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62"/>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2"/>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62"/>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62"/>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62"/>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62"/>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62"/>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62"/>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62"/>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62"/>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62"/>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62"/>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62"/>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62"/>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62"/>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62"/>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2"/>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62"/>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62"/>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62"/>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2"/>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62"/>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62"/>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62"/>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62"/>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62"/>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62"/>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62"/>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62"/>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62"/>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62"/>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62"/>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62"/>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62"/>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62"/>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62"/>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62"/>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62"/>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62"/>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62"/>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62"/>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2"/>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62"/>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62"/>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62"/>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62"/>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62"/>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62"/>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62"/>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62"/>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62"/>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62"/>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2"/>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2"/>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62"/>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62"/>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62"/>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62"/>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62"/>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62"/>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62"/>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62"/>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62"/>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62"/>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62"/>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2"/>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62"/>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62"/>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62"/>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62"/>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62"/>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62"/>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62"/>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62"/>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62"/>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62"/>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62"/>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62"/>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62"/>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62"/>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62"/>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62"/>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2"/>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2"/>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62"/>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62"/>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2"/>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2"/>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2"/>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2"/>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2"/>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62"/>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62"/>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2"/>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2"/>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2"/>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2"/>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2"/>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2"/>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62"/>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2"/>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62"/>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2"/>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62"/>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2"/>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2"/>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2"/>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2"/>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2"/>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2"/>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2"/>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2"/>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2"/>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2"/>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2"/>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2"/>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2"/>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2"/>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2"/>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2"/>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62"/>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62"/>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62"/>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62"/>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62"/>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62"/>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62"/>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62"/>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62"/>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2"/>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2"/>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2"/>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62"/>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2"/>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2"/>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2"/>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2"/>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62"/>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2"/>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2"/>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62"/>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62"/>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2"/>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2"/>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2"/>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2"/>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2"/>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2"/>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2"/>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62"/>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62"/>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2"/>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2"/>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2"/>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2"/>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2"/>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2"/>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62"/>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2"/>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2"/>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2"/>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2"/>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2"/>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2"/>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2"/>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2"/>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2"/>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2"/>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2"/>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2"/>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2"/>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62"/>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2"/>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2"/>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62"/>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2"/>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2"/>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62"/>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62"/>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62"/>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62"/>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62"/>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2"/>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2"/>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2"/>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2"/>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2"/>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2"/>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2"/>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2"/>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2"/>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2"/>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2"/>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2"/>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2"/>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2"/>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2"/>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2"/>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2"/>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2"/>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2"/>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2"/>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2"/>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2"/>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2"/>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2"/>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2"/>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2"/>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2"/>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2"/>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2"/>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2"/>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2"/>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2"/>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2"/>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2"/>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2"/>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2"/>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2"/>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2"/>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2"/>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2"/>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2"/>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2"/>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2"/>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2"/>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2"/>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2"/>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2"/>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2"/>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2"/>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2"/>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2"/>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2"/>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2"/>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2"/>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2"/>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2"/>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2"/>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2"/>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2"/>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2"/>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2"/>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2"/>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2"/>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2"/>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2"/>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2"/>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2"/>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2"/>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2"/>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2"/>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2"/>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2"/>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2"/>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2"/>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2"/>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2"/>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2"/>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2"/>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2"/>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2"/>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2"/>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2"/>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2"/>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2"/>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2"/>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2"/>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2"/>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2"/>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2"/>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2"/>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2"/>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2"/>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2"/>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2"/>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2"/>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2"/>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2"/>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2"/>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2"/>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2"/>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2"/>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2"/>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2"/>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2"/>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2"/>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2"/>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2"/>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2"/>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2"/>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2"/>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2"/>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2"/>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2"/>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2"/>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2"/>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2"/>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2"/>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2"/>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2"/>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2"/>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2"/>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2"/>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2"/>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2"/>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2"/>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2"/>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2"/>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2"/>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2"/>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2"/>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2"/>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2"/>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2"/>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2"/>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2"/>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2"/>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2"/>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2"/>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2"/>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2"/>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2"/>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2"/>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2"/>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2"/>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2"/>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2"/>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2"/>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2"/>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2"/>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2"/>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2"/>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2"/>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2"/>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2"/>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2"/>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2"/>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2"/>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2"/>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2"/>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2"/>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2"/>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2"/>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2"/>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2"/>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2"/>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2"/>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2"/>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2"/>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2"/>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2"/>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2"/>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2"/>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2"/>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2"/>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2"/>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2"/>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2"/>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2"/>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2"/>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2"/>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2"/>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2"/>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2"/>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2"/>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2"/>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2"/>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2"/>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2"/>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2"/>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2"/>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2"/>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2"/>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2"/>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2"/>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2"/>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2"/>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2"/>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2"/>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2"/>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2"/>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2"/>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2"/>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2"/>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2"/>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2"/>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2"/>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2"/>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2"/>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2"/>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2"/>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2"/>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2"/>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2"/>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2"/>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2"/>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2"/>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2"/>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2"/>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2"/>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2"/>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2"/>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2"/>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2"/>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2"/>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2"/>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2"/>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2"/>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2"/>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2"/>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2"/>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2"/>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2"/>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2"/>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2"/>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2"/>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2"/>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2"/>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2"/>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2"/>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2"/>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2"/>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2"/>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2"/>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2"/>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2"/>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2"/>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2"/>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2"/>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2"/>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2"/>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2"/>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2"/>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2"/>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2"/>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2"/>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2"/>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2"/>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2"/>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2"/>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2"/>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2"/>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2"/>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2"/>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2"/>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2"/>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2"/>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2"/>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2"/>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2"/>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2"/>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2"/>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2"/>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2"/>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2"/>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2"/>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2"/>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2"/>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2"/>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2"/>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2"/>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2"/>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2"/>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2"/>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2"/>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2"/>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2"/>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2"/>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2"/>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2"/>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2"/>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2"/>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2"/>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2"/>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2"/>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2"/>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2"/>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2"/>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2"/>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2"/>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2"/>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2"/>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2"/>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2"/>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2"/>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2"/>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2"/>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2"/>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2"/>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2"/>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2"/>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2"/>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2"/>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2"/>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2"/>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2"/>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2"/>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2"/>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2"/>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2"/>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2"/>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2"/>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2"/>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2"/>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2"/>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2"/>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2"/>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2"/>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2"/>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2"/>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2"/>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2"/>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2"/>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2"/>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2"/>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2"/>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2"/>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2"/>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2"/>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2"/>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2"/>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2"/>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2"/>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2"/>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2"/>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2"/>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2"/>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2"/>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2"/>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2"/>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2"/>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2"/>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2"/>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2"/>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2"/>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2"/>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2"/>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2"/>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2"/>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2"/>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2"/>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2"/>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2"/>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2"/>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2"/>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2"/>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2"/>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2"/>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2"/>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2"/>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2"/>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2"/>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2"/>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2"/>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2"/>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2"/>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2"/>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2"/>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2"/>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2"/>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2"/>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2"/>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2"/>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2"/>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2"/>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2"/>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2"/>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2"/>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2"/>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2"/>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2"/>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2"/>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2"/>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2"/>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2"/>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2"/>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2"/>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2"/>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2"/>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2"/>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2"/>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2"/>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2"/>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2"/>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2"/>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2"/>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2"/>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2"/>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2"/>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2"/>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2"/>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2"/>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2"/>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2"/>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2"/>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2"/>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2"/>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2"/>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2"/>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2"/>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2"/>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2"/>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2"/>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2"/>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2"/>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2"/>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2"/>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2"/>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2"/>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2"/>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2"/>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2"/>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2"/>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2"/>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2"/>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2"/>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2"/>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2"/>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2"/>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2"/>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2"/>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2"/>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2"/>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2"/>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2"/>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2"/>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2"/>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2"/>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2"/>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2"/>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2"/>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2"/>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2"/>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2"/>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2"/>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2"/>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2"/>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2"/>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2"/>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2"/>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2"/>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2"/>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2"/>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2"/>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2"/>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2"/>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2"/>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2"/>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2"/>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2"/>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2"/>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2"/>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2"/>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2"/>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2"/>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2"/>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2"/>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2"/>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2"/>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2"/>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2"/>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2"/>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2"/>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2"/>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2"/>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2"/>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2"/>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2"/>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2"/>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2"/>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2"/>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2"/>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2"/>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2"/>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2"/>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2"/>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2"/>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2"/>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2"/>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2"/>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2"/>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2"/>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2"/>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2"/>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2"/>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2"/>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2"/>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2"/>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2"/>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2"/>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2"/>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2"/>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2"/>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2"/>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2"/>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2"/>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2"/>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2"/>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2"/>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2"/>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2"/>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2"/>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2"/>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2"/>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2"/>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2"/>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2"/>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2"/>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2"/>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2"/>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2"/>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2"/>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2"/>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2"/>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2"/>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2"/>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2"/>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2"/>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2"/>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2"/>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2"/>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2"/>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2"/>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2"/>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2"/>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2"/>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2"/>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2"/>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2"/>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2"/>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2"/>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2"/>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2"/>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2"/>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2"/>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2"/>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2"/>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2"/>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2"/>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2"/>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2"/>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2"/>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2"/>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2"/>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2"/>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2"/>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2"/>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2"/>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2"/>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2"/>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2"/>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2"/>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2"/>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2"/>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2"/>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2"/>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2"/>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2"/>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2"/>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2"/>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2"/>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2"/>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2"/>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2"/>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2"/>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2"/>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2"/>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2"/>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2"/>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2"/>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2"/>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2"/>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2"/>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2"/>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2"/>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2"/>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2"/>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2"/>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2"/>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2"/>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2"/>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2"/>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2"/>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2"/>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2"/>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2"/>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2"/>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2"/>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2"/>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2"/>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2"/>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2"/>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2"/>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2"/>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2"/>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2"/>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2"/>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2"/>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2"/>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2"/>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2"/>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2"/>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2"/>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2"/>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2"/>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2"/>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2"/>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2"/>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2"/>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2"/>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2"/>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2"/>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2"/>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2"/>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2"/>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2"/>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2"/>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2"/>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2"/>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2"/>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2"/>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2"/>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2"/>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2"/>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2"/>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2"/>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2"/>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2"/>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2"/>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2"/>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2"/>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2"/>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2"/>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2"/>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2"/>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2"/>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2"/>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2"/>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2"/>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2"/>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2"/>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2"/>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2"/>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2"/>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2"/>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2"/>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2"/>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2"/>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2"/>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2"/>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2"/>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2"/>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2"/>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2"/>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2"/>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2"/>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2"/>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2"/>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2"/>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2"/>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2"/>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2"/>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2"/>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2"/>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2"/>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2"/>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2"/>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2"/>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2"/>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2"/>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2"/>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2"/>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2"/>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2"/>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2"/>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2"/>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2"/>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2"/>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2"/>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2"/>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2"/>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2"/>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2"/>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2"/>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2"/>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2"/>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2"/>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2"/>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2"/>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2"/>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2"/>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2"/>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2"/>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2"/>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2"/>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2"/>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2"/>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2"/>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2"/>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2"/>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2"/>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2"/>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2"/>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2"/>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2"/>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2"/>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2"/>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2"/>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2"/>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2"/>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2"/>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2"/>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2"/>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2"/>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2"/>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2"/>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2"/>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2"/>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2"/>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2"/>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2"/>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2"/>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2"/>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2"/>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2"/>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2"/>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2"/>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2"/>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2"/>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2"/>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2"/>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2"/>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2"/>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2"/>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2"/>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2"/>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2"/>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2"/>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2"/>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2"/>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2"/>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2"/>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2"/>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2"/>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2"/>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2"/>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2"/>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2"/>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2"/>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2"/>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2"/>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2"/>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2"/>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2"/>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2"/>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2"/>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2"/>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2"/>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2"/>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2"/>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2"/>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2"/>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2"/>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2"/>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2"/>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2"/>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2"/>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2"/>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2"/>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2"/>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2"/>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2"/>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2"/>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2"/>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2"/>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2"/>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2"/>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2"/>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2"/>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2"/>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2"/>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2"/>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2"/>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2"/>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2"/>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2"/>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2"/>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2"/>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2"/>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2"/>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2"/>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2"/>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2"/>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2"/>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2"/>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2"/>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2"/>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2"/>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2"/>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2"/>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2"/>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2"/>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2"/>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2"/>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2"/>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2"/>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2"/>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2"/>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2"/>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2"/>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2"/>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2"/>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2"/>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2"/>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2"/>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2"/>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2"/>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2"/>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2"/>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2"/>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2"/>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2"/>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2"/>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2"/>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2"/>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2"/>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2"/>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2"/>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2"/>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2"/>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2"/>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2"/>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2"/>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2"/>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2"/>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2"/>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2"/>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2"/>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2"/>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2"/>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2"/>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2"/>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2"/>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2"/>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2"/>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2"/>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2"/>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2"/>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2"/>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2"/>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2"/>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2"/>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2"/>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2"/>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2"/>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2"/>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2"/>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2"/>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2"/>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2"/>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2"/>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2"/>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2"/>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2"/>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2"/>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2"/>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2"/>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2"/>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2"/>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2"/>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2"/>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2"/>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2"/>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2"/>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2"/>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2"/>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2"/>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2"/>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2"/>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2"/>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2"/>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2"/>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2"/>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2"/>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2"/>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2"/>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2"/>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2"/>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2"/>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2"/>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2"/>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2"/>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2"/>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2"/>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2"/>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2"/>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2"/>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2"/>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2"/>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2"/>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2"/>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2"/>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2"/>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2"/>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2"/>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2"/>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2"/>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2"/>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2"/>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2"/>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2"/>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2"/>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2"/>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2"/>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2"/>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2"/>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2"/>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2"/>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2"/>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2"/>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2"/>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2"/>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2"/>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2"/>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2"/>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2"/>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2"/>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2"/>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2"/>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2"/>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2"/>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2"/>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2"/>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2"/>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2"/>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2"/>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2"/>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2"/>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2"/>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2"/>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2"/>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2"/>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2"/>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2"/>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2"/>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2"/>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2"/>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2"/>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2"/>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2"/>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2"/>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2"/>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2"/>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2"/>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2"/>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2"/>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2"/>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2"/>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2"/>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2"/>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2"/>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2"/>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2"/>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2"/>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2"/>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2"/>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2"/>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2"/>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2"/>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2"/>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2"/>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2"/>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2"/>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2"/>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2"/>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2"/>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2"/>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2"/>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2"/>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2"/>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2"/>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2"/>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2"/>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2"/>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2"/>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2"/>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2"/>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2"/>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2"/>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2"/>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2"/>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2"/>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2"/>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2"/>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2"/>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2"/>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2"/>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2"/>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2"/>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2"/>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2"/>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2"/>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2"/>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2"/>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2"/>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2"/>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2"/>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2"/>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2"/>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2"/>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2"/>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2"/>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2"/>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2"/>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2"/>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2"/>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2"/>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2"/>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2"/>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2"/>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2"/>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2"/>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2"/>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2"/>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2"/>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2"/>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2"/>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2"/>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2"/>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2"/>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2"/>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2"/>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2"/>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2"/>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2"/>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2"/>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2"/>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2"/>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2"/>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2"/>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2"/>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2"/>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2"/>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2"/>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2"/>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2"/>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2"/>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2"/>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2"/>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2"/>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2"/>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2"/>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2"/>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2"/>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2"/>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2"/>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2"/>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2"/>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2"/>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2"/>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2"/>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2"/>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2"/>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2"/>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2"/>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2"/>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2"/>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2"/>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2"/>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2"/>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2"/>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2"/>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2"/>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2"/>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2"/>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2"/>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2"/>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2"/>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2"/>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2"/>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2"/>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2"/>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2"/>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2"/>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2"/>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2"/>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2"/>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2"/>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2"/>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2"/>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2"/>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2"/>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2"/>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2"/>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2"/>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2"/>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2"/>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2"/>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2"/>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2"/>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2"/>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2"/>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2"/>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2"/>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2"/>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2"/>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2"/>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2"/>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2"/>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2"/>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2"/>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2"/>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2"/>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2"/>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2"/>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2"/>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2"/>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2"/>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2"/>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2"/>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2"/>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2"/>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2"/>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2"/>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2"/>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2"/>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2"/>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2"/>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2"/>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2"/>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2"/>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2"/>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2"/>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2"/>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2"/>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2"/>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2"/>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2"/>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2"/>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2"/>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2"/>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2"/>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2"/>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2"/>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2"/>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2"/>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2"/>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2"/>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2"/>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2"/>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2"/>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2"/>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2"/>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2"/>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2"/>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2"/>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2"/>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2"/>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2"/>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2"/>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2"/>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2"/>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2"/>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2"/>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2"/>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2"/>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2"/>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2"/>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2"/>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2"/>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2"/>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2"/>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2"/>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2"/>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2"/>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2"/>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2"/>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2"/>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2"/>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2"/>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2"/>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2"/>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2"/>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2"/>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2"/>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2"/>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2"/>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2"/>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2"/>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2"/>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2"/>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2"/>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2"/>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2"/>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2"/>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2"/>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2"/>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2"/>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2"/>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2"/>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2"/>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2"/>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2"/>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2"/>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2"/>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2"/>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2"/>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2"/>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2"/>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2"/>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2"/>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2"/>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2"/>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2"/>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2"/>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2"/>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2"/>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2"/>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2"/>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2"/>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2"/>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2"/>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2"/>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2"/>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2"/>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2"/>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2"/>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2"/>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2"/>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2"/>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2"/>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2"/>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2"/>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2"/>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2"/>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2"/>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2"/>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2"/>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2"/>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2"/>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2"/>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2"/>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2"/>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2"/>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2"/>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2"/>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2"/>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2"/>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2"/>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2"/>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2"/>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2"/>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2"/>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2"/>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2"/>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2"/>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2"/>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2"/>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2"/>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2"/>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2"/>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2"/>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3" name="Google Shape;2793;p62"/>
          <p:cNvGrpSpPr/>
          <p:nvPr/>
        </p:nvGrpSpPr>
        <p:grpSpPr>
          <a:xfrm>
            <a:off x="6681268" y="3584496"/>
            <a:ext cx="560636" cy="516497"/>
            <a:chOff x="6652051" y="3714143"/>
            <a:chExt cx="560636" cy="516497"/>
          </a:xfrm>
        </p:grpSpPr>
        <p:grpSp>
          <p:nvGrpSpPr>
            <p:cNvPr id="2794" name="Google Shape;2794;p62"/>
            <p:cNvGrpSpPr/>
            <p:nvPr/>
          </p:nvGrpSpPr>
          <p:grpSpPr>
            <a:xfrm>
              <a:off x="6669657" y="3716715"/>
              <a:ext cx="466768" cy="464314"/>
              <a:chOff x="3139766" y="765669"/>
              <a:chExt cx="886380" cy="881888"/>
            </a:xfrm>
          </p:grpSpPr>
          <p:grpSp>
            <p:nvGrpSpPr>
              <p:cNvPr id="2795" name="Google Shape;2795;p62"/>
              <p:cNvGrpSpPr/>
              <p:nvPr/>
            </p:nvGrpSpPr>
            <p:grpSpPr>
              <a:xfrm>
                <a:off x="3139766" y="765669"/>
                <a:ext cx="886380" cy="881888"/>
                <a:chOff x="3139766" y="765669"/>
                <a:chExt cx="886380" cy="881888"/>
              </a:xfrm>
            </p:grpSpPr>
            <p:sp>
              <p:nvSpPr>
                <p:cNvPr id="2796" name="Google Shape;2796;p62"/>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2"/>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2"/>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2"/>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2"/>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2"/>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2"/>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2"/>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2"/>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05" name="Google Shape;2805;p62"/>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2"/>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2"/>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2"/>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09" name="Google Shape;2809;p62"/>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0" name="Google Shape;2810;p62"/>
          <p:cNvGrpSpPr/>
          <p:nvPr/>
        </p:nvGrpSpPr>
        <p:grpSpPr>
          <a:xfrm>
            <a:off x="7679978" y="3065079"/>
            <a:ext cx="104231" cy="320340"/>
            <a:chOff x="7564426" y="3224343"/>
            <a:chExt cx="119985" cy="368801"/>
          </a:xfrm>
        </p:grpSpPr>
        <p:sp>
          <p:nvSpPr>
            <p:cNvPr id="2811" name="Google Shape;2811;p62"/>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2"/>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3" name="Google Shape;2813;p62"/>
          <p:cNvGrpSpPr/>
          <p:nvPr/>
        </p:nvGrpSpPr>
        <p:grpSpPr>
          <a:xfrm>
            <a:off x="7379466" y="3059180"/>
            <a:ext cx="189489" cy="332132"/>
            <a:chOff x="8370831" y="3202002"/>
            <a:chExt cx="218129" cy="382376"/>
          </a:xfrm>
        </p:grpSpPr>
        <p:sp>
          <p:nvSpPr>
            <p:cNvPr id="2814" name="Google Shape;2814;p62"/>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2"/>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6" name="Google Shape;2816;p62"/>
          <p:cNvGrpSpPr/>
          <p:nvPr/>
        </p:nvGrpSpPr>
        <p:grpSpPr>
          <a:xfrm>
            <a:off x="8102855" y="3470312"/>
            <a:ext cx="309429" cy="267000"/>
            <a:chOff x="6742064" y="3750480"/>
            <a:chExt cx="399315" cy="344560"/>
          </a:xfrm>
        </p:grpSpPr>
        <p:sp>
          <p:nvSpPr>
            <p:cNvPr id="2817" name="Google Shape;2817;p62"/>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2"/>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9" name="Google Shape;2819;p62"/>
          <p:cNvGrpSpPr/>
          <p:nvPr/>
        </p:nvGrpSpPr>
        <p:grpSpPr>
          <a:xfrm>
            <a:off x="7641874" y="3821360"/>
            <a:ext cx="180437" cy="281608"/>
            <a:chOff x="7248525" y="3739696"/>
            <a:chExt cx="230531" cy="359790"/>
          </a:xfrm>
        </p:grpSpPr>
        <p:sp>
          <p:nvSpPr>
            <p:cNvPr id="2820" name="Google Shape;2820;p62"/>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2"/>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2" name="Google Shape;2822;p62"/>
          <p:cNvGrpSpPr/>
          <p:nvPr/>
        </p:nvGrpSpPr>
        <p:grpSpPr>
          <a:xfrm>
            <a:off x="7887794" y="3464584"/>
            <a:ext cx="162896" cy="278710"/>
            <a:chOff x="7601242" y="3729267"/>
            <a:chExt cx="222566" cy="380803"/>
          </a:xfrm>
        </p:grpSpPr>
        <p:sp>
          <p:nvSpPr>
            <p:cNvPr id="2823" name="Google Shape;2823;p62"/>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2"/>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25" name="Google Shape;2825;p62"/>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26" name="Google Shape;2826;p62"/>
          <p:cNvGrpSpPr/>
          <p:nvPr/>
        </p:nvGrpSpPr>
        <p:grpSpPr>
          <a:xfrm>
            <a:off x="7377439" y="3465724"/>
            <a:ext cx="193543" cy="275990"/>
            <a:chOff x="8304647" y="3738687"/>
            <a:chExt cx="225076" cy="320956"/>
          </a:xfrm>
        </p:grpSpPr>
        <p:sp>
          <p:nvSpPr>
            <p:cNvPr id="2827" name="Google Shape;2827;p62"/>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2"/>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2"/>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0" name="Google Shape;2830;p62"/>
          <p:cNvGrpSpPr/>
          <p:nvPr/>
        </p:nvGrpSpPr>
        <p:grpSpPr>
          <a:xfrm>
            <a:off x="7649932" y="3465724"/>
            <a:ext cx="178492" cy="275990"/>
            <a:chOff x="8615101" y="3738687"/>
            <a:chExt cx="207573" cy="320956"/>
          </a:xfrm>
        </p:grpSpPr>
        <p:sp>
          <p:nvSpPr>
            <p:cNvPr id="2831" name="Google Shape;2831;p62"/>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2"/>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2"/>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34" name="Google Shape;2834;p62"/>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35" name="Google Shape;2835;p62"/>
          <p:cNvGrpSpPr/>
          <p:nvPr/>
        </p:nvGrpSpPr>
        <p:grpSpPr>
          <a:xfrm>
            <a:off x="7875463" y="3868385"/>
            <a:ext cx="187557" cy="187557"/>
            <a:chOff x="8565775" y="671075"/>
            <a:chExt cx="441000" cy="441000"/>
          </a:xfrm>
        </p:grpSpPr>
        <p:sp>
          <p:nvSpPr>
            <p:cNvPr id="2836" name="Google Shape;2836;p62"/>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2"/>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38" name="Google Shape;2838;p62"/>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2"/>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40" name="Google Shape;2840;p62"/>
          <p:cNvGrpSpPr/>
          <p:nvPr/>
        </p:nvGrpSpPr>
        <p:grpSpPr>
          <a:xfrm>
            <a:off x="6029935" y="2940910"/>
            <a:ext cx="587865" cy="517731"/>
            <a:chOff x="6000718" y="3070557"/>
            <a:chExt cx="587865" cy="517731"/>
          </a:xfrm>
        </p:grpSpPr>
        <p:sp>
          <p:nvSpPr>
            <p:cNvPr id="2841" name="Google Shape;2841;p62"/>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2"/>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2"/>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2"/>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2"/>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2"/>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2"/>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2"/>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2"/>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2"/>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1" name="Google Shape;2851;p62"/>
          <p:cNvGrpSpPr/>
          <p:nvPr/>
        </p:nvGrpSpPr>
        <p:grpSpPr>
          <a:xfrm>
            <a:off x="6044740" y="3584570"/>
            <a:ext cx="557665" cy="516387"/>
            <a:chOff x="6015523" y="3714217"/>
            <a:chExt cx="557665" cy="516387"/>
          </a:xfrm>
        </p:grpSpPr>
        <p:grpSp>
          <p:nvGrpSpPr>
            <p:cNvPr id="2852" name="Google Shape;2852;p62"/>
            <p:cNvGrpSpPr/>
            <p:nvPr/>
          </p:nvGrpSpPr>
          <p:grpSpPr>
            <a:xfrm>
              <a:off x="6036094" y="3716980"/>
              <a:ext cx="529822" cy="510480"/>
              <a:chOff x="3148311" y="-545634"/>
              <a:chExt cx="1006118" cy="969572"/>
            </a:xfrm>
          </p:grpSpPr>
          <p:sp>
            <p:nvSpPr>
              <p:cNvPr id="2853" name="Google Shape;2853;p62"/>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2"/>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2"/>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2"/>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2"/>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2"/>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2"/>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2"/>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2"/>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2"/>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63" name="Google Shape;2863;p62"/>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4" name="Google Shape;2864;p62"/>
          <p:cNvGrpSpPr/>
          <p:nvPr/>
        </p:nvGrpSpPr>
        <p:grpSpPr>
          <a:xfrm>
            <a:off x="6673522" y="2943981"/>
            <a:ext cx="576302" cy="511871"/>
            <a:chOff x="6644304" y="3073628"/>
            <a:chExt cx="576302" cy="511871"/>
          </a:xfrm>
        </p:grpSpPr>
        <p:grpSp>
          <p:nvGrpSpPr>
            <p:cNvPr id="2865" name="Google Shape;2865;p62"/>
            <p:cNvGrpSpPr/>
            <p:nvPr/>
          </p:nvGrpSpPr>
          <p:grpSpPr>
            <a:xfrm>
              <a:off x="6712169" y="3073651"/>
              <a:ext cx="481611" cy="506713"/>
              <a:chOff x="1833536" y="-546641"/>
              <a:chExt cx="914567" cy="962419"/>
            </a:xfrm>
          </p:grpSpPr>
          <p:grpSp>
            <p:nvGrpSpPr>
              <p:cNvPr id="2866" name="Google Shape;2866;p62"/>
              <p:cNvGrpSpPr/>
              <p:nvPr/>
            </p:nvGrpSpPr>
            <p:grpSpPr>
              <a:xfrm>
                <a:off x="1833536" y="-524249"/>
                <a:ext cx="914567" cy="940027"/>
                <a:chOff x="1833536" y="-524249"/>
                <a:chExt cx="914567" cy="940027"/>
              </a:xfrm>
            </p:grpSpPr>
            <p:sp>
              <p:nvSpPr>
                <p:cNvPr id="2867" name="Google Shape;2867;p62"/>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2"/>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2"/>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2"/>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2"/>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72" name="Google Shape;2872;p62"/>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2"/>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2"/>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2"/>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76" name="Google Shape;2876;p62"/>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7" name="Google Shape;2877;p62"/>
          <p:cNvGrpSpPr/>
          <p:nvPr/>
        </p:nvGrpSpPr>
        <p:grpSpPr>
          <a:xfrm>
            <a:off x="5938558" y="1033351"/>
            <a:ext cx="2435960" cy="1297725"/>
            <a:chOff x="233350" y="949250"/>
            <a:chExt cx="7137300" cy="3802300"/>
          </a:xfrm>
        </p:grpSpPr>
        <p:sp>
          <p:nvSpPr>
            <p:cNvPr id="2878" name="Google Shape;2878;p62"/>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2"/>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2"/>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2"/>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2"/>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2"/>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2"/>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2"/>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2"/>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2"/>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2"/>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2"/>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2"/>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2"/>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2"/>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2"/>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2"/>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2"/>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2"/>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2"/>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2"/>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2"/>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2"/>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2"/>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2"/>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2"/>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2"/>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2"/>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2"/>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2"/>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2"/>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2"/>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2"/>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2"/>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2"/>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2"/>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2"/>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2"/>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2"/>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2"/>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2"/>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2"/>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2"/>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2"/>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2"/>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2"/>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2"/>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2"/>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2"/>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2"/>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2"/>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9" name="Google Shape;2929;p62"/>
          <p:cNvGrpSpPr/>
          <p:nvPr/>
        </p:nvGrpSpPr>
        <p:grpSpPr>
          <a:xfrm>
            <a:off x="731715" y="995041"/>
            <a:ext cx="2665073" cy="1317140"/>
            <a:chOff x="793334" y="1192826"/>
            <a:chExt cx="2665073" cy="1317140"/>
          </a:xfrm>
        </p:grpSpPr>
        <p:sp>
          <p:nvSpPr>
            <p:cNvPr id="2930" name="Google Shape;2930;p62"/>
            <p:cNvSpPr/>
            <p:nvPr/>
          </p:nvSpPr>
          <p:spPr>
            <a:xfrm>
              <a:off x="2759899" y="20345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2"/>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2"/>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2"/>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2"/>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2"/>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2"/>
            <p:cNvSpPr/>
            <p:nvPr/>
          </p:nvSpPr>
          <p:spPr>
            <a:xfrm>
              <a:off x="1460410" y="1905428"/>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2"/>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2"/>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2"/>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2"/>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2"/>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2"/>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2"/>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2"/>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2"/>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2"/>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2"/>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2"/>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2"/>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2"/>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2"/>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2"/>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2"/>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2"/>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2"/>
            <p:cNvSpPr/>
            <p:nvPr/>
          </p:nvSpPr>
          <p:spPr>
            <a:xfrm>
              <a:off x="1309917" y="1312268"/>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2"/>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2"/>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2"/>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2"/>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2"/>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2"/>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2"/>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2"/>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2"/>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2"/>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2"/>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2"/>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2"/>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2"/>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2"/>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2"/>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2"/>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2"/>
            <p:cNvSpPr/>
            <p:nvPr/>
          </p:nvSpPr>
          <p:spPr>
            <a:xfrm>
              <a:off x="2229209" y="2179503"/>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2"/>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2"/>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2"/>
            <p:cNvSpPr/>
            <p:nvPr/>
          </p:nvSpPr>
          <p:spPr>
            <a:xfrm>
              <a:off x="2233106" y="2183400"/>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2"/>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2"/>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2"/>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2"/>
            <p:cNvSpPr/>
            <p:nvPr/>
          </p:nvSpPr>
          <p:spPr>
            <a:xfrm>
              <a:off x="2229915" y="2180508"/>
              <a:ext cx="163" cy="149"/>
            </a:xfrm>
            <a:custGeom>
              <a:rect b="b" l="l" r="r" t="t"/>
              <a:pathLst>
                <a:path extrusionOk="0" h="11" w="12">
                  <a:moveTo>
                    <a:pt x="1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2"/>
            <p:cNvSpPr/>
            <p:nvPr/>
          </p:nvSpPr>
          <p:spPr>
            <a:xfrm>
              <a:off x="2230200" y="2180834"/>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2"/>
            <p:cNvSpPr/>
            <p:nvPr/>
          </p:nvSpPr>
          <p:spPr>
            <a:xfrm>
              <a:off x="2229399" y="2179843"/>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2"/>
            <p:cNvSpPr/>
            <p:nvPr/>
          </p:nvSpPr>
          <p:spPr>
            <a:xfrm>
              <a:off x="2229684" y="2180169"/>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2"/>
            <p:cNvSpPr/>
            <p:nvPr/>
          </p:nvSpPr>
          <p:spPr>
            <a:xfrm>
              <a:off x="2230485" y="2181173"/>
              <a:ext cx="163" cy="204"/>
            </a:xfrm>
            <a:custGeom>
              <a:rect b="b" l="l" r="r" t="t"/>
              <a:pathLst>
                <a:path extrusionOk="0" h="15" w="12">
                  <a:moveTo>
                    <a:pt x="1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2"/>
            <p:cNvSpPr/>
            <p:nvPr/>
          </p:nvSpPr>
          <p:spPr>
            <a:xfrm>
              <a:off x="2232156" y="2182830"/>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2"/>
            <p:cNvSpPr/>
            <p:nvPr/>
          </p:nvSpPr>
          <p:spPr>
            <a:xfrm>
              <a:off x="2231870" y="2182545"/>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2"/>
            <p:cNvSpPr/>
            <p:nvPr/>
          </p:nvSpPr>
          <p:spPr>
            <a:xfrm>
              <a:off x="2232821" y="2183264"/>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2"/>
            <p:cNvSpPr/>
            <p:nvPr/>
          </p:nvSpPr>
          <p:spPr>
            <a:xfrm>
              <a:off x="2231205" y="2181974"/>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2"/>
            <p:cNvSpPr/>
            <p:nvPr/>
          </p:nvSpPr>
          <p:spPr>
            <a:xfrm>
              <a:off x="2231531" y="2182259"/>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2"/>
            <p:cNvSpPr/>
            <p:nvPr/>
          </p:nvSpPr>
          <p:spPr>
            <a:xfrm>
              <a:off x="2230771" y="2181553"/>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2"/>
            <p:cNvSpPr/>
            <p:nvPr/>
          </p:nvSpPr>
          <p:spPr>
            <a:xfrm>
              <a:off x="2232481" y="2183074"/>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2"/>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2"/>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2"/>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2"/>
            <p:cNvSpPr/>
            <p:nvPr/>
          </p:nvSpPr>
          <p:spPr>
            <a:xfrm>
              <a:off x="2185707" y="226682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2"/>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2"/>
            <p:cNvSpPr/>
            <p:nvPr/>
          </p:nvSpPr>
          <p:spPr>
            <a:xfrm>
              <a:off x="2182435" y="2266725"/>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2"/>
            <p:cNvSpPr/>
            <p:nvPr/>
          </p:nvSpPr>
          <p:spPr>
            <a:xfrm>
              <a:off x="2184336" y="226682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2"/>
            <p:cNvSpPr/>
            <p:nvPr/>
          </p:nvSpPr>
          <p:spPr>
            <a:xfrm>
              <a:off x="2186236" y="2266779"/>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2"/>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2"/>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2"/>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2"/>
            <p:cNvSpPr/>
            <p:nvPr/>
          </p:nvSpPr>
          <p:spPr>
            <a:xfrm>
              <a:off x="2188178" y="2266019"/>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2"/>
            <p:cNvSpPr/>
            <p:nvPr/>
          </p:nvSpPr>
          <p:spPr>
            <a:xfrm>
              <a:off x="2187893" y="2266250"/>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2"/>
            <p:cNvSpPr/>
            <p:nvPr/>
          </p:nvSpPr>
          <p:spPr>
            <a:xfrm>
              <a:off x="2187608" y="2266440"/>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2"/>
            <p:cNvSpPr/>
            <p:nvPr/>
          </p:nvSpPr>
          <p:spPr>
            <a:xfrm>
              <a:off x="2186712" y="2266725"/>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2"/>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2"/>
            <p:cNvSpPr/>
            <p:nvPr/>
          </p:nvSpPr>
          <p:spPr>
            <a:xfrm>
              <a:off x="2201728" y="225032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2"/>
            <p:cNvSpPr/>
            <p:nvPr/>
          </p:nvSpPr>
          <p:spPr>
            <a:xfrm>
              <a:off x="2193881" y="2234886"/>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2"/>
            <p:cNvSpPr/>
            <p:nvPr/>
          </p:nvSpPr>
          <p:spPr>
            <a:xfrm>
              <a:off x="2203113" y="225041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2"/>
            <p:cNvSpPr/>
            <p:nvPr/>
          </p:nvSpPr>
          <p:spPr>
            <a:xfrm>
              <a:off x="2195021" y="223568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2"/>
            <p:cNvSpPr/>
            <p:nvPr/>
          </p:nvSpPr>
          <p:spPr>
            <a:xfrm>
              <a:off x="2195211" y="223593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2"/>
            <p:cNvSpPr/>
            <p:nvPr/>
          </p:nvSpPr>
          <p:spPr>
            <a:xfrm>
              <a:off x="2200927" y="2250228"/>
              <a:ext cx="95" cy="14"/>
            </a:xfrm>
            <a:custGeom>
              <a:rect b="b" l="l" r="r" t="t"/>
              <a:pathLst>
                <a:path extrusionOk="0" h="1" w="7">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2"/>
            <p:cNvSpPr/>
            <p:nvPr/>
          </p:nvSpPr>
          <p:spPr>
            <a:xfrm>
              <a:off x="2194600" y="2235361"/>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2"/>
            <p:cNvSpPr/>
            <p:nvPr/>
          </p:nvSpPr>
          <p:spPr>
            <a:xfrm>
              <a:off x="2194315" y="2235117"/>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2"/>
            <p:cNvSpPr/>
            <p:nvPr/>
          </p:nvSpPr>
          <p:spPr>
            <a:xfrm>
              <a:off x="2203588" y="225041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2"/>
            <p:cNvSpPr/>
            <p:nvPr/>
          </p:nvSpPr>
          <p:spPr>
            <a:xfrm>
              <a:off x="2195116" y="22358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2"/>
            <p:cNvSpPr/>
            <p:nvPr/>
          </p:nvSpPr>
          <p:spPr>
            <a:xfrm>
              <a:off x="2194831" y="2235497"/>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2"/>
            <p:cNvSpPr/>
            <p:nvPr/>
          </p:nvSpPr>
          <p:spPr>
            <a:xfrm>
              <a:off x="2206005" y="2249468"/>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2"/>
            <p:cNvSpPr/>
            <p:nvPr/>
          </p:nvSpPr>
          <p:spPr>
            <a:xfrm>
              <a:off x="2205625" y="224975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2"/>
            <p:cNvSpPr/>
            <p:nvPr/>
          </p:nvSpPr>
          <p:spPr>
            <a:xfrm>
              <a:off x="2258102" y="2213298"/>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2"/>
            <p:cNvSpPr/>
            <p:nvPr/>
          </p:nvSpPr>
          <p:spPr>
            <a:xfrm>
              <a:off x="2257722" y="2213732"/>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2"/>
            <p:cNvSpPr/>
            <p:nvPr/>
          </p:nvSpPr>
          <p:spPr>
            <a:xfrm>
              <a:off x="2257152" y="2214533"/>
              <a:ext cx="54" cy="109"/>
            </a:xfrm>
            <a:custGeom>
              <a:rect b="b" l="l" r="r" t="t"/>
              <a:pathLst>
                <a:path extrusionOk="0" h="8" w="4">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2"/>
            <p:cNvSpPr/>
            <p:nvPr/>
          </p:nvSpPr>
          <p:spPr>
            <a:xfrm>
              <a:off x="2257437" y="2214153"/>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2"/>
            <p:cNvSpPr/>
            <p:nvPr/>
          </p:nvSpPr>
          <p:spPr>
            <a:xfrm>
              <a:off x="2258482" y="2212687"/>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2"/>
            <p:cNvSpPr/>
            <p:nvPr/>
          </p:nvSpPr>
          <p:spPr>
            <a:xfrm>
              <a:off x="2204865" y="2250133"/>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2"/>
            <p:cNvSpPr/>
            <p:nvPr/>
          </p:nvSpPr>
          <p:spPr>
            <a:xfrm>
              <a:off x="2258822" y="2212211"/>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2"/>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2"/>
            <p:cNvSpPr/>
            <p:nvPr/>
          </p:nvSpPr>
          <p:spPr>
            <a:xfrm>
              <a:off x="2205245" y="224994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2"/>
            <p:cNvSpPr/>
            <p:nvPr/>
          </p:nvSpPr>
          <p:spPr>
            <a:xfrm>
              <a:off x="2204485" y="225028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2"/>
            <p:cNvSpPr/>
            <p:nvPr/>
          </p:nvSpPr>
          <p:spPr>
            <a:xfrm>
              <a:off x="2278916" y="2252890"/>
              <a:ext cx="258" cy="163"/>
            </a:xfrm>
            <a:custGeom>
              <a:rect b="b" l="l" r="r" t="t"/>
              <a:pathLst>
                <a:path extrusionOk="0" h="12" w="19">
                  <a:moveTo>
                    <a:pt x="1"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2"/>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2"/>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2"/>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2"/>
            <p:cNvSpPr/>
            <p:nvPr/>
          </p:nvSpPr>
          <p:spPr>
            <a:xfrm>
              <a:off x="2276445" y="225360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2"/>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2"/>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2"/>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2"/>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2"/>
            <p:cNvSpPr/>
            <p:nvPr/>
          </p:nvSpPr>
          <p:spPr>
            <a:xfrm>
              <a:off x="2276119" y="2239584"/>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2"/>
            <p:cNvSpPr/>
            <p:nvPr/>
          </p:nvSpPr>
          <p:spPr>
            <a:xfrm>
              <a:off x="2277111" y="2239869"/>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2"/>
            <p:cNvSpPr/>
            <p:nvPr/>
          </p:nvSpPr>
          <p:spPr>
            <a:xfrm>
              <a:off x="2276595" y="2239679"/>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2"/>
            <p:cNvSpPr/>
            <p:nvPr/>
          </p:nvSpPr>
          <p:spPr>
            <a:xfrm>
              <a:off x="2277735" y="2240154"/>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2"/>
            <p:cNvSpPr/>
            <p:nvPr/>
          </p:nvSpPr>
          <p:spPr>
            <a:xfrm>
              <a:off x="2278210" y="2240439"/>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2"/>
            <p:cNvSpPr/>
            <p:nvPr/>
          </p:nvSpPr>
          <p:spPr>
            <a:xfrm>
              <a:off x="2278726" y="2240779"/>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2"/>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2"/>
            <p:cNvSpPr/>
            <p:nvPr/>
          </p:nvSpPr>
          <p:spPr>
            <a:xfrm>
              <a:off x="2277396" y="2253460"/>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2"/>
            <p:cNvSpPr/>
            <p:nvPr/>
          </p:nvSpPr>
          <p:spPr>
            <a:xfrm>
              <a:off x="2276921" y="2253514"/>
              <a:ext cx="394" cy="54"/>
            </a:xfrm>
            <a:custGeom>
              <a:rect b="b" l="l" r="r" t="t"/>
              <a:pathLst>
                <a:path extrusionOk="0" h="4" w="29">
                  <a:moveTo>
                    <a:pt x="1" y="4"/>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2"/>
            <p:cNvSpPr/>
            <p:nvPr/>
          </p:nvSpPr>
          <p:spPr>
            <a:xfrm>
              <a:off x="2277776" y="2253419"/>
              <a:ext cx="299" cy="54"/>
            </a:xfrm>
            <a:custGeom>
              <a:rect b="b" l="l" r="r" t="t"/>
              <a:pathLst>
                <a:path extrusionOk="0" h="4" w="22">
                  <a:moveTo>
                    <a:pt x="1" y="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2"/>
            <p:cNvSpPr/>
            <p:nvPr/>
          </p:nvSpPr>
          <p:spPr>
            <a:xfrm>
              <a:off x="2276595" y="2253609"/>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2"/>
            <p:cNvSpPr/>
            <p:nvPr/>
          </p:nvSpPr>
          <p:spPr>
            <a:xfrm>
              <a:off x="2275644" y="225355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2"/>
            <p:cNvSpPr/>
            <p:nvPr/>
          </p:nvSpPr>
          <p:spPr>
            <a:xfrm>
              <a:off x="2252019" y="2279556"/>
              <a:ext cx="149" cy="353"/>
            </a:xfrm>
            <a:custGeom>
              <a:rect b="b" l="l" r="r" t="t"/>
              <a:pathLst>
                <a:path extrusionOk="0" h="26" w="11">
                  <a:moveTo>
                    <a:pt x="11"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2"/>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2"/>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2"/>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2"/>
            <p:cNvSpPr/>
            <p:nvPr/>
          </p:nvSpPr>
          <p:spPr>
            <a:xfrm>
              <a:off x="2193595" y="217727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2"/>
            <p:cNvSpPr/>
            <p:nvPr/>
          </p:nvSpPr>
          <p:spPr>
            <a:xfrm>
              <a:off x="2185897" y="2177697"/>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2"/>
            <p:cNvSpPr/>
            <p:nvPr/>
          </p:nvSpPr>
          <p:spPr>
            <a:xfrm>
              <a:off x="2200113" y="2177372"/>
              <a:ext cx="625" cy="109"/>
            </a:xfrm>
            <a:custGeom>
              <a:rect b="b" l="l" r="r" t="t"/>
              <a:pathLst>
                <a:path extrusionOk="0" h="8" w="46">
                  <a:moveTo>
                    <a:pt x="46"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2"/>
            <p:cNvSpPr/>
            <p:nvPr/>
          </p:nvSpPr>
          <p:spPr>
            <a:xfrm>
              <a:off x="2192889" y="2177317"/>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2"/>
            <p:cNvSpPr/>
            <p:nvPr/>
          </p:nvSpPr>
          <p:spPr>
            <a:xfrm>
              <a:off x="2197492" y="2177277"/>
              <a:ext cx="774" cy="14"/>
            </a:xfrm>
            <a:custGeom>
              <a:rect b="b" l="l" r="r" t="t"/>
              <a:pathLst>
                <a:path extrusionOk="0" h="1" w="57">
                  <a:moveTo>
                    <a:pt x="57"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2"/>
            <p:cNvSpPr/>
            <p:nvPr/>
          </p:nvSpPr>
          <p:spPr>
            <a:xfrm>
              <a:off x="2198497" y="2177277"/>
              <a:ext cx="679" cy="54"/>
            </a:xfrm>
            <a:custGeom>
              <a:rect b="b" l="l" r="r" t="t"/>
              <a:pathLst>
                <a:path extrusionOk="0" h="4" w="50">
                  <a:moveTo>
                    <a:pt x="49"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2"/>
            <p:cNvSpPr/>
            <p:nvPr/>
          </p:nvSpPr>
          <p:spPr>
            <a:xfrm>
              <a:off x="2197261" y="217722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2"/>
            <p:cNvSpPr/>
            <p:nvPr/>
          </p:nvSpPr>
          <p:spPr>
            <a:xfrm>
              <a:off x="2195401" y="217727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2"/>
            <p:cNvSpPr/>
            <p:nvPr/>
          </p:nvSpPr>
          <p:spPr>
            <a:xfrm>
              <a:off x="2136421" y="2173421"/>
              <a:ext cx="679" cy="149"/>
            </a:xfrm>
            <a:custGeom>
              <a:rect b="b" l="l" r="r" t="t"/>
              <a:pathLst>
                <a:path extrusionOk="0" h="11" w="50">
                  <a:moveTo>
                    <a:pt x="0" y="11"/>
                  </a:moveTo>
                  <a:lnTo>
                    <a:pt x="4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2"/>
            <p:cNvSpPr/>
            <p:nvPr/>
          </p:nvSpPr>
          <p:spPr>
            <a:xfrm>
              <a:off x="2199257" y="2177317"/>
              <a:ext cx="679" cy="68"/>
            </a:xfrm>
            <a:custGeom>
              <a:rect b="b" l="l" r="r" t="t"/>
              <a:pathLst>
                <a:path extrusionOk="0" h="5" w="50">
                  <a:moveTo>
                    <a:pt x="49"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2"/>
            <p:cNvSpPr/>
            <p:nvPr/>
          </p:nvSpPr>
          <p:spPr>
            <a:xfrm>
              <a:off x="2187852" y="2177562"/>
              <a:ext cx="394" cy="14"/>
            </a:xfrm>
            <a:custGeom>
              <a:rect b="b" l="l" r="r" t="t"/>
              <a:pathLst>
                <a:path extrusionOk="0" h="1" w="29">
                  <a:moveTo>
                    <a:pt x="2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2"/>
            <p:cNvSpPr/>
            <p:nvPr/>
          </p:nvSpPr>
          <p:spPr>
            <a:xfrm>
              <a:off x="2187323" y="2177602"/>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2"/>
            <p:cNvSpPr/>
            <p:nvPr/>
          </p:nvSpPr>
          <p:spPr>
            <a:xfrm>
              <a:off x="2186847" y="217760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2"/>
            <p:cNvSpPr/>
            <p:nvPr/>
          </p:nvSpPr>
          <p:spPr>
            <a:xfrm>
              <a:off x="2200832" y="2177467"/>
              <a:ext cx="475" cy="109"/>
            </a:xfrm>
            <a:custGeom>
              <a:rect b="b" l="l" r="r" t="t"/>
              <a:pathLst>
                <a:path extrusionOk="0" h="8" w="35">
                  <a:moveTo>
                    <a:pt x="3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2"/>
            <p:cNvSpPr/>
            <p:nvPr/>
          </p:nvSpPr>
          <p:spPr>
            <a:xfrm>
              <a:off x="2186372" y="217765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2"/>
            <p:cNvSpPr/>
            <p:nvPr/>
          </p:nvSpPr>
          <p:spPr>
            <a:xfrm>
              <a:off x="2192075" y="2177317"/>
              <a:ext cx="489" cy="14"/>
            </a:xfrm>
            <a:custGeom>
              <a:rect b="b" l="l" r="r" t="t"/>
              <a:pathLst>
                <a:path extrusionOk="0" h="1" w="36">
                  <a:moveTo>
                    <a:pt x="36"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2"/>
            <p:cNvSpPr/>
            <p:nvPr/>
          </p:nvSpPr>
          <p:spPr>
            <a:xfrm>
              <a:off x="2191219" y="2177372"/>
              <a:ext cx="394" cy="14"/>
            </a:xfrm>
            <a:custGeom>
              <a:rect b="b" l="l" r="r" t="t"/>
              <a:pathLst>
                <a:path extrusionOk="0" h="1" w="29">
                  <a:moveTo>
                    <a:pt x="29"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2"/>
            <p:cNvSpPr/>
            <p:nvPr/>
          </p:nvSpPr>
          <p:spPr>
            <a:xfrm>
              <a:off x="2190513" y="2177412"/>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2"/>
            <p:cNvSpPr/>
            <p:nvPr/>
          </p:nvSpPr>
          <p:spPr>
            <a:xfrm>
              <a:off x="2189223" y="217746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2"/>
            <p:cNvSpPr/>
            <p:nvPr/>
          </p:nvSpPr>
          <p:spPr>
            <a:xfrm>
              <a:off x="2188558" y="2177507"/>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2"/>
            <p:cNvSpPr/>
            <p:nvPr/>
          </p:nvSpPr>
          <p:spPr>
            <a:xfrm>
              <a:off x="2189889" y="2177412"/>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2"/>
            <p:cNvSpPr/>
            <p:nvPr/>
          </p:nvSpPr>
          <p:spPr>
            <a:xfrm>
              <a:off x="2194695" y="217727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2"/>
            <p:cNvSpPr/>
            <p:nvPr/>
          </p:nvSpPr>
          <p:spPr>
            <a:xfrm>
              <a:off x="2195971" y="21772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2"/>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2"/>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2"/>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2"/>
            <p:cNvSpPr/>
            <p:nvPr/>
          </p:nvSpPr>
          <p:spPr>
            <a:xfrm>
              <a:off x="2229915" y="217699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2"/>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2"/>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2"/>
            <p:cNvSpPr/>
            <p:nvPr/>
          </p:nvSpPr>
          <p:spPr>
            <a:xfrm>
              <a:off x="2229494" y="2175892"/>
              <a:ext cx="95" cy="109"/>
            </a:xfrm>
            <a:custGeom>
              <a:rect b="b" l="l" r="r" t="t"/>
              <a:pathLst>
                <a:path extrusionOk="0" h="8" w="7">
                  <a:moveTo>
                    <a:pt x="0" y="1"/>
                  </a:moveTo>
                  <a:lnTo>
                    <a:pt x="7"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2"/>
            <p:cNvSpPr/>
            <p:nvPr/>
          </p:nvSpPr>
          <p:spPr>
            <a:xfrm>
              <a:off x="2228965" y="2175566"/>
              <a:ext cx="244" cy="54"/>
            </a:xfrm>
            <a:custGeom>
              <a:rect b="b" l="l" r="r" t="t"/>
              <a:pathLst>
                <a:path extrusionOk="0" h="4" w="18">
                  <a:moveTo>
                    <a:pt x="1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2"/>
            <p:cNvSpPr/>
            <p:nvPr/>
          </p:nvSpPr>
          <p:spPr>
            <a:xfrm>
              <a:off x="2230010" y="217718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2"/>
            <p:cNvSpPr/>
            <p:nvPr/>
          </p:nvSpPr>
          <p:spPr>
            <a:xfrm>
              <a:off x="2229915" y="21768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2"/>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2"/>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2"/>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2"/>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2"/>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2"/>
            <p:cNvSpPr/>
            <p:nvPr/>
          </p:nvSpPr>
          <p:spPr>
            <a:xfrm>
              <a:off x="2231056" y="2177127"/>
              <a:ext cx="638" cy="109"/>
            </a:xfrm>
            <a:custGeom>
              <a:rect b="b" l="l" r="r" t="t"/>
              <a:pathLst>
                <a:path extrusionOk="0" h="8" w="47">
                  <a:moveTo>
                    <a:pt x="1" y="8"/>
                  </a:moveTo>
                  <a:lnTo>
                    <a:pt x="4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2"/>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2"/>
            <p:cNvSpPr/>
            <p:nvPr/>
          </p:nvSpPr>
          <p:spPr>
            <a:xfrm>
              <a:off x="2232536" y="2177032"/>
              <a:ext cx="489" cy="14"/>
            </a:xfrm>
            <a:custGeom>
              <a:rect b="b" l="l" r="r" t="t"/>
              <a:pathLst>
                <a:path extrusionOk="0" h="1" w="36">
                  <a:moveTo>
                    <a:pt x="0" y="1"/>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2"/>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2"/>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2"/>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2"/>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2"/>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2"/>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2"/>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2"/>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2"/>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2"/>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2"/>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2"/>
            <p:cNvSpPr/>
            <p:nvPr/>
          </p:nvSpPr>
          <p:spPr>
            <a:xfrm>
              <a:off x="2034182" y="1771051"/>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2"/>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2"/>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2"/>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2"/>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2"/>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2"/>
            <p:cNvSpPr/>
            <p:nvPr/>
          </p:nvSpPr>
          <p:spPr>
            <a:xfrm>
              <a:off x="2110039" y="1759836"/>
              <a:ext cx="14" cy="448"/>
            </a:xfrm>
            <a:custGeom>
              <a:rect b="b" l="l" r="r" t="t"/>
              <a:pathLst>
                <a:path extrusionOk="0" h="33" w="1">
                  <a:moveTo>
                    <a:pt x="0" y="1"/>
                  </a:moveTo>
                  <a:lnTo>
                    <a:pt x="0"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2"/>
            <p:cNvSpPr/>
            <p:nvPr/>
          </p:nvSpPr>
          <p:spPr>
            <a:xfrm>
              <a:off x="2110039" y="1762878"/>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2"/>
            <p:cNvSpPr/>
            <p:nvPr/>
          </p:nvSpPr>
          <p:spPr>
            <a:xfrm>
              <a:off x="2119218" y="180970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2"/>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2"/>
            <p:cNvSpPr/>
            <p:nvPr/>
          </p:nvSpPr>
          <p:spPr>
            <a:xfrm>
              <a:off x="2119028" y="1808987"/>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2"/>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2"/>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2"/>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2"/>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2"/>
            <p:cNvSpPr/>
            <p:nvPr/>
          </p:nvSpPr>
          <p:spPr>
            <a:xfrm>
              <a:off x="2109985" y="1761452"/>
              <a:ext cx="14" cy="394"/>
            </a:xfrm>
            <a:custGeom>
              <a:rect b="b" l="l" r="r" t="t"/>
              <a:pathLst>
                <a:path extrusionOk="0" h="29" w="1">
                  <a:moveTo>
                    <a:pt x="1"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2"/>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2"/>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2"/>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2"/>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2"/>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2"/>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2"/>
            <p:cNvSpPr/>
            <p:nvPr/>
          </p:nvSpPr>
          <p:spPr>
            <a:xfrm>
              <a:off x="2135375" y="1790168"/>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2"/>
            <p:cNvSpPr/>
            <p:nvPr/>
          </p:nvSpPr>
          <p:spPr>
            <a:xfrm>
              <a:off x="2127962" y="1796916"/>
              <a:ext cx="434" cy="434"/>
            </a:xfrm>
            <a:custGeom>
              <a:rect b="b" l="l" r="r" t="t"/>
              <a:pathLst>
                <a:path extrusionOk="0" h="32" w="32">
                  <a:moveTo>
                    <a:pt x="0" y="32"/>
                  </a:move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2"/>
            <p:cNvSpPr/>
            <p:nvPr/>
          </p:nvSpPr>
          <p:spPr>
            <a:xfrm>
              <a:off x="2128573" y="1796577"/>
              <a:ext cx="109" cy="163"/>
            </a:xfrm>
            <a:custGeom>
              <a:rect b="b" l="l" r="r" t="t"/>
              <a:pathLst>
                <a:path extrusionOk="0" h="12" w="8">
                  <a:moveTo>
                    <a:pt x="1" y="1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2"/>
            <p:cNvSpPr/>
            <p:nvPr/>
          </p:nvSpPr>
          <p:spPr>
            <a:xfrm>
              <a:off x="2135416" y="17890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2"/>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2"/>
            <p:cNvSpPr/>
            <p:nvPr/>
          </p:nvSpPr>
          <p:spPr>
            <a:xfrm>
              <a:off x="2131899" y="1793726"/>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2"/>
            <p:cNvSpPr/>
            <p:nvPr/>
          </p:nvSpPr>
          <p:spPr>
            <a:xfrm>
              <a:off x="2131763" y="1793821"/>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2"/>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2"/>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2"/>
            <p:cNvSpPr/>
            <p:nvPr/>
          </p:nvSpPr>
          <p:spPr>
            <a:xfrm>
              <a:off x="2135375" y="178963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2"/>
            <p:cNvSpPr/>
            <p:nvPr/>
          </p:nvSpPr>
          <p:spPr>
            <a:xfrm>
              <a:off x="2135470" y="178830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2"/>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2"/>
            <p:cNvSpPr/>
            <p:nvPr/>
          </p:nvSpPr>
          <p:spPr>
            <a:xfrm>
              <a:off x="2137222" y="1859943"/>
              <a:ext cx="163" cy="244"/>
            </a:xfrm>
            <a:custGeom>
              <a:rect b="b" l="l" r="r" t="t"/>
              <a:pathLst>
                <a:path extrusionOk="0" h="18" w="12">
                  <a:moveTo>
                    <a:pt x="1" y="0"/>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2"/>
            <p:cNvSpPr/>
            <p:nvPr/>
          </p:nvSpPr>
          <p:spPr>
            <a:xfrm>
              <a:off x="2134615" y="1857418"/>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2"/>
            <p:cNvSpPr/>
            <p:nvPr/>
          </p:nvSpPr>
          <p:spPr>
            <a:xfrm>
              <a:off x="2136706" y="1859034"/>
              <a:ext cx="149" cy="204"/>
            </a:xfrm>
            <a:custGeom>
              <a:rect b="b" l="l" r="r" t="t"/>
              <a:pathLst>
                <a:path extrusionOk="0" h="15" w="11">
                  <a:moveTo>
                    <a:pt x="0" y="1"/>
                  </a:moveTo>
                  <a:lnTo>
                    <a:pt x="1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2"/>
            <p:cNvSpPr/>
            <p:nvPr/>
          </p:nvSpPr>
          <p:spPr>
            <a:xfrm>
              <a:off x="2137466" y="1860459"/>
              <a:ext cx="149" cy="258"/>
            </a:xfrm>
            <a:custGeom>
              <a:rect b="b" l="l" r="r" t="t"/>
              <a:pathLst>
                <a:path extrusionOk="0" h="19" w="11">
                  <a:moveTo>
                    <a:pt x="0" y="1"/>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2"/>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2"/>
            <p:cNvSpPr/>
            <p:nvPr/>
          </p:nvSpPr>
          <p:spPr>
            <a:xfrm>
              <a:off x="2137697" y="1861029"/>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2"/>
            <p:cNvSpPr/>
            <p:nvPr/>
          </p:nvSpPr>
          <p:spPr>
            <a:xfrm>
              <a:off x="2135036" y="1857567"/>
              <a:ext cx="163" cy="54"/>
            </a:xfrm>
            <a:custGeom>
              <a:rect b="b" l="l" r="r" t="t"/>
              <a:pathLst>
                <a:path extrusionOk="0" h="4" w="12">
                  <a:moveTo>
                    <a:pt x="1" y="0"/>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2"/>
            <p:cNvSpPr/>
            <p:nvPr/>
          </p:nvSpPr>
          <p:spPr>
            <a:xfrm>
              <a:off x="2137982" y="1861654"/>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2"/>
            <p:cNvSpPr/>
            <p:nvPr/>
          </p:nvSpPr>
          <p:spPr>
            <a:xfrm>
              <a:off x="2138172" y="1862265"/>
              <a:ext cx="68" cy="204"/>
            </a:xfrm>
            <a:custGeom>
              <a:rect b="b" l="l" r="r" t="t"/>
              <a:pathLst>
                <a:path extrusionOk="0" h="15" w="5">
                  <a:moveTo>
                    <a:pt x="1"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2"/>
            <p:cNvSpPr/>
            <p:nvPr/>
          </p:nvSpPr>
          <p:spPr>
            <a:xfrm>
              <a:off x="2136081" y="1858273"/>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2"/>
            <p:cNvSpPr/>
            <p:nvPr/>
          </p:nvSpPr>
          <p:spPr>
            <a:xfrm>
              <a:off x="2136421" y="1858613"/>
              <a:ext cx="149" cy="204"/>
            </a:xfrm>
            <a:custGeom>
              <a:rect b="b" l="l" r="r" t="t"/>
              <a:pathLst>
                <a:path extrusionOk="0" h="15" w="11">
                  <a:moveTo>
                    <a:pt x="0" y="0"/>
                  </a:moveTo>
                  <a:lnTo>
                    <a:pt x="1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2"/>
            <p:cNvSpPr/>
            <p:nvPr/>
          </p:nvSpPr>
          <p:spPr>
            <a:xfrm>
              <a:off x="2135755" y="1857947"/>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2"/>
            <p:cNvSpPr/>
            <p:nvPr/>
          </p:nvSpPr>
          <p:spPr>
            <a:xfrm>
              <a:off x="2119883" y="1812408"/>
              <a:ext cx="54" cy="109"/>
            </a:xfrm>
            <a:custGeom>
              <a:rect b="b" l="l" r="r" t="t"/>
              <a:pathLst>
                <a:path extrusionOk="0" h="8" w="4">
                  <a:moveTo>
                    <a:pt x="0"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2"/>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2"/>
            <p:cNvSpPr/>
            <p:nvPr/>
          </p:nvSpPr>
          <p:spPr>
            <a:xfrm>
              <a:off x="2135416" y="1857703"/>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2"/>
            <p:cNvSpPr/>
            <p:nvPr/>
          </p:nvSpPr>
          <p:spPr>
            <a:xfrm>
              <a:off x="2119978" y="1812653"/>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2"/>
            <p:cNvSpPr/>
            <p:nvPr/>
          </p:nvSpPr>
          <p:spPr>
            <a:xfrm>
              <a:off x="2136991" y="1859468"/>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2"/>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2"/>
            <p:cNvSpPr/>
            <p:nvPr/>
          </p:nvSpPr>
          <p:spPr>
            <a:xfrm>
              <a:off x="2121730" y="1810562"/>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2"/>
            <p:cNvSpPr/>
            <p:nvPr/>
          </p:nvSpPr>
          <p:spPr>
            <a:xfrm>
              <a:off x="2138362" y="1862985"/>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2"/>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2"/>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2"/>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2"/>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2"/>
            <p:cNvSpPr/>
            <p:nvPr/>
          </p:nvSpPr>
          <p:spPr>
            <a:xfrm>
              <a:off x="1925752" y="1946065"/>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2"/>
            <p:cNvSpPr/>
            <p:nvPr/>
          </p:nvSpPr>
          <p:spPr>
            <a:xfrm>
              <a:off x="1928943" y="1940268"/>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2"/>
            <p:cNvSpPr/>
            <p:nvPr/>
          </p:nvSpPr>
          <p:spPr>
            <a:xfrm>
              <a:off x="1925752" y="194026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2"/>
            <p:cNvSpPr/>
            <p:nvPr/>
          </p:nvSpPr>
          <p:spPr>
            <a:xfrm>
              <a:off x="1932880" y="1939181"/>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2"/>
            <p:cNvSpPr/>
            <p:nvPr/>
          </p:nvSpPr>
          <p:spPr>
            <a:xfrm>
              <a:off x="1931835" y="1939562"/>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2"/>
            <p:cNvSpPr/>
            <p:nvPr/>
          </p:nvSpPr>
          <p:spPr>
            <a:xfrm>
              <a:off x="1925901" y="1946025"/>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2"/>
            <p:cNvSpPr/>
            <p:nvPr/>
          </p:nvSpPr>
          <p:spPr>
            <a:xfrm>
              <a:off x="1925521" y="1946120"/>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2"/>
            <p:cNvSpPr/>
            <p:nvPr/>
          </p:nvSpPr>
          <p:spPr>
            <a:xfrm>
              <a:off x="1926947" y="19403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2"/>
            <p:cNvSpPr/>
            <p:nvPr/>
          </p:nvSpPr>
          <p:spPr>
            <a:xfrm>
              <a:off x="1925087" y="1946160"/>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2"/>
            <p:cNvSpPr/>
            <p:nvPr/>
          </p:nvSpPr>
          <p:spPr>
            <a:xfrm>
              <a:off x="1928033" y="19403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2"/>
            <p:cNvSpPr/>
            <p:nvPr/>
          </p:nvSpPr>
          <p:spPr>
            <a:xfrm>
              <a:off x="1926037" y="194602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2"/>
            <p:cNvSpPr/>
            <p:nvPr/>
          </p:nvSpPr>
          <p:spPr>
            <a:xfrm>
              <a:off x="1929893" y="1940132"/>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2"/>
            <p:cNvSpPr/>
            <p:nvPr/>
          </p:nvSpPr>
          <p:spPr>
            <a:xfrm>
              <a:off x="1930884" y="1939888"/>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2"/>
            <p:cNvSpPr/>
            <p:nvPr/>
          </p:nvSpPr>
          <p:spPr>
            <a:xfrm>
              <a:off x="1926132" y="194597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2"/>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2"/>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2"/>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2"/>
            <p:cNvSpPr/>
            <p:nvPr/>
          </p:nvSpPr>
          <p:spPr>
            <a:xfrm>
              <a:off x="1944856" y="194940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2"/>
            <p:cNvSpPr/>
            <p:nvPr/>
          </p:nvSpPr>
          <p:spPr>
            <a:xfrm>
              <a:off x="1945141" y="1949500"/>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2"/>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2"/>
            <p:cNvSpPr/>
            <p:nvPr/>
          </p:nvSpPr>
          <p:spPr>
            <a:xfrm>
              <a:off x="1927612" y="19505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2"/>
            <p:cNvSpPr/>
            <p:nvPr/>
          </p:nvSpPr>
          <p:spPr>
            <a:xfrm>
              <a:off x="1927843" y="195077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2"/>
            <p:cNvSpPr/>
            <p:nvPr/>
          </p:nvSpPr>
          <p:spPr>
            <a:xfrm>
              <a:off x="1944666" y="194935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2"/>
            <p:cNvSpPr/>
            <p:nvPr/>
          </p:nvSpPr>
          <p:spPr>
            <a:xfrm>
              <a:off x="1927802" y="195073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2"/>
            <p:cNvSpPr/>
            <p:nvPr/>
          </p:nvSpPr>
          <p:spPr>
            <a:xfrm>
              <a:off x="1927748" y="195068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2"/>
            <p:cNvSpPr/>
            <p:nvPr/>
          </p:nvSpPr>
          <p:spPr>
            <a:xfrm>
              <a:off x="1927137" y="195054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2"/>
            <p:cNvSpPr/>
            <p:nvPr/>
          </p:nvSpPr>
          <p:spPr>
            <a:xfrm>
              <a:off x="1944475" y="194931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2"/>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2"/>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2"/>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2"/>
            <p:cNvSpPr/>
            <p:nvPr/>
          </p:nvSpPr>
          <p:spPr>
            <a:xfrm>
              <a:off x="2074819" y="19584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2"/>
            <p:cNvSpPr/>
            <p:nvPr/>
          </p:nvSpPr>
          <p:spPr>
            <a:xfrm>
              <a:off x="2069972" y="1992704"/>
              <a:ext cx="109" cy="109"/>
            </a:xfrm>
            <a:custGeom>
              <a:rect b="b" l="l" r="r" t="t"/>
              <a:pathLst>
                <a:path extrusionOk="0" h="8" w="8">
                  <a:moveTo>
                    <a:pt x="7"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2"/>
            <p:cNvSpPr/>
            <p:nvPr/>
          </p:nvSpPr>
          <p:spPr>
            <a:xfrm>
              <a:off x="2074860" y="195885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2"/>
            <p:cNvSpPr/>
            <p:nvPr/>
          </p:nvSpPr>
          <p:spPr>
            <a:xfrm>
              <a:off x="2074670" y="195752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2"/>
            <p:cNvSpPr/>
            <p:nvPr/>
          </p:nvSpPr>
          <p:spPr>
            <a:xfrm>
              <a:off x="2074385" y="1955678"/>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2"/>
            <p:cNvSpPr/>
            <p:nvPr/>
          </p:nvSpPr>
          <p:spPr>
            <a:xfrm>
              <a:off x="2074480" y="195638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2"/>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2"/>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2"/>
            <p:cNvSpPr/>
            <p:nvPr/>
          </p:nvSpPr>
          <p:spPr>
            <a:xfrm>
              <a:off x="2054141" y="1965983"/>
              <a:ext cx="109" cy="204"/>
            </a:xfrm>
            <a:custGeom>
              <a:rect b="b" l="l" r="r" t="t"/>
              <a:pathLst>
                <a:path extrusionOk="0" h="15" w="8">
                  <a:moveTo>
                    <a:pt x="0" y="1"/>
                  </a:moveTo>
                  <a:lnTo>
                    <a:pt x="7"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2"/>
            <p:cNvSpPr/>
            <p:nvPr/>
          </p:nvSpPr>
          <p:spPr>
            <a:xfrm>
              <a:off x="2054331" y="1966323"/>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2"/>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2"/>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2"/>
            <p:cNvSpPr/>
            <p:nvPr/>
          </p:nvSpPr>
          <p:spPr>
            <a:xfrm>
              <a:off x="2060414" y="1992514"/>
              <a:ext cx="14" cy="774"/>
            </a:xfrm>
            <a:custGeom>
              <a:rect b="b" l="l" r="r" t="t"/>
              <a:pathLst>
                <a:path extrusionOk="0" h="57" w="1">
                  <a:moveTo>
                    <a:pt x="1" y="0"/>
                  </a:moveTo>
                  <a:lnTo>
                    <a:pt x="1"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2"/>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2"/>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2"/>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2"/>
            <p:cNvSpPr/>
            <p:nvPr/>
          </p:nvSpPr>
          <p:spPr>
            <a:xfrm>
              <a:off x="2060319" y="1990369"/>
              <a:ext cx="14" cy="638"/>
            </a:xfrm>
            <a:custGeom>
              <a:rect b="b" l="l" r="r" t="t"/>
              <a:pathLst>
                <a:path extrusionOk="0" h="47" w="1">
                  <a:moveTo>
                    <a:pt x="1" y="1"/>
                  </a:moveTo>
                  <a:lnTo>
                    <a:pt x="1" y="4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2"/>
            <p:cNvSpPr/>
            <p:nvPr/>
          </p:nvSpPr>
          <p:spPr>
            <a:xfrm>
              <a:off x="2060319" y="1989378"/>
              <a:ext cx="14" cy="584"/>
            </a:xfrm>
            <a:custGeom>
              <a:rect b="b" l="l" r="r" t="t"/>
              <a:pathLst>
                <a:path extrusionOk="0" h="43" w="1">
                  <a:moveTo>
                    <a:pt x="1"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2"/>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2"/>
            <p:cNvSpPr/>
            <p:nvPr/>
          </p:nvSpPr>
          <p:spPr>
            <a:xfrm>
              <a:off x="2054806" y="1966934"/>
              <a:ext cx="149" cy="163"/>
            </a:xfrm>
            <a:custGeom>
              <a:rect b="b" l="l" r="r" t="t"/>
              <a:pathLst>
                <a:path extrusionOk="0" h="12" w="11">
                  <a:moveTo>
                    <a:pt x="11"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2"/>
            <p:cNvSpPr/>
            <p:nvPr/>
          </p:nvSpPr>
          <p:spPr>
            <a:xfrm>
              <a:off x="2053951" y="1965603"/>
              <a:ext cx="109" cy="204"/>
            </a:xfrm>
            <a:custGeom>
              <a:rect b="b" l="l" r="r" t="t"/>
              <a:pathLst>
                <a:path extrusionOk="0" h="15" w="8">
                  <a:moveTo>
                    <a:pt x="0" y="1"/>
                  </a:moveTo>
                  <a:lnTo>
                    <a:pt x="7"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2"/>
            <p:cNvSpPr/>
            <p:nvPr/>
          </p:nvSpPr>
          <p:spPr>
            <a:xfrm>
              <a:off x="2060373" y="1991414"/>
              <a:ext cx="0" cy="679"/>
            </a:xfrm>
            <a:custGeom>
              <a:rect b="b" l="l" r="r" t="t"/>
              <a:pathLst>
                <a:path extrusionOk="0" h="50" w="0">
                  <a:moveTo>
                    <a:pt x="0" y="1"/>
                  </a:moveTo>
                  <a:lnTo>
                    <a:pt x="0" y="5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2"/>
            <p:cNvSpPr/>
            <p:nvPr/>
          </p:nvSpPr>
          <p:spPr>
            <a:xfrm>
              <a:off x="2053801" y="1965128"/>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2"/>
            <p:cNvSpPr/>
            <p:nvPr/>
          </p:nvSpPr>
          <p:spPr>
            <a:xfrm>
              <a:off x="2060224" y="1987477"/>
              <a:ext cx="14" cy="584"/>
            </a:xfrm>
            <a:custGeom>
              <a:rect b="b" l="l" r="r" t="t"/>
              <a:pathLst>
                <a:path extrusionOk="0" h="43" w="1">
                  <a:moveTo>
                    <a:pt x="1"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2"/>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2"/>
            <p:cNvSpPr/>
            <p:nvPr/>
          </p:nvSpPr>
          <p:spPr>
            <a:xfrm>
              <a:off x="2059939" y="1982820"/>
              <a:ext cx="14" cy="434"/>
            </a:xfrm>
            <a:custGeom>
              <a:rect b="b" l="l" r="r" t="t"/>
              <a:pathLst>
                <a:path extrusionOk="0" h="32" w="1">
                  <a:moveTo>
                    <a:pt x="1" y="0"/>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2"/>
            <p:cNvSpPr/>
            <p:nvPr/>
          </p:nvSpPr>
          <p:spPr>
            <a:xfrm>
              <a:off x="2060088" y="1984435"/>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2"/>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2"/>
            <p:cNvSpPr/>
            <p:nvPr/>
          </p:nvSpPr>
          <p:spPr>
            <a:xfrm>
              <a:off x="2060468" y="1993695"/>
              <a:ext cx="54" cy="923"/>
            </a:xfrm>
            <a:custGeom>
              <a:rect b="b" l="l" r="r" t="t"/>
              <a:pathLst>
                <a:path extrusionOk="0" h="68" w="4">
                  <a:moveTo>
                    <a:pt x="0" y="1"/>
                  </a:moveTo>
                  <a:lnTo>
                    <a:pt x="4" y="6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2"/>
            <p:cNvSpPr/>
            <p:nvPr/>
          </p:nvSpPr>
          <p:spPr>
            <a:xfrm>
              <a:off x="2060183" y="1986621"/>
              <a:ext cx="0" cy="584"/>
            </a:xfrm>
            <a:custGeom>
              <a:rect b="b" l="l" r="r" t="t"/>
              <a:pathLst>
                <a:path extrusionOk="0" h="43" w="0">
                  <a:moveTo>
                    <a:pt x="0" y="0"/>
                  </a:moveTo>
                  <a:lnTo>
                    <a:pt x="0"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2"/>
            <p:cNvSpPr/>
            <p:nvPr/>
          </p:nvSpPr>
          <p:spPr>
            <a:xfrm>
              <a:off x="2060129" y="1985807"/>
              <a:ext cx="14" cy="638"/>
            </a:xfrm>
            <a:custGeom>
              <a:rect b="b" l="l" r="r" t="t"/>
              <a:pathLst>
                <a:path extrusionOk="0" h="47" w="1">
                  <a:moveTo>
                    <a:pt x="1" y="1"/>
                  </a:moveTo>
                  <a:lnTo>
                    <a:pt x="1" y="4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2"/>
            <p:cNvSpPr/>
            <p:nvPr/>
          </p:nvSpPr>
          <p:spPr>
            <a:xfrm>
              <a:off x="2060088" y="1985101"/>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2"/>
            <p:cNvSpPr/>
            <p:nvPr/>
          </p:nvSpPr>
          <p:spPr>
            <a:xfrm>
              <a:off x="2054562" y="1966649"/>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2"/>
            <p:cNvSpPr/>
            <p:nvPr/>
          </p:nvSpPr>
          <p:spPr>
            <a:xfrm>
              <a:off x="2060509" y="1994795"/>
              <a:ext cx="14" cy="530"/>
            </a:xfrm>
            <a:custGeom>
              <a:rect b="b" l="l" r="r" t="t"/>
              <a:pathLst>
                <a:path extrusionOk="0" h="39" w="1">
                  <a:moveTo>
                    <a:pt x="1" y="39"/>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2"/>
            <p:cNvSpPr/>
            <p:nvPr/>
          </p:nvSpPr>
          <p:spPr>
            <a:xfrm>
              <a:off x="2055091" y="1967178"/>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2"/>
            <p:cNvSpPr/>
            <p:nvPr/>
          </p:nvSpPr>
          <p:spPr>
            <a:xfrm>
              <a:off x="2055376" y="1967463"/>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2"/>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2"/>
            <p:cNvSpPr/>
            <p:nvPr/>
          </p:nvSpPr>
          <p:spPr>
            <a:xfrm>
              <a:off x="2060278" y="1988427"/>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2"/>
            <p:cNvSpPr/>
            <p:nvPr/>
          </p:nvSpPr>
          <p:spPr>
            <a:xfrm>
              <a:off x="2056137" y="1967884"/>
              <a:ext cx="149" cy="109"/>
            </a:xfrm>
            <a:custGeom>
              <a:rect b="b" l="l" r="r" t="t"/>
              <a:pathLst>
                <a:path extrusionOk="0" h="8" w="11">
                  <a:moveTo>
                    <a:pt x="0"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2"/>
            <p:cNvSpPr/>
            <p:nvPr/>
          </p:nvSpPr>
          <p:spPr>
            <a:xfrm>
              <a:off x="2055757" y="1967654"/>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2"/>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2"/>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2"/>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2"/>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2"/>
            <p:cNvSpPr/>
            <p:nvPr/>
          </p:nvSpPr>
          <p:spPr>
            <a:xfrm>
              <a:off x="2159136" y="1988902"/>
              <a:ext cx="204" cy="299"/>
            </a:xfrm>
            <a:custGeom>
              <a:rect b="b" l="l" r="r" t="t"/>
              <a:pathLst>
                <a:path extrusionOk="0" h="22" w="15">
                  <a:moveTo>
                    <a:pt x="1" y="2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2"/>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2"/>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2"/>
            <p:cNvSpPr/>
            <p:nvPr/>
          </p:nvSpPr>
          <p:spPr>
            <a:xfrm>
              <a:off x="2159611" y="1988332"/>
              <a:ext cx="204" cy="299"/>
            </a:xfrm>
            <a:custGeom>
              <a:rect b="b" l="l" r="r" t="t"/>
              <a:pathLst>
                <a:path extrusionOk="0" h="22" w="15">
                  <a:moveTo>
                    <a:pt x="1" y="2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2"/>
            <p:cNvSpPr/>
            <p:nvPr/>
          </p:nvSpPr>
          <p:spPr>
            <a:xfrm>
              <a:off x="2161132" y="1986757"/>
              <a:ext cx="258" cy="258"/>
            </a:xfrm>
            <a:custGeom>
              <a:rect b="b" l="l" r="r" t="t"/>
              <a:pathLst>
                <a:path extrusionOk="0" h="19" w="19">
                  <a:moveTo>
                    <a:pt x="1" y="1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2"/>
            <p:cNvSpPr/>
            <p:nvPr/>
          </p:nvSpPr>
          <p:spPr>
            <a:xfrm>
              <a:off x="2160086" y="1987803"/>
              <a:ext cx="258" cy="258"/>
            </a:xfrm>
            <a:custGeom>
              <a:rect b="b" l="l" r="r" t="t"/>
              <a:pathLst>
                <a:path extrusionOk="0" h="19" w="19">
                  <a:moveTo>
                    <a:pt x="1" y="1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2"/>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2"/>
            <p:cNvSpPr/>
            <p:nvPr/>
          </p:nvSpPr>
          <p:spPr>
            <a:xfrm>
              <a:off x="2160616" y="1987287"/>
              <a:ext cx="244" cy="244"/>
            </a:xfrm>
            <a:custGeom>
              <a:rect b="b" l="l" r="r" t="t"/>
              <a:pathLst>
                <a:path extrusionOk="0" h="18" w="18">
                  <a:moveTo>
                    <a:pt x="0" y="18"/>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2"/>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2"/>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2"/>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2"/>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2"/>
            <p:cNvSpPr/>
            <p:nvPr/>
          </p:nvSpPr>
          <p:spPr>
            <a:xfrm>
              <a:off x="2115213" y="2000688"/>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2"/>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2"/>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2"/>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2"/>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2"/>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2"/>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2"/>
            <p:cNvSpPr/>
            <p:nvPr/>
          </p:nvSpPr>
          <p:spPr>
            <a:xfrm>
              <a:off x="2153718" y="1945875"/>
              <a:ext cx="68" cy="204"/>
            </a:xfrm>
            <a:custGeom>
              <a:rect b="b" l="l" r="r" t="t"/>
              <a:pathLst>
                <a:path extrusionOk="0" h="15" w="5">
                  <a:moveTo>
                    <a:pt x="4"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2"/>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2"/>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2"/>
            <p:cNvSpPr/>
            <p:nvPr/>
          </p:nvSpPr>
          <p:spPr>
            <a:xfrm>
              <a:off x="2115172" y="2000918"/>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2"/>
            <p:cNvSpPr/>
            <p:nvPr/>
          </p:nvSpPr>
          <p:spPr>
            <a:xfrm>
              <a:off x="2153487" y="1948645"/>
              <a:ext cx="14" cy="299"/>
            </a:xfrm>
            <a:custGeom>
              <a:rect b="b" l="l" r="r" t="t"/>
              <a:pathLst>
                <a:path extrusionOk="0" h="22"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2"/>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2"/>
            <p:cNvSpPr/>
            <p:nvPr/>
          </p:nvSpPr>
          <p:spPr>
            <a:xfrm>
              <a:off x="2113597" y="2006825"/>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2"/>
            <p:cNvSpPr/>
            <p:nvPr/>
          </p:nvSpPr>
          <p:spPr>
            <a:xfrm>
              <a:off x="2114506" y="2003824"/>
              <a:ext cx="54" cy="244"/>
            </a:xfrm>
            <a:custGeom>
              <a:rect b="b" l="l" r="r" t="t"/>
              <a:pathLst>
                <a:path extrusionOk="0" h="18"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2"/>
            <p:cNvSpPr/>
            <p:nvPr/>
          </p:nvSpPr>
          <p:spPr>
            <a:xfrm>
              <a:off x="2115117" y="2001204"/>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2"/>
            <p:cNvSpPr/>
            <p:nvPr/>
          </p:nvSpPr>
          <p:spPr>
            <a:xfrm>
              <a:off x="2113977" y="2005535"/>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2"/>
            <p:cNvSpPr/>
            <p:nvPr/>
          </p:nvSpPr>
          <p:spPr>
            <a:xfrm>
              <a:off x="2114602" y="2003254"/>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2"/>
            <p:cNvSpPr/>
            <p:nvPr/>
          </p:nvSpPr>
          <p:spPr>
            <a:xfrm>
              <a:off x="2114221" y="2004924"/>
              <a:ext cx="54" cy="299"/>
            </a:xfrm>
            <a:custGeom>
              <a:rect b="b" l="l" r="r" t="t"/>
              <a:pathLst>
                <a:path extrusionOk="0" h="22" w="4">
                  <a:moveTo>
                    <a:pt x="0" y="21"/>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2"/>
            <p:cNvSpPr/>
            <p:nvPr/>
          </p:nvSpPr>
          <p:spPr>
            <a:xfrm>
              <a:off x="2113787" y="2006159"/>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2"/>
            <p:cNvSpPr/>
            <p:nvPr/>
          </p:nvSpPr>
          <p:spPr>
            <a:xfrm>
              <a:off x="2114316" y="2004353"/>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2"/>
            <p:cNvSpPr/>
            <p:nvPr/>
          </p:nvSpPr>
          <p:spPr>
            <a:xfrm>
              <a:off x="2114982" y="2001923"/>
              <a:ext cx="14" cy="204"/>
            </a:xfrm>
            <a:custGeom>
              <a:rect b="b" l="l" r="r" t="t"/>
              <a:pathLst>
                <a:path extrusionOk="0" h="15" w="1">
                  <a:moveTo>
                    <a:pt x="0"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2"/>
            <p:cNvSpPr/>
            <p:nvPr/>
          </p:nvSpPr>
          <p:spPr>
            <a:xfrm>
              <a:off x="2114737" y="2002779"/>
              <a:ext cx="68" cy="244"/>
            </a:xfrm>
            <a:custGeom>
              <a:rect b="b" l="l" r="r" t="t"/>
              <a:pathLst>
                <a:path extrusionOk="0" h="18" w="5">
                  <a:moveTo>
                    <a:pt x="1"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2"/>
            <p:cNvSpPr/>
            <p:nvPr/>
          </p:nvSpPr>
          <p:spPr>
            <a:xfrm>
              <a:off x="2114832" y="2002344"/>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2"/>
            <p:cNvSpPr/>
            <p:nvPr/>
          </p:nvSpPr>
          <p:spPr>
            <a:xfrm>
              <a:off x="2113366" y="2007490"/>
              <a:ext cx="54" cy="204"/>
            </a:xfrm>
            <a:custGeom>
              <a:rect b="b" l="l" r="r" t="t"/>
              <a:pathLst>
                <a:path extrusionOk="0" h="15" w="4">
                  <a:moveTo>
                    <a:pt x="0" y="1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2"/>
            <p:cNvSpPr/>
            <p:nvPr/>
          </p:nvSpPr>
          <p:spPr>
            <a:xfrm>
              <a:off x="2115022" y="2001543"/>
              <a:ext cx="68" cy="204"/>
            </a:xfrm>
            <a:custGeom>
              <a:rect b="b" l="l" r="r" t="t"/>
              <a:pathLst>
                <a:path extrusionOk="0" h="15" w="5">
                  <a:moveTo>
                    <a:pt x="1" y="1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2"/>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2"/>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2"/>
            <p:cNvSpPr/>
            <p:nvPr/>
          </p:nvSpPr>
          <p:spPr>
            <a:xfrm>
              <a:off x="2053761" y="1996316"/>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2"/>
            <p:cNvSpPr/>
            <p:nvPr/>
          </p:nvSpPr>
          <p:spPr>
            <a:xfrm>
              <a:off x="2053516" y="1995786"/>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2"/>
            <p:cNvSpPr/>
            <p:nvPr/>
          </p:nvSpPr>
          <p:spPr>
            <a:xfrm>
              <a:off x="2052905" y="1993980"/>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2"/>
            <p:cNvSpPr/>
            <p:nvPr/>
          </p:nvSpPr>
          <p:spPr>
            <a:xfrm>
              <a:off x="2053326" y="1995175"/>
              <a:ext cx="68" cy="244"/>
            </a:xfrm>
            <a:custGeom>
              <a:rect b="b" l="l" r="r" t="t"/>
              <a:pathLst>
                <a:path extrusionOk="0" h="18" w="5">
                  <a:moveTo>
                    <a:pt x="1" y="0"/>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2"/>
            <p:cNvSpPr/>
            <p:nvPr/>
          </p:nvSpPr>
          <p:spPr>
            <a:xfrm>
              <a:off x="2053095" y="1994605"/>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2"/>
            <p:cNvSpPr/>
            <p:nvPr/>
          </p:nvSpPr>
          <p:spPr>
            <a:xfrm>
              <a:off x="2054277" y="1997497"/>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2"/>
            <p:cNvSpPr/>
            <p:nvPr/>
          </p:nvSpPr>
          <p:spPr>
            <a:xfrm>
              <a:off x="2053992" y="1996927"/>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2"/>
            <p:cNvSpPr/>
            <p:nvPr/>
          </p:nvSpPr>
          <p:spPr>
            <a:xfrm>
              <a:off x="2054467" y="1997931"/>
              <a:ext cx="109" cy="204"/>
            </a:xfrm>
            <a:custGeom>
              <a:rect b="b" l="l" r="r" t="t"/>
              <a:pathLst>
                <a:path extrusionOk="0" h="15" w="8">
                  <a:moveTo>
                    <a:pt x="1" y="0"/>
                  </a:moveTo>
                  <a:lnTo>
                    <a:pt x="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2"/>
            <p:cNvSpPr/>
            <p:nvPr/>
          </p:nvSpPr>
          <p:spPr>
            <a:xfrm>
              <a:off x="2048004" y="1965087"/>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2"/>
            <p:cNvSpPr/>
            <p:nvPr/>
          </p:nvSpPr>
          <p:spPr>
            <a:xfrm>
              <a:off x="2047909" y="1964897"/>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2"/>
            <p:cNvSpPr/>
            <p:nvPr/>
          </p:nvSpPr>
          <p:spPr>
            <a:xfrm>
              <a:off x="2048343" y="1965563"/>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2"/>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2"/>
            <p:cNvSpPr/>
            <p:nvPr/>
          </p:nvSpPr>
          <p:spPr>
            <a:xfrm>
              <a:off x="2052376" y="1991849"/>
              <a:ext cx="68" cy="244"/>
            </a:xfrm>
            <a:custGeom>
              <a:rect b="b" l="l" r="r" t="t"/>
              <a:pathLst>
                <a:path extrusionOk="0" h="18" w="5">
                  <a:moveTo>
                    <a:pt x="1" y="0"/>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2"/>
            <p:cNvSpPr/>
            <p:nvPr/>
          </p:nvSpPr>
          <p:spPr>
            <a:xfrm>
              <a:off x="2047393" y="1963472"/>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2"/>
            <p:cNvSpPr/>
            <p:nvPr/>
          </p:nvSpPr>
          <p:spPr>
            <a:xfrm>
              <a:off x="2047773" y="1964612"/>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2"/>
            <p:cNvSpPr/>
            <p:nvPr/>
          </p:nvSpPr>
          <p:spPr>
            <a:xfrm>
              <a:off x="2047529" y="1963947"/>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2"/>
            <p:cNvSpPr/>
            <p:nvPr/>
          </p:nvSpPr>
          <p:spPr>
            <a:xfrm>
              <a:off x="2047678" y="1964273"/>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2"/>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2"/>
            <p:cNvSpPr/>
            <p:nvPr/>
          </p:nvSpPr>
          <p:spPr>
            <a:xfrm>
              <a:off x="2048153" y="196531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2"/>
            <p:cNvSpPr/>
            <p:nvPr/>
          </p:nvSpPr>
          <p:spPr>
            <a:xfrm>
              <a:off x="2048438" y="1965658"/>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2"/>
            <p:cNvSpPr/>
            <p:nvPr/>
          </p:nvSpPr>
          <p:spPr>
            <a:xfrm>
              <a:off x="2047298" y="1962942"/>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2"/>
            <p:cNvSpPr/>
            <p:nvPr/>
          </p:nvSpPr>
          <p:spPr>
            <a:xfrm>
              <a:off x="2052661" y="1993179"/>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2"/>
            <p:cNvSpPr/>
            <p:nvPr/>
          </p:nvSpPr>
          <p:spPr>
            <a:xfrm>
              <a:off x="2048574" y="196575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2"/>
            <p:cNvSpPr/>
            <p:nvPr/>
          </p:nvSpPr>
          <p:spPr>
            <a:xfrm>
              <a:off x="2052525" y="1992514"/>
              <a:ext cx="54" cy="204"/>
            </a:xfrm>
            <a:custGeom>
              <a:rect b="b" l="l" r="r" t="t"/>
              <a:pathLst>
                <a:path extrusionOk="0" h="15" w="4">
                  <a:moveTo>
                    <a:pt x="0"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2"/>
            <p:cNvSpPr/>
            <p:nvPr/>
          </p:nvSpPr>
          <p:spPr>
            <a:xfrm>
              <a:off x="2047149" y="1962426"/>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2"/>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2"/>
            <p:cNvSpPr/>
            <p:nvPr/>
          </p:nvSpPr>
          <p:spPr>
            <a:xfrm>
              <a:off x="2048248" y="1965468"/>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2"/>
            <p:cNvSpPr/>
            <p:nvPr/>
          </p:nvSpPr>
          <p:spPr>
            <a:xfrm>
              <a:off x="2030082" y="1976927"/>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2"/>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2"/>
            <p:cNvSpPr/>
            <p:nvPr/>
          </p:nvSpPr>
          <p:spPr>
            <a:xfrm>
              <a:off x="2029756" y="1975203"/>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2"/>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2"/>
            <p:cNvSpPr/>
            <p:nvPr/>
          </p:nvSpPr>
          <p:spPr>
            <a:xfrm>
              <a:off x="2028561" y="2003444"/>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2"/>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2"/>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2"/>
            <p:cNvSpPr/>
            <p:nvPr/>
          </p:nvSpPr>
          <p:spPr>
            <a:xfrm>
              <a:off x="2030231" y="1977728"/>
              <a:ext cx="54" cy="353"/>
            </a:xfrm>
            <a:custGeom>
              <a:rect b="b" l="l" r="r" t="t"/>
              <a:pathLst>
                <a:path extrusionOk="0" h="26" w="4">
                  <a:moveTo>
                    <a:pt x="4"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2"/>
            <p:cNvSpPr/>
            <p:nvPr/>
          </p:nvSpPr>
          <p:spPr>
            <a:xfrm>
              <a:off x="2030747" y="1981530"/>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2"/>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2"/>
            <p:cNvSpPr/>
            <p:nvPr/>
          </p:nvSpPr>
          <p:spPr>
            <a:xfrm>
              <a:off x="2030557" y="1979914"/>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2"/>
            <p:cNvSpPr/>
            <p:nvPr/>
          </p:nvSpPr>
          <p:spPr>
            <a:xfrm>
              <a:off x="2029281" y="1973397"/>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2"/>
            <p:cNvSpPr/>
            <p:nvPr/>
          </p:nvSpPr>
          <p:spPr>
            <a:xfrm>
              <a:off x="2030367" y="1978488"/>
              <a:ext cx="68" cy="353"/>
            </a:xfrm>
            <a:custGeom>
              <a:rect b="b" l="l" r="r" t="t"/>
              <a:pathLst>
                <a:path extrusionOk="0" h="26" w="5">
                  <a:moveTo>
                    <a:pt x="4"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2"/>
            <p:cNvSpPr/>
            <p:nvPr/>
          </p:nvSpPr>
          <p:spPr>
            <a:xfrm>
              <a:off x="2029511" y="1974306"/>
              <a:ext cx="109" cy="394"/>
            </a:xfrm>
            <a:custGeom>
              <a:rect b="b" l="l" r="r" t="t"/>
              <a:pathLst>
                <a:path extrusionOk="0" h="29" w="8">
                  <a:moveTo>
                    <a:pt x="8"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2"/>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2"/>
            <p:cNvSpPr/>
            <p:nvPr/>
          </p:nvSpPr>
          <p:spPr>
            <a:xfrm>
              <a:off x="2030462" y="1979249"/>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2"/>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2"/>
            <p:cNvSpPr/>
            <p:nvPr/>
          </p:nvSpPr>
          <p:spPr>
            <a:xfrm>
              <a:off x="2028995" y="1972541"/>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2"/>
            <p:cNvSpPr/>
            <p:nvPr/>
          </p:nvSpPr>
          <p:spPr>
            <a:xfrm>
              <a:off x="2029892" y="1976072"/>
              <a:ext cx="109" cy="339"/>
            </a:xfrm>
            <a:custGeom>
              <a:rect b="b" l="l" r="r" t="t"/>
              <a:pathLst>
                <a:path extrusionOk="0" h="25" w="8">
                  <a:moveTo>
                    <a:pt x="8"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2"/>
            <p:cNvSpPr/>
            <p:nvPr/>
          </p:nvSpPr>
          <p:spPr>
            <a:xfrm>
              <a:off x="2028425" y="1970885"/>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2"/>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2"/>
            <p:cNvSpPr/>
            <p:nvPr/>
          </p:nvSpPr>
          <p:spPr>
            <a:xfrm>
              <a:off x="2028710" y="1971686"/>
              <a:ext cx="109" cy="353"/>
            </a:xfrm>
            <a:custGeom>
              <a:rect b="b" l="l" r="r" t="t"/>
              <a:pathLst>
                <a:path extrusionOk="0" h="26" w="8">
                  <a:moveTo>
                    <a:pt x="7"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2"/>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2"/>
            <p:cNvSpPr/>
            <p:nvPr/>
          </p:nvSpPr>
          <p:spPr>
            <a:xfrm>
              <a:off x="1956464" y="195258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2"/>
            <p:cNvSpPr/>
            <p:nvPr/>
          </p:nvSpPr>
          <p:spPr>
            <a:xfrm>
              <a:off x="1957510" y="195258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2"/>
            <p:cNvSpPr/>
            <p:nvPr/>
          </p:nvSpPr>
          <p:spPr>
            <a:xfrm>
              <a:off x="1953898" y="1952352"/>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2"/>
            <p:cNvSpPr/>
            <p:nvPr/>
          </p:nvSpPr>
          <p:spPr>
            <a:xfrm>
              <a:off x="1953138" y="1952162"/>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2"/>
            <p:cNvSpPr/>
            <p:nvPr/>
          </p:nvSpPr>
          <p:spPr>
            <a:xfrm>
              <a:off x="1951997" y="1951822"/>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2"/>
            <p:cNvSpPr/>
            <p:nvPr/>
          </p:nvSpPr>
          <p:spPr>
            <a:xfrm>
              <a:off x="1952513" y="195201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2"/>
            <p:cNvSpPr/>
            <p:nvPr/>
          </p:nvSpPr>
          <p:spPr>
            <a:xfrm>
              <a:off x="1955650" y="1952542"/>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2"/>
            <p:cNvSpPr/>
            <p:nvPr/>
          </p:nvSpPr>
          <p:spPr>
            <a:xfrm>
              <a:off x="1958026" y="1952582"/>
              <a:ext cx="353" cy="14"/>
            </a:xfrm>
            <a:custGeom>
              <a:rect b="b" l="l" r="r" t="t"/>
              <a:pathLst>
                <a:path extrusionOk="0" h="1" w="26">
                  <a:moveTo>
                    <a:pt x="2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2"/>
            <p:cNvSpPr/>
            <p:nvPr/>
          </p:nvSpPr>
          <p:spPr>
            <a:xfrm>
              <a:off x="1958745" y="1952542"/>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2"/>
            <p:cNvSpPr/>
            <p:nvPr/>
          </p:nvSpPr>
          <p:spPr>
            <a:xfrm>
              <a:off x="1960972" y="1952202"/>
              <a:ext cx="543" cy="109"/>
            </a:xfrm>
            <a:custGeom>
              <a:rect b="b" l="l" r="r" t="t"/>
              <a:pathLst>
                <a:path extrusionOk="0" h="8" w="40">
                  <a:moveTo>
                    <a:pt x="39"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2"/>
            <p:cNvSpPr/>
            <p:nvPr/>
          </p:nvSpPr>
          <p:spPr>
            <a:xfrm>
              <a:off x="1959451" y="1952487"/>
              <a:ext cx="353" cy="68"/>
            </a:xfrm>
            <a:custGeom>
              <a:rect b="b" l="l" r="r" t="t"/>
              <a:pathLst>
                <a:path extrusionOk="0" h="5" w="26">
                  <a:moveTo>
                    <a:pt x="2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2"/>
            <p:cNvSpPr/>
            <p:nvPr/>
          </p:nvSpPr>
          <p:spPr>
            <a:xfrm>
              <a:off x="1960171" y="1952392"/>
              <a:ext cx="394" cy="68"/>
            </a:xfrm>
            <a:custGeom>
              <a:rect b="b" l="l" r="r" t="t"/>
              <a:pathLst>
                <a:path extrusionOk="0" h="5" w="29">
                  <a:moveTo>
                    <a:pt x="28"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2"/>
            <p:cNvSpPr/>
            <p:nvPr/>
          </p:nvSpPr>
          <p:spPr>
            <a:xfrm>
              <a:off x="1961732" y="1952067"/>
              <a:ext cx="448" cy="109"/>
            </a:xfrm>
            <a:custGeom>
              <a:rect b="b" l="l" r="r" t="t"/>
              <a:pathLst>
                <a:path extrusionOk="0" h="8" w="33">
                  <a:moveTo>
                    <a:pt x="3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2"/>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2"/>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2"/>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2"/>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2"/>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2"/>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2"/>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2"/>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2"/>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2"/>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2"/>
            <p:cNvSpPr/>
            <p:nvPr/>
          </p:nvSpPr>
          <p:spPr>
            <a:xfrm>
              <a:off x="1946960" y="1949595"/>
              <a:ext cx="0" cy="109"/>
            </a:xfrm>
            <a:custGeom>
              <a:rect b="b" l="l" r="r" t="t"/>
              <a:pathLst>
                <a:path extrusionOk="0" h="8" w="0">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2"/>
            <p:cNvSpPr/>
            <p:nvPr/>
          </p:nvSpPr>
          <p:spPr>
            <a:xfrm>
              <a:off x="1987217" y="1973261"/>
              <a:ext cx="109" cy="109"/>
            </a:xfrm>
            <a:custGeom>
              <a:rect b="b" l="l" r="r" t="t"/>
              <a:pathLst>
                <a:path extrusionOk="0" h="8" w="8">
                  <a:moveTo>
                    <a:pt x="7"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2"/>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2"/>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2"/>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2"/>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2"/>
            <p:cNvSpPr/>
            <p:nvPr/>
          </p:nvSpPr>
          <p:spPr>
            <a:xfrm>
              <a:off x="1986878" y="1967789"/>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2"/>
            <p:cNvSpPr/>
            <p:nvPr/>
          </p:nvSpPr>
          <p:spPr>
            <a:xfrm>
              <a:off x="1986742" y="1968319"/>
              <a:ext cx="54" cy="244"/>
            </a:xfrm>
            <a:custGeom>
              <a:rect b="b" l="l" r="r" t="t"/>
              <a:pathLst>
                <a:path extrusionOk="0" h="18" w="4">
                  <a:moveTo>
                    <a:pt x="0"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2"/>
            <p:cNvSpPr/>
            <p:nvPr/>
          </p:nvSpPr>
          <p:spPr>
            <a:xfrm>
              <a:off x="1986457" y="1971211"/>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2"/>
            <p:cNvSpPr/>
            <p:nvPr/>
          </p:nvSpPr>
          <p:spPr>
            <a:xfrm>
              <a:off x="1986688" y="1968835"/>
              <a:ext cx="14" cy="258"/>
            </a:xfrm>
            <a:custGeom>
              <a:rect b="b" l="l" r="r" t="t"/>
              <a:pathLst>
                <a:path extrusionOk="0" h="19" w="1">
                  <a:moveTo>
                    <a:pt x="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2"/>
            <p:cNvSpPr/>
            <p:nvPr/>
          </p:nvSpPr>
          <p:spPr>
            <a:xfrm>
              <a:off x="1986457" y="1970736"/>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2"/>
            <p:cNvSpPr/>
            <p:nvPr/>
          </p:nvSpPr>
          <p:spPr>
            <a:xfrm>
              <a:off x="1986973" y="1967273"/>
              <a:ext cx="68" cy="244"/>
            </a:xfrm>
            <a:custGeom>
              <a:rect b="b" l="l" r="r" t="t"/>
              <a:pathLst>
                <a:path extrusionOk="0" h="18" w="5">
                  <a:moveTo>
                    <a:pt x="1"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2"/>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2"/>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2"/>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2"/>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2"/>
            <p:cNvSpPr/>
            <p:nvPr/>
          </p:nvSpPr>
          <p:spPr>
            <a:xfrm>
              <a:off x="1986593" y="1969310"/>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2"/>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2"/>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2"/>
            <p:cNvSpPr/>
            <p:nvPr/>
          </p:nvSpPr>
          <p:spPr>
            <a:xfrm>
              <a:off x="1991345" y="2005630"/>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2"/>
            <p:cNvSpPr/>
            <p:nvPr/>
          </p:nvSpPr>
          <p:spPr>
            <a:xfrm>
              <a:off x="1990259" y="2008766"/>
              <a:ext cx="54" cy="299"/>
            </a:xfrm>
            <a:custGeom>
              <a:rect b="b" l="l" r="r" t="t"/>
              <a:pathLst>
                <a:path extrusionOk="0" h="22" w="4">
                  <a:moveTo>
                    <a:pt x="4"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2"/>
            <p:cNvSpPr/>
            <p:nvPr/>
          </p:nvSpPr>
          <p:spPr>
            <a:xfrm>
              <a:off x="1990639" y="2007490"/>
              <a:ext cx="54" cy="244"/>
            </a:xfrm>
            <a:custGeom>
              <a:rect b="b" l="l" r="r" t="t"/>
              <a:pathLst>
                <a:path extrusionOk="0" h="18" w="4">
                  <a:moveTo>
                    <a:pt x="4"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2"/>
            <p:cNvSpPr/>
            <p:nvPr/>
          </p:nvSpPr>
          <p:spPr>
            <a:xfrm>
              <a:off x="1991155" y="2006064"/>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2"/>
            <p:cNvSpPr/>
            <p:nvPr/>
          </p:nvSpPr>
          <p:spPr>
            <a:xfrm>
              <a:off x="1990449" y="2008101"/>
              <a:ext cx="54" cy="258"/>
            </a:xfrm>
            <a:custGeom>
              <a:rect b="b" l="l" r="r" t="t"/>
              <a:pathLst>
                <a:path extrusionOk="0" h="19" w="4">
                  <a:moveTo>
                    <a:pt x="4"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2"/>
            <p:cNvSpPr/>
            <p:nvPr/>
          </p:nvSpPr>
          <p:spPr>
            <a:xfrm>
              <a:off x="1990965" y="2006485"/>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2"/>
            <p:cNvSpPr/>
            <p:nvPr/>
          </p:nvSpPr>
          <p:spPr>
            <a:xfrm>
              <a:off x="1990775" y="2006960"/>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2"/>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2"/>
            <p:cNvSpPr/>
            <p:nvPr/>
          </p:nvSpPr>
          <p:spPr>
            <a:xfrm>
              <a:off x="1980795" y="199065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2"/>
            <p:cNvSpPr/>
            <p:nvPr/>
          </p:nvSpPr>
          <p:spPr>
            <a:xfrm>
              <a:off x="1979845" y="199065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2"/>
            <p:cNvSpPr/>
            <p:nvPr/>
          </p:nvSpPr>
          <p:spPr>
            <a:xfrm>
              <a:off x="1971481" y="198191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2"/>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2"/>
            <p:cNvSpPr/>
            <p:nvPr/>
          </p:nvSpPr>
          <p:spPr>
            <a:xfrm>
              <a:off x="1981800" y="1990084"/>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2"/>
            <p:cNvSpPr/>
            <p:nvPr/>
          </p:nvSpPr>
          <p:spPr>
            <a:xfrm>
              <a:off x="1974468" y="1981299"/>
              <a:ext cx="353" cy="54"/>
            </a:xfrm>
            <a:custGeom>
              <a:rect b="b" l="l" r="r" t="t"/>
              <a:pathLst>
                <a:path extrusionOk="0" h="4" w="26">
                  <a:moveTo>
                    <a:pt x="1" y="4"/>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2"/>
            <p:cNvSpPr/>
            <p:nvPr/>
          </p:nvSpPr>
          <p:spPr>
            <a:xfrm>
              <a:off x="1972567" y="1981584"/>
              <a:ext cx="448" cy="109"/>
            </a:xfrm>
            <a:custGeom>
              <a:rect b="b" l="l" r="r" t="t"/>
              <a:pathLst>
                <a:path extrusionOk="0" h="8" w="33">
                  <a:moveTo>
                    <a:pt x="1" y="7"/>
                  </a:move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2"/>
            <p:cNvSpPr/>
            <p:nvPr/>
          </p:nvSpPr>
          <p:spPr>
            <a:xfrm>
              <a:off x="1984597" y="1988373"/>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2"/>
            <p:cNvSpPr/>
            <p:nvPr/>
          </p:nvSpPr>
          <p:spPr>
            <a:xfrm>
              <a:off x="1980374" y="1990708"/>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2"/>
            <p:cNvSpPr/>
            <p:nvPr/>
          </p:nvSpPr>
          <p:spPr>
            <a:xfrm>
              <a:off x="1984081" y="1987952"/>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2"/>
            <p:cNvSpPr/>
            <p:nvPr/>
          </p:nvSpPr>
          <p:spPr>
            <a:xfrm>
              <a:off x="1984312" y="1988183"/>
              <a:ext cx="204" cy="109"/>
            </a:xfrm>
            <a:custGeom>
              <a:rect b="b" l="l" r="r" t="t"/>
              <a:pathLst>
                <a:path extrusionOk="0" h="8" w="15">
                  <a:moveTo>
                    <a:pt x="1" y="1"/>
                  </a:moveTo>
                  <a:lnTo>
                    <a:pt x="1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2"/>
            <p:cNvSpPr/>
            <p:nvPr/>
          </p:nvSpPr>
          <p:spPr>
            <a:xfrm>
              <a:off x="1981366" y="1990369"/>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2"/>
            <p:cNvSpPr/>
            <p:nvPr/>
          </p:nvSpPr>
          <p:spPr>
            <a:xfrm>
              <a:off x="1973898" y="1981340"/>
              <a:ext cx="394" cy="109"/>
            </a:xfrm>
            <a:custGeom>
              <a:rect b="b" l="l" r="r" t="t"/>
              <a:pathLst>
                <a:path extrusionOk="0" h="8" w="29">
                  <a:moveTo>
                    <a:pt x="1" y="8"/>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2"/>
            <p:cNvSpPr/>
            <p:nvPr/>
          </p:nvSpPr>
          <p:spPr>
            <a:xfrm>
              <a:off x="1973233" y="1981435"/>
              <a:ext cx="448" cy="109"/>
            </a:xfrm>
            <a:custGeom>
              <a:rect b="b" l="l" r="r" t="t"/>
              <a:pathLst>
                <a:path extrusionOk="0" h="8" w="33">
                  <a:moveTo>
                    <a:pt x="1" y="8"/>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2"/>
            <p:cNvSpPr/>
            <p:nvPr/>
          </p:nvSpPr>
          <p:spPr>
            <a:xfrm>
              <a:off x="1971766" y="1981720"/>
              <a:ext cx="530" cy="109"/>
            </a:xfrm>
            <a:custGeom>
              <a:rect b="b" l="l" r="r" t="t"/>
              <a:pathLst>
                <a:path extrusionOk="0" h="8" w="39">
                  <a:moveTo>
                    <a:pt x="0" y="8"/>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2"/>
            <p:cNvSpPr/>
            <p:nvPr/>
          </p:nvSpPr>
          <p:spPr>
            <a:xfrm>
              <a:off x="1975378" y="1981150"/>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2"/>
            <p:cNvSpPr/>
            <p:nvPr/>
          </p:nvSpPr>
          <p:spPr>
            <a:xfrm>
              <a:off x="1974943" y="1981204"/>
              <a:ext cx="299" cy="54"/>
            </a:xfrm>
            <a:custGeom>
              <a:rect b="b" l="l" r="r" t="t"/>
              <a:pathLst>
                <a:path extrusionOk="0" h="4" w="22">
                  <a:moveTo>
                    <a:pt x="1" y="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2"/>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2"/>
            <p:cNvSpPr/>
            <p:nvPr/>
          </p:nvSpPr>
          <p:spPr>
            <a:xfrm>
              <a:off x="1953749" y="1973166"/>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2"/>
            <p:cNvSpPr/>
            <p:nvPr/>
          </p:nvSpPr>
          <p:spPr>
            <a:xfrm>
              <a:off x="1954754" y="1971876"/>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2"/>
            <p:cNvSpPr/>
            <p:nvPr/>
          </p:nvSpPr>
          <p:spPr>
            <a:xfrm>
              <a:off x="1951563" y="1975257"/>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2"/>
            <p:cNvSpPr/>
            <p:nvPr/>
          </p:nvSpPr>
          <p:spPr>
            <a:xfrm>
              <a:off x="1954564" y="1972161"/>
              <a:ext cx="109" cy="163"/>
            </a:xfrm>
            <a:custGeom>
              <a:rect b="b" l="l" r="r" t="t"/>
              <a:pathLst>
                <a:path extrusionOk="0" h="12" w="8">
                  <a:moveTo>
                    <a:pt x="0" y="1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2"/>
            <p:cNvSpPr/>
            <p:nvPr/>
          </p:nvSpPr>
          <p:spPr>
            <a:xfrm>
              <a:off x="1950382" y="1976357"/>
              <a:ext cx="204" cy="149"/>
            </a:xfrm>
            <a:custGeom>
              <a:rect b="b" l="l" r="r" t="t"/>
              <a:pathLst>
                <a:path extrusionOk="0" h="11" w="15">
                  <a:moveTo>
                    <a:pt x="0" y="11"/>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2"/>
            <p:cNvSpPr/>
            <p:nvPr/>
          </p:nvSpPr>
          <p:spPr>
            <a:xfrm>
              <a:off x="1954319" y="1972501"/>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2"/>
            <p:cNvSpPr/>
            <p:nvPr/>
          </p:nvSpPr>
          <p:spPr>
            <a:xfrm>
              <a:off x="1955039" y="197136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2"/>
            <p:cNvSpPr/>
            <p:nvPr/>
          </p:nvSpPr>
          <p:spPr>
            <a:xfrm>
              <a:off x="1954889" y="1971591"/>
              <a:ext cx="68" cy="163"/>
            </a:xfrm>
            <a:custGeom>
              <a:rect b="b" l="l" r="r" t="t"/>
              <a:pathLst>
                <a:path extrusionOk="0" h="12" w="5">
                  <a:moveTo>
                    <a:pt x="1"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2"/>
            <p:cNvSpPr/>
            <p:nvPr/>
          </p:nvSpPr>
          <p:spPr>
            <a:xfrm>
              <a:off x="1955134" y="1971116"/>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2"/>
            <p:cNvSpPr/>
            <p:nvPr/>
          </p:nvSpPr>
          <p:spPr>
            <a:xfrm>
              <a:off x="1952608" y="1974347"/>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2"/>
            <p:cNvSpPr/>
            <p:nvPr/>
          </p:nvSpPr>
          <p:spPr>
            <a:xfrm>
              <a:off x="1952092" y="1974782"/>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2"/>
            <p:cNvSpPr/>
            <p:nvPr/>
          </p:nvSpPr>
          <p:spPr>
            <a:xfrm>
              <a:off x="1950993" y="1975786"/>
              <a:ext cx="204" cy="190"/>
            </a:xfrm>
            <a:custGeom>
              <a:rect b="b" l="l" r="r" t="t"/>
              <a:pathLst>
                <a:path extrusionOk="0" h="14" w="15">
                  <a:moveTo>
                    <a:pt x="1" y="14"/>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2"/>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2"/>
            <p:cNvSpPr/>
            <p:nvPr/>
          </p:nvSpPr>
          <p:spPr>
            <a:xfrm>
              <a:off x="1954034" y="1972827"/>
              <a:ext cx="163" cy="163"/>
            </a:xfrm>
            <a:custGeom>
              <a:rect b="b" l="l" r="r" t="t"/>
              <a:pathLst>
                <a:path extrusionOk="0" h="12" w="12">
                  <a:moveTo>
                    <a:pt x="1"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2"/>
            <p:cNvSpPr/>
            <p:nvPr/>
          </p:nvSpPr>
          <p:spPr>
            <a:xfrm>
              <a:off x="1953369" y="1973546"/>
              <a:ext cx="204" cy="204"/>
            </a:xfrm>
            <a:custGeom>
              <a:rect b="b" l="l" r="r" t="t"/>
              <a:pathLst>
                <a:path extrusionOk="0" h="15" w="15">
                  <a:moveTo>
                    <a:pt x="1" y="14"/>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2"/>
            <p:cNvSpPr/>
            <p:nvPr/>
          </p:nvSpPr>
          <p:spPr>
            <a:xfrm>
              <a:off x="1952989" y="1973926"/>
              <a:ext cx="204" cy="204"/>
            </a:xfrm>
            <a:custGeom>
              <a:rect b="b" l="l" r="r" t="t"/>
              <a:pathLst>
                <a:path extrusionOk="0" h="15" w="15">
                  <a:moveTo>
                    <a:pt x="15"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2"/>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2"/>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2"/>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2"/>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2"/>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2"/>
            <p:cNvSpPr/>
            <p:nvPr/>
          </p:nvSpPr>
          <p:spPr>
            <a:xfrm>
              <a:off x="1969675" y="1982005"/>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2"/>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2"/>
            <p:cNvSpPr/>
            <p:nvPr/>
          </p:nvSpPr>
          <p:spPr>
            <a:xfrm>
              <a:off x="1969580" y="198139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2"/>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2"/>
            <p:cNvSpPr/>
            <p:nvPr/>
          </p:nvSpPr>
          <p:spPr>
            <a:xfrm>
              <a:off x="1982370" y="1833793"/>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2"/>
            <p:cNvSpPr/>
            <p:nvPr/>
          </p:nvSpPr>
          <p:spPr>
            <a:xfrm>
              <a:off x="1982275" y="1833508"/>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2"/>
            <p:cNvSpPr/>
            <p:nvPr/>
          </p:nvSpPr>
          <p:spPr>
            <a:xfrm>
              <a:off x="1982465" y="1834078"/>
              <a:ext cx="54" cy="163"/>
            </a:xfrm>
            <a:custGeom>
              <a:rect b="b" l="l" r="r" t="t"/>
              <a:pathLst>
                <a:path extrusionOk="0" h="12" w="4">
                  <a:moveTo>
                    <a:pt x="0"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2"/>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2"/>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2"/>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2"/>
            <p:cNvSpPr/>
            <p:nvPr/>
          </p:nvSpPr>
          <p:spPr>
            <a:xfrm>
              <a:off x="1984502" y="1836183"/>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2"/>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2"/>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2"/>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2"/>
            <p:cNvSpPr/>
            <p:nvPr/>
          </p:nvSpPr>
          <p:spPr>
            <a:xfrm>
              <a:off x="1983796" y="1845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2"/>
            <p:cNvSpPr/>
            <p:nvPr/>
          </p:nvSpPr>
          <p:spPr>
            <a:xfrm>
              <a:off x="1983986" y="18453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2"/>
            <p:cNvSpPr/>
            <p:nvPr/>
          </p:nvSpPr>
          <p:spPr>
            <a:xfrm>
              <a:off x="1984081" y="184515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2"/>
            <p:cNvSpPr/>
            <p:nvPr/>
          </p:nvSpPr>
          <p:spPr>
            <a:xfrm>
              <a:off x="1983891" y="1845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2"/>
            <p:cNvSpPr/>
            <p:nvPr/>
          </p:nvSpPr>
          <p:spPr>
            <a:xfrm>
              <a:off x="1984122" y="1845062"/>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2"/>
            <p:cNvSpPr/>
            <p:nvPr/>
          </p:nvSpPr>
          <p:spPr>
            <a:xfrm>
              <a:off x="1984366" y="18434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2"/>
            <p:cNvSpPr/>
            <p:nvPr/>
          </p:nvSpPr>
          <p:spPr>
            <a:xfrm>
              <a:off x="1983932" y="184540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2"/>
            <p:cNvSpPr/>
            <p:nvPr/>
          </p:nvSpPr>
          <p:spPr>
            <a:xfrm>
              <a:off x="1984027" y="184525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2"/>
            <p:cNvSpPr/>
            <p:nvPr/>
          </p:nvSpPr>
          <p:spPr>
            <a:xfrm>
              <a:off x="1984407" y="1840269"/>
              <a:ext cx="14" cy="394"/>
            </a:xfrm>
            <a:custGeom>
              <a:rect b="b" l="l" r="r" t="t"/>
              <a:pathLst>
                <a:path extrusionOk="0" h="29" w="1">
                  <a:moveTo>
                    <a:pt x="1"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2"/>
            <p:cNvSpPr/>
            <p:nvPr/>
          </p:nvSpPr>
          <p:spPr>
            <a:xfrm>
              <a:off x="1984407" y="1841790"/>
              <a:ext cx="14" cy="244"/>
            </a:xfrm>
            <a:custGeom>
              <a:rect b="b" l="l" r="r" t="t"/>
              <a:pathLst>
                <a:path extrusionOk="0" h="18" w="1">
                  <a:moveTo>
                    <a:pt x="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2"/>
            <p:cNvSpPr/>
            <p:nvPr/>
          </p:nvSpPr>
          <p:spPr>
            <a:xfrm>
              <a:off x="1984217" y="18447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2"/>
            <p:cNvSpPr/>
            <p:nvPr/>
          </p:nvSpPr>
          <p:spPr>
            <a:xfrm>
              <a:off x="1984271" y="18445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2"/>
            <p:cNvSpPr/>
            <p:nvPr/>
          </p:nvSpPr>
          <p:spPr>
            <a:xfrm>
              <a:off x="1984366" y="184373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2"/>
            <p:cNvSpPr/>
            <p:nvPr/>
          </p:nvSpPr>
          <p:spPr>
            <a:xfrm>
              <a:off x="1984366" y="184397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2"/>
            <p:cNvSpPr/>
            <p:nvPr/>
          </p:nvSpPr>
          <p:spPr>
            <a:xfrm>
              <a:off x="1984407" y="184278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2"/>
            <p:cNvSpPr/>
            <p:nvPr/>
          </p:nvSpPr>
          <p:spPr>
            <a:xfrm>
              <a:off x="1984312" y="184439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2"/>
            <p:cNvSpPr/>
            <p:nvPr/>
          </p:nvSpPr>
          <p:spPr>
            <a:xfrm>
              <a:off x="1984176" y="1844967"/>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2"/>
            <p:cNvSpPr/>
            <p:nvPr/>
          </p:nvSpPr>
          <p:spPr>
            <a:xfrm>
              <a:off x="1983986" y="18453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2"/>
            <p:cNvSpPr/>
            <p:nvPr/>
          </p:nvSpPr>
          <p:spPr>
            <a:xfrm>
              <a:off x="1984176" y="1844831"/>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2"/>
            <p:cNvSpPr/>
            <p:nvPr/>
          </p:nvSpPr>
          <p:spPr>
            <a:xfrm>
              <a:off x="1984407" y="1842971"/>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2"/>
            <p:cNvSpPr/>
            <p:nvPr/>
          </p:nvSpPr>
          <p:spPr>
            <a:xfrm>
              <a:off x="1984407" y="1840785"/>
              <a:ext cx="14" cy="353"/>
            </a:xfrm>
            <a:custGeom>
              <a:rect b="b" l="l" r="r" t="t"/>
              <a:pathLst>
                <a:path extrusionOk="0" h="26" w="1">
                  <a:moveTo>
                    <a:pt x="1"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2"/>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2"/>
            <p:cNvSpPr/>
            <p:nvPr/>
          </p:nvSpPr>
          <p:spPr>
            <a:xfrm>
              <a:off x="1984407" y="1841315"/>
              <a:ext cx="14" cy="299"/>
            </a:xfrm>
            <a:custGeom>
              <a:rect b="b" l="l" r="r" t="t"/>
              <a:pathLst>
                <a:path extrusionOk="0" h="22" w="1">
                  <a:moveTo>
                    <a:pt x="1"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2"/>
            <p:cNvSpPr/>
            <p:nvPr/>
          </p:nvSpPr>
          <p:spPr>
            <a:xfrm>
              <a:off x="1984407" y="1842211"/>
              <a:ext cx="14" cy="258"/>
            </a:xfrm>
            <a:custGeom>
              <a:rect b="b" l="l" r="r" t="t"/>
              <a:pathLst>
                <a:path extrusionOk="0" h="19" w="1">
                  <a:moveTo>
                    <a:pt x="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2"/>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2"/>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2"/>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2"/>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2"/>
            <p:cNvSpPr/>
            <p:nvPr/>
          </p:nvSpPr>
          <p:spPr>
            <a:xfrm>
              <a:off x="2055607" y="1883514"/>
              <a:ext cx="299" cy="204"/>
            </a:xfrm>
            <a:custGeom>
              <a:rect b="b" l="l" r="r" t="t"/>
              <a:pathLst>
                <a:path extrusionOk="0" h="15" w="22">
                  <a:moveTo>
                    <a:pt x="22"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2"/>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2"/>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2"/>
            <p:cNvSpPr/>
            <p:nvPr/>
          </p:nvSpPr>
          <p:spPr>
            <a:xfrm>
              <a:off x="2056042" y="1883799"/>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2"/>
            <p:cNvSpPr/>
            <p:nvPr/>
          </p:nvSpPr>
          <p:spPr>
            <a:xfrm>
              <a:off x="2072443" y="1898164"/>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2"/>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2"/>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2"/>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2"/>
            <p:cNvSpPr/>
            <p:nvPr/>
          </p:nvSpPr>
          <p:spPr>
            <a:xfrm>
              <a:off x="2072253" y="1897594"/>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2"/>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2"/>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2"/>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2"/>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2"/>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2"/>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2"/>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2"/>
            <p:cNvSpPr/>
            <p:nvPr/>
          </p:nvSpPr>
          <p:spPr>
            <a:xfrm>
              <a:off x="2072729" y="1900486"/>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2"/>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2"/>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2"/>
            <p:cNvSpPr/>
            <p:nvPr/>
          </p:nvSpPr>
          <p:spPr>
            <a:xfrm>
              <a:off x="2071873" y="1896453"/>
              <a:ext cx="109" cy="149"/>
            </a:xfrm>
            <a:custGeom>
              <a:rect b="b" l="l" r="r" t="t"/>
              <a:pathLst>
                <a:path extrusionOk="0" h="11" w="8">
                  <a:moveTo>
                    <a:pt x="7"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2"/>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2"/>
            <p:cNvSpPr/>
            <p:nvPr/>
          </p:nvSpPr>
          <p:spPr>
            <a:xfrm>
              <a:off x="1964013" y="1950872"/>
              <a:ext cx="14" cy="543"/>
            </a:xfrm>
            <a:custGeom>
              <a:rect b="b" l="l" r="r" t="t"/>
              <a:pathLst>
                <a:path extrusionOk="0" h="40" w="1">
                  <a:moveTo>
                    <a:pt x="1" y="3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2"/>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2"/>
            <p:cNvSpPr/>
            <p:nvPr/>
          </p:nvSpPr>
          <p:spPr>
            <a:xfrm>
              <a:off x="1992866" y="1964748"/>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2"/>
            <p:cNvSpPr/>
            <p:nvPr/>
          </p:nvSpPr>
          <p:spPr>
            <a:xfrm>
              <a:off x="1994631" y="1966269"/>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2"/>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2"/>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2"/>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2"/>
            <p:cNvSpPr/>
            <p:nvPr/>
          </p:nvSpPr>
          <p:spPr>
            <a:xfrm>
              <a:off x="1992390" y="1964612"/>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2"/>
            <p:cNvSpPr/>
            <p:nvPr/>
          </p:nvSpPr>
          <p:spPr>
            <a:xfrm>
              <a:off x="1989539" y="1966133"/>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2"/>
            <p:cNvSpPr/>
            <p:nvPr/>
          </p:nvSpPr>
          <p:spPr>
            <a:xfrm>
              <a:off x="1994196" y="1965848"/>
              <a:ext cx="163" cy="149"/>
            </a:xfrm>
            <a:custGeom>
              <a:rect b="b" l="l" r="r" t="t"/>
              <a:pathLst>
                <a:path extrusionOk="0" h="11" w="12">
                  <a:moveTo>
                    <a:pt x="1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2"/>
            <p:cNvSpPr/>
            <p:nvPr/>
          </p:nvSpPr>
          <p:spPr>
            <a:xfrm>
              <a:off x="1993816" y="1965468"/>
              <a:ext cx="163" cy="149"/>
            </a:xfrm>
            <a:custGeom>
              <a:rect b="b" l="l" r="r" t="t"/>
              <a:pathLst>
                <a:path extrusionOk="0" h="11" w="12">
                  <a:moveTo>
                    <a:pt x="1"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2"/>
            <p:cNvSpPr/>
            <p:nvPr/>
          </p:nvSpPr>
          <p:spPr>
            <a:xfrm>
              <a:off x="1991875" y="1964517"/>
              <a:ext cx="244" cy="14"/>
            </a:xfrm>
            <a:custGeom>
              <a:rect b="b" l="l" r="r" t="t"/>
              <a:pathLst>
                <a:path extrusionOk="0" h="1" w="18">
                  <a:moveTo>
                    <a:pt x="1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2"/>
            <p:cNvSpPr/>
            <p:nvPr/>
          </p:nvSpPr>
          <p:spPr>
            <a:xfrm>
              <a:off x="1989349" y="1966364"/>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2"/>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2"/>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2"/>
            <p:cNvSpPr/>
            <p:nvPr/>
          </p:nvSpPr>
          <p:spPr>
            <a:xfrm>
              <a:off x="1993341" y="1965087"/>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2"/>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2"/>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2"/>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2"/>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2"/>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2"/>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2"/>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2"/>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2"/>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2"/>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2"/>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2"/>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2"/>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2"/>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2"/>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2"/>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2"/>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2"/>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2"/>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2"/>
            <p:cNvSpPr/>
            <p:nvPr/>
          </p:nvSpPr>
          <p:spPr>
            <a:xfrm>
              <a:off x="2066591" y="1954864"/>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2"/>
            <p:cNvSpPr/>
            <p:nvPr/>
          </p:nvSpPr>
          <p:spPr>
            <a:xfrm>
              <a:off x="2066401" y="1954959"/>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2"/>
            <p:cNvSpPr/>
            <p:nvPr/>
          </p:nvSpPr>
          <p:spPr>
            <a:xfrm>
              <a:off x="2066687" y="1954768"/>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2"/>
            <p:cNvSpPr/>
            <p:nvPr/>
          </p:nvSpPr>
          <p:spPr>
            <a:xfrm>
              <a:off x="2055037" y="196014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2"/>
            <p:cNvSpPr/>
            <p:nvPr/>
          </p:nvSpPr>
          <p:spPr>
            <a:xfrm>
              <a:off x="2066171" y="1955108"/>
              <a:ext cx="204" cy="149"/>
            </a:xfrm>
            <a:custGeom>
              <a:rect b="b" l="l" r="r" t="t"/>
              <a:pathLst>
                <a:path extrusionOk="0" h="11" w="15">
                  <a:moveTo>
                    <a:pt x="1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2"/>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2"/>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2"/>
            <p:cNvSpPr/>
            <p:nvPr/>
          </p:nvSpPr>
          <p:spPr>
            <a:xfrm>
              <a:off x="2048343" y="19591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2"/>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2"/>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2"/>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2"/>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2"/>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2"/>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2"/>
            <p:cNvSpPr/>
            <p:nvPr/>
          </p:nvSpPr>
          <p:spPr>
            <a:xfrm>
              <a:off x="2045397" y="1961001"/>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2"/>
            <p:cNvSpPr/>
            <p:nvPr/>
          </p:nvSpPr>
          <p:spPr>
            <a:xfrm>
              <a:off x="2045058" y="1960905"/>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2"/>
            <p:cNvSpPr/>
            <p:nvPr/>
          </p:nvSpPr>
          <p:spPr>
            <a:xfrm>
              <a:off x="2044677" y="1960810"/>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2"/>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2"/>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2"/>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2"/>
            <p:cNvSpPr/>
            <p:nvPr/>
          </p:nvSpPr>
          <p:spPr>
            <a:xfrm>
              <a:off x="2044257" y="196071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2"/>
            <p:cNvSpPr/>
            <p:nvPr/>
          </p:nvSpPr>
          <p:spPr>
            <a:xfrm>
              <a:off x="2048153" y="19591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2"/>
            <p:cNvSpPr/>
            <p:nvPr/>
          </p:nvSpPr>
          <p:spPr>
            <a:xfrm>
              <a:off x="2027190" y="1969595"/>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2"/>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2"/>
            <p:cNvSpPr/>
            <p:nvPr/>
          </p:nvSpPr>
          <p:spPr>
            <a:xfrm>
              <a:off x="2009036" y="196189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2"/>
            <p:cNvSpPr/>
            <p:nvPr/>
          </p:nvSpPr>
          <p:spPr>
            <a:xfrm>
              <a:off x="2008276" y="1963947"/>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2"/>
            <p:cNvSpPr/>
            <p:nvPr/>
          </p:nvSpPr>
          <p:spPr>
            <a:xfrm>
              <a:off x="2008561" y="1963187"/>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2"/>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2"/>
            <p:cNvSpPr/>
            <p:nvPr/>
          </p:nvSpPr>
          <p:spPr>
            <a:xfrm>
              <a:off x="2008846" y="1962521"/>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2"/>
            <p:cNvSpPr/>
            <p:nvPr/>
          </p:nvSpPr>
          <p:spPr>
            <a:xfrm>
              <a:off x="2009647" y="1960335"/>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2"/>
            <p:cNvSpPr/>
            <p:nvPr/>
          </p:nvSpPr>
          <p:spPr>
            <a:xfrm>
              <a:off x="2029796" y="1937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2"/>
            <p:cNvSpPr/>
            <p:nvPr/>
          </p:nvSpPr>
          <p:spPr>
            <a:xfrm>
              <a:off x="2009267" y="1961286"/>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2"/>
            <p:cNvSpPr/>
            <p:nvPr/>
          </p:nvSpPr>
          <p:spPr>
            <a:xfrm>
              <a:off x="2009457" y="1960756"/>
              <a:ext cx="68" cy="109"/>
            </a:xfrm>
            <a:custGeom>
              <a:rect b="b" l="l" r="r" t="t"/>
              <a:pathLst>
                <a:path extrusionOk="0" h="8" w="5">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2"/>
            <p:cNvSpPr/>
            <p:nvPr/>
          </p:nvSpPr>
          <p:spPr>
            <a:xfrm>
              <a:off x="2008086" y="196474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2"/>
            <p:cNvSpPr/>
            <p:nvPr/>
          </p:nvSpPr>
          <p:spPr>
            <a:xfrm>
              <a:off x="2008086" y="1964748"/>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2"/>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2"/>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2"/>
            <p:cNvSpPr/>
            <p:nvPr/>
          </p:nvSpPr>
          <p:spPr>
            <a:xfrm>
              <a:off x="2147120" y="1866841"/>
              <a:ext cx="299" cy="109"/>
            </a:xfrm>
            <a:custGeom>
              <a:rect b="b" l="l" r="r" t="t"/>
              <a:pathLst>
                <a:path extrusionOk="0" h="8" w="22">
                  <a:moveTo>
                    <a:pt x="0" y="0"/>
                  </a:moveTo>
                  <a:lnTo>
                    <a:pt x="2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2"/>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2"/>
            <p:cNvSpPr/>
            <p:nvPr/>
          </p:nvSpPr>
          <p:spPr>
            <a:xfrm>
              <a:off x="2140888" y="1865646"/>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2"/>
            <p:cNvSpPr/>
            <p:nvPr/>
          </p:nvSpPr>
          <p:spPr>
            <a:xfrm>
              <a:off x="2145219" y="1866311"/>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2"/>
            <p:cNvSpPr/>
            <p:nvPr/>
          </p:nvSpPr>
          <p:spPr>
            <a:xfrm>
              <a:off x="2147690" y="1867071"/>
              <a:ext cx="204" cy="163"/>
            </a:xfrm>
            <a:custGeom>
              <a:rect b="b" l="l" r="r" t="t"/>
              <a:pathLst>
                <a:path extrusionOk="0" h="12" w="15">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2"/>
            <p:cNvSpPr/>
            <p:nvPr/>
          </p:nvSpPr>
          <p:spPr>
            <a:xfrm>
              <a:off x="2144554" y="1866175"/>
              <a:ext cx="285" cy="54"/>
            </a:xfrm>
            <a:custGeom>
              <a:rect b="b" l="l" r="r" t="t"/>
              <a:pathLst>
                <a:path extrusionOk="0" h="4" w="21">
                  <a:moveTo>
                    <a:pt x="0" y="0"/>
                  </a:moveTo>
                  <a:lnTo>
                    <a:pt x="2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2"/>
            <p:cNvSpPr/>
            <p:nvPr/>
          </p:nvSpPr>
          <p:spPr>
            <a:xfrm>
              <a:off x="2146495" y="1866650"/>
              <a:ext cx="353" cy="109"/>
            </a:xfrm>
            <a:custGeom>
              <a:rect b="b" l="l" r="r" t="t"/>
              <a:pathLst>
                <a:path extrusionOk="0" h="8" w="26">
                  <a:moveTo>
                    <a:pt x="1" y="0"/>
                  </a:moveTo>
                  <a:lnTo>
                    <a:pt x="2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2"/>
            <p:cNvSpPr/>
            <p:nvPr/>
          </p:nvSpPr>
          <p:spPr>
            <a:xfrm>
              <a:off x="2145884" y="1866460"/>
              <a:ext cx="339" cy="109"/>
            </a:xfrm>
            <a:custGeom>
              <a:rect b="b" l="l" r="r" t="t"/>
              <a:pathLst>
                <a:path extrusionOk="0" h="8" w="25">
                  <a:moveTo>
                    <a:pt x="0" y="0"/>
                  </a:moveTo>
                  <a:lnTo>
                    <a:pt x="2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2"/>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2"/>
            <p:cNvSpPr/>
            <p:nvPr/>
          </p:nvSpPr>
          <p:spPr>
            <a:xfrm>
              <a:off x="2143875" y="1866026"/>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2"/>
            <p:cNvSpPr/>
            <p:nvPr/>
          </p:nvSpPr>
          <p:spPr>
            <a:xfrm>
              <a:off x="2143169" y="1865931"/>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2"/>
            <p:cNvSpPr/>
            <p:nvPr/>
          </p:nvSpPr>
          <p:spPr>
            <a:xfrm>
              <a:off x="2141648" y="1865741"/>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2"/>
            <p:cNvSpPr/>
            <p:nvPr/>
          </p:nvSpPr>
          <p:spPr>
            <a:xfrm>
              <a:off x="2142449" y="1865836"/>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2"/>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2"/>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2"/>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2"/>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2"/>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2"/>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2"/>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2"/>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2"/>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2"/>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2"/>
            <p:cNvSpPr/>
            <p:nvPr/>
          </p:nvSpPr>
          <p:spPr>
            <a:xfrm>
              <a:off x="2069633" y="1949446"/>
              <a:ext cx="353" cy="14"/>
            </a:xfrm>
            <a:custGeom>
              <a:rect b="b" l="l" r="r" t="t"/>
              <a:pathLst>
                <a:path extrusionOk="0" h="1" w="26">
                  <a:moveTo>
                    <a:pt x="1"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2"/>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2"/>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2"/>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2"/>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2"/>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2"/>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2"/>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2"/>
            <p:cNvSpPr/>
            <p:nvPr/>
          </p:nvSpPr>
          <p:spPr>
            <a:xfrm>
              <a:off x="2080943" y="1903961"/>
              <a:ext cx="14" cy="530"/>
            </a:xfrm>
            <a:custGeom>
              <a:rect b="b" l="l" r="r" t="t"/>
              <a:pathLst>
                <a:path extrusionOk="0" h="39" w="1">
                  <a:moveTo>
                    <a:pt x="1" y="0"/>
                  </a:moveTo>
                  <a:lnTo>
                    <a:pt x="1"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2"/>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2"/>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2"/>
            <p:cNvSpPr/>
            <p:nvPr/>
          </p:nvSpPr>
          <p:spPr>
            <a:xfrm>
              <a:off x="2080563" y="1918449"/>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2"/>
            <p:cNvSpPr/>
            <p:nvPr/>
          </p:nvSpPr>
          <p:spPr>
            <a:xfrm>
              <a:off x="2080617" y="191816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2"/>
            <p:cNvSpPr/>
            <p:nvPr/>
          </p:nvSpPr>
          <p:spPr>
            <a:xfrm>
              <a:off x="2080902" y="1913276"/>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2"/>
            <p:cNvSpPr/>
            <p:nvPr/>
          </p:nvSpPr>
          <p:spPr>
            <a:xfrm>
              <a:off x="2080658" y="1917838"/>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2"/>
            <p:cNvSpPr/>
            <p:nvPr/>
          </p:nvSpPr>
          <p:spPr>
            <a:xfrm>
              <a:off x="2080522" y="1918693"/>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2"/>
            <p:cNvSpPr/>
            <p:nvPr/>
          </p:nvSpPr>
          <p:spPr>
            <a:xfrm>
              <a:off x="2080373" y="1919209"/>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2"/>
            <p:cNvSpPr/>
            <p:nvPr/>
          </p:nvSpPr>
          <p:spPr>
            <a:xfrm>
              <a:off x="2080468" y="1918924"/>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2"/>
            <p:cNvSpPr/>
            <p:nvPr/>
          </p:nvSpPr>
          <p:spPr>
            <a:xfrm>
              <a:off x="2080427" y="1919073"/>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2"/>
            <p:cNvSpPr/>
            <p:nvPr/>
          </p:nvSpPr>
          <p:spPr>
            <a:xfrm>
              <a:off x="2080943" y="1910424"/>
              <a:ext cx="14" cy="394"/>
            </a:xfrm>
            <a:custGeom>
              <a:rect b="b" l="l" r="r" t="t"/>
              <a:pathLst>
                <a:path extrusionOk="0" h="29" w="1">
                  <a:moveTo>
                    <a:pt x="1" y="0"/>
                  </a:move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2"/>
            <p:cNvSpPr/>
            <p:nvPr/>
          </p:nvSpPr>
          <p:spPr>
            <a:xfrm>
              <a:off x="2080943" y="191147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2"/>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2"/>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2"/>
            <p:cNvSpPr/>
            <p:nvPr/>
          </p:nvSpPr>
          <p:spPr>
            <a:xfrm>
              <a:off x="2080753" y="1916548"/>
              <a:ext cx="14" cy="258"/>
            </a:xfrm>
            <a:custGeom>
              <a:rect b="b" l="l" r="r" t="t"/>
              <a:pathLst>
                <a:path extrusionOk="0" h="19" w="1">
                  <a:moveTo>
                    <a:pt x="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2"/>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2"/>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2"/>
            <p:cNvSpPr/>
            <p:nvPr/>
          </p:nvSpPr>
          <p:spPr>
            <a:xfrm>
              <a:off x="2080658" y="1917457"/>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2"/>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2"/>
            <p:cNvSpPr/>
            <p:nvPr/>
          </p:nvSpPr>
          <p:spPr>
            <a:xfrm>
              <a:off x="2080943" y="1905482"/>
              <a:ext cx="14" cy="434"/>
            </a:xfrm>
            <a:custGeom>
              <a:rect b="b" l="l" r="r" t="t"/>
              <a:pathLst>
                <a:path extrusionOk="0" h="32" w="1">
                  <a:moveTo>
                    <a:pt x="1" y="0"/>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2"/>
            <p:cNvSpPr/>
            <p:nvPr/>
          </p:nvSpPr>
          <p:spPr>
            <a:xfrm>
              <a:off x="2080943" y="1906813"/>
              <a:ext cx="14" cy="489"/>
            </a:xfrm>
            <a:custGeom>
              <a:rect b="b" l="l" r="r" t="t"/>
              <a:pathLst>
                <a:path extrusionOk="0" h="36" w="1">
                  <a:moveTo>
                    <a:pt x="1" y="0"/>
                  </a:moveTo>
                  <a:lnTo>
                    <a:pt x="1"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2"/>
            <p:cNvSpPr/>
            <p:nvPr/>
          </p:nvSpPr>
          <p:spPr>
            <a:xfrm>
              <a:off x="2054996" y="1931714"/>
              <a:ext cx="244" cy="109"/>
            </a:xfrm>
            <a:custGeom>
              <a:rect b="b" l="l" r="r" t="t"/>
              <a:pathLst>
                <a:path extrusionOk="0" h="8" w="18">
                  <a:moveTo>
                    <a:pt x="18"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2"/>
            <p:cNvSpPr/>
            <p:nvPr/>
          </p:nvSpPr>
          <p:spPr>
            <a:xfrm>
              <a:off x="2080943" y="1909325"/>
              <a:ext cx="14" cy="394"/>
            </a:xfrm>
            <a:custGeom>
              <a:rect b="b" l="l" r="r" t="t"/>
              <a:pathLst>
                <a:path extrusionOk="0" h="29" w="1">
                  <a:moveTo>
                    <a:pt x="1" y="1"/>
                  </a:moveTo>
                  <a:lnTo>
                    <a:pt x="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2"/>
            <p:cNvSpPr/>
            <p:nvPr/>
          </p:nvSpPr>
          <p:spPr>
            <a:xfrm>
              <a:off x="2080943" y="190808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2"/>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2"/>
            <p:cNvSpPr/>
            <p:nvPr/>
          </p:nvSpPr>
          <p:spPr>
            <a:xfrm>
              <a:off x="2080237" y="1919548"/>
              <a:ext cx="14" cy="54"/>
            </a:xfrm>
            <a:custGeom>
              <a:rect b="b" l="l" r="r" t="t"/>
              <a:pathLst>
                <a:path extrusionOk="0" h="4"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2"/>
            <p:cNvSpPr/>
            <p:nvPr/>
          </p:nvSpPr>
          <p:spPr>
            <a:xfrm>
              <a:off x="2080332" y="1919358"/>
              <a:ext cx="14" cy="54"/>
            </a:xfrm>
            <a:custGeom>
              <a:rect b="b" l="l" r="r" t="t"/>
              <a:pathLst>
                <a:path extrusionOk="0" h="4"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2"/>
            <p:cNvSpPr/>
            <p:nvPr/>
          </p:nvSpPr>
          <p:spPr>
            <a:xfrm>
              <a:off x="2080278" y="1919453"/>
              <a:ext cx="14" cy="54"/>
            </a:xfrm>
            <a:custGeom>
              <a:rect b="b" l="l" r="r" t="t"/>
              <a:pathLst>
                <a:path extrusionOk="0" h="4"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2"/>
            <p:cNvSpPr/>
            <p:nvPr/>
          </p:nvSpPr>
          <p:spPr>
            <a:xfrm>
              <a:off x="2080183" y="1919603"/>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2"/>
            <p:cNvSpPr/>
            <p:nvPr/>
          </p:nvSpPr>
          <p:spPr>
            <a:xfrm>
              <a:off x="2080142" y="191964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2"/>
            <p:cNvSpPr/>
            <p:nvPr/>
          </p:nvSpPr>
          <p:spPr>
            <a:xfrm>
              <a:off x="2079992" y="1919739"/>
              <a:ext cx="109" cy="54"/>
            </a:xfrm>
            <a:custGeom>
              <a:rect b="b" l="l" r="r" t="t"/>
              <a:pathLst>
                <a:path extrusionOk="0" h="4"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2"/>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2"/>
            <p:cNvSpPr/>
            <p:nvPr/>
          </p:nvSpPr>
          <p:spPr>
            <a:xfrm>
              <a:off x="2050855" y="193214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2"/>
            <p:cNvSpPr/>
            <p:nvPr/>
          </p:nvSpPr>
          <p:spPr>
            <a:xfrm>
              <a:off x="2050719" y="193390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2"/>
            <p:cNvSpPr/>
            <p:nvPr/>
          </p:nvSpPr>
          <p:spPr>
            <a:xfrm>
              <a:off x="2066401" y="1952067"/>
              <a:ext cx="299" cy="149"/>
            </a:xfrm>
            <a:custGeom>
              <a:rect b="b" l="l" r="r" t="t"/>
              <a:pathLst>
                <a:path extrusionOk="0" h="11" w="22">
                  <a:moveTo>
                    <a:pt x="22"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2"/>
            <p:cNvSpPr/>
            <p:nvPr/>
          </p:nvSpPr>
          <p:spPr>
            <a:xfrm>
              <a:off x="2050760" y="193275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2"/>
            <p:cNvSpPr/>
            <p:nvPr/>
          </p:nvSpPr>
          <p:spPr>
            <a:xfrm>
              <a:off x="2065981" y="1951917"/>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2"/>
            <p:cNvSpPr/>
            <p:nvPr/>
          </p:nvSpPr>
          <p:spPr>
            <a:xfrm>
              <a:off x="2050719" y="193418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2"/>
            <p:cNvSpPr/>
            <p:nvPr/>
          </p:nvSpPr>
          <p:spPr>
            <a:xfrm>
              <a:off x="2050719" y="19343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2"/>
            <p:cNvSpPr/>
            <p:nvPr/>
          </p:nvSpPr>
          <p:spPr>
            <a:xfrm>
              <a:off x="2050719" y="193452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2"/>
            <p:cNvSpPr/>
            <p:nvPr/>
          </p:nvSpPr>
          <p:spPr>
            <a:xfrm>
              <a:off x="2065166" y="195168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2"/>
            <p:cNvSpPr/>
            <p:nvPr/>
          </p:nvSpPr>
          <p:spPr>
            <a:xfrm>
              <a:off x="2050719" y="19336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2"/>
            <p:cNvSpPr/>
            <p:nvPr/>
          </p:nvSpPr>
          <p:spPr>
            <a:xfrm>
              <a:off x="2065600" y="1951822"/>
              <a:ext cx="299" cy="68"/>
            </a:xfrm>
            <a:custGeom>
              <a:rect b="b" l="l" r="r" t="t"/>
              <a:pathLst>
                <a:path extrusionOk="0" h="5" w="22">
                  <a:moveTo>
                    <a:pt x="2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2"/>
            <p:cNvSpPr/>
            <p:nvPr/>
          </p:nvSpPr>
          <p:spPr>
            <a:xfrm>
              <a:off x="2050719" y="193323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2"/>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2"/>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2"/>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2"/>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2"/>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2"/>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2"/>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2"/>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2"/>
            <p:cNvSpPr/>
            <p:nvPr/>
          </p:nvSpPr>
          <p:spPr>
            <a:xfrm>
              <a:off x="2154153" y="194416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2"/>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2"/>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2"/>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2"/>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2"/>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2"/>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2"/>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2"/>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2"/>
            <p:cNvSpPr/>
            <p:nvPr/>
          </p:nvSpPr>
          <p:spPr>
            <a:xfrm>
              <a:off x="2160751" y="187743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2"/>
            <p:cNvSpPr/>
            <p:nvPr/>
          </p:nvSpPr>
          <p:spPr>
            <a:xfrm>
              <a:off x="2160656" y="1875055"/>
              <a:ext cx="14" cy="489"/>
            </a:xfrm>
            <a:custGeom>
              <a:rect b="b" l="l" r="r" t="t"/>
              <a:pathLst>
                <a:path extrusionOk="0" h="36" w="1">
                  <a:moveTo>
                    <a:pt x="1" y="1"/>
                  </a:moveTo>
                  <a:lnTo>
                    <a:pt x="1" y="3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2"/>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2"/>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2"/>
            <p:cNvSpPr/>
            <p:nvPr/>
          </p:nvSpPr>
          <p:spPr>
            <a:xfrm>
              <a:off x="2149536" y="1938896"/>
              <a:ext cx="14" cy="869"/>
            </a:xfrm>
            <a:custGeom>
              <a:rect b="b" l="l" r="r" t="t"/>
              <a:pathLst>
                <a:path extrusionOk="0" h="64" w="1">
                  <a:moveTo>
                    <a:pt x="1" y="63"/>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2"/>
            <p:cNvSpPr/>
            <p:nvPr/>
          </p:nvSpPr>
          <p:spPr>
            <a:xfrm>
              <a:off x="2160616" y="1874444"/>
              <a:ext cx="14" cy="584"/>
            </a:xfrm>
            <a:custGeom>
              <a:rect b="b" l="l" r="r" t="t"/>
              <a:pathLst>
                <a:path extrusionOk="0" h="43" w="1">
                  <a:moveTo>
                    <a:pt x="0" y="0"/>
                  </a:moveTo>
                  <a:lnTo>
                    <a:pt x="0"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2"/>
            <p:cNvSpPr/>
            <p:nvPr/>
          </p:nvSpPr>
          <p:spPr>
            <a:xfrm>
              <a:off x="2160711" y="1876195"/>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2"/>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2"/>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2"/>
            <p:cNvSpPr/>
            <p:nvPr/>
          </p:nvSpPr>
          <p:spPr>
            <a:xfrm>
              <a:off x="2149536" y="193975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2"/>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2"/>
            <p:cNvSpPr/>
            <p:nvPr/>
          </p:nvSpPr>
          <p:spPr>
            <a:xfrm>
              <a:off x="2231531" y="1797813"/>
              <a:ext cx="109" cy="258"/>
            </a:xfrm>
            <a:custGeom>
              <a:rect b="b" l="l" r="r" t="t"/>
              <a:pathLst>
                <a:path extrusionOk="0" h="19" w="8">
                  <a:moveTo>
                    <a:pt x="8"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2"/>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2"/>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2"/>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2"/>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2"/>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2"/>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2"/>
            <p:cNvSpPr/>
            <p:nvPr/>
          </p:nvSpPr>
          <p:spPr>
            <a:xfrm>
              <a:off x="2133094" y="2030246"/>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2"/>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2"/>
            <p:cNvSpPr/>
            <p:nvPr/>
          </p:nvSpPr>
          <p:spPr>
            <a:xfrm>
              <a:off x="2133094" y="2029010"/>
              <a:ext cx="14" cy="258"/>
            </a:xfrm>
            <a:custGeom>
              <a:rect b="b" l="l" r="r" t="t"/>
              <a:pathLst>
                <a:path extrusionOk="0" h="19" w="1">
                  <a:moveTo>
                    <a:pt x="0"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2"/>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2"/>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2"/>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2"/>
            <p:cNvSpPr/>
            <p:nvPr/>
          </p:nvSpPr>
          <p:spPr>
            <a:xfrm>
              <a:off x="2132809" y="2034767"/>
              <a:ext cx="54" cy="353"/>
            </a:xfrm>
            <a:custGeom>
              <a:rect b="b" l="l" r="r" t="t"/>
              <a:pathLst>
                <a:path extrusionOk="0" h="26" w="4">
                  <a:moveTo>
                    <a:pt x="4"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2"/>
            <p:cNvSpPr/>
            <p:nvPr/>
          </p:nvSpPr>
          <p:spPr>
            <a:xfrm>
              <a:off x="2132809" y="2035107"/>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2"/>
            <p:cNvSpPr/>
            <p:nvPr/>
          </p:nvSpPr>
          <p:spPr>
            <a:xfrm>
              <a:off x="2122680" y="2035867"/>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2"/>
            <p:cNvSpPr/>
            <p:nvPr/>
          </p:nvSpPr>
          <p:spPr>
            <a:xfrm>
              <a:off x="2132904" y="2034441"/>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2"/>
            <p:cNvSpPr/>
            <p:nvPr/>
          </p:nvSpPr>
          <p:spPr>
            <a:xfrm>
              <a:off x="2132904" y="2034061"/>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2"/>
            <p:cNvSpPr/>
            <p:nvPr/>
          </p:nvSpPr>
          <p:spPr>
            <a:xfrm>
              <a:off x="2123400" y="203581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2"/>
            <p:cNvSpPr/>
            <p:nvPr/>
          </p:nvSpPr>
          <p:spPr>
            <a:xfrm>
              <a:off x="2123495" y="203581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2"/>
            <p:cNvSpPr/>
            <p:nvPr/>
          </p:nvSpPr>
          <p:spPr>
            <a:xfrm>
              <a:off x="2122925" y="2035813"/>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2"/>
            <p:cNvSpPr/>
            <p:nvPr/>
          </p:nvSpPr>
          <p:spPr>
            <a:xfrm>
              <a:off x="2123115" y="203581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2"/>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2"/>
            <p:cNvSpPr/>
            <p:nvPr/>
          </p:nvSpPr>
          <p:spPr>
            <a:xfrm>
              <a:off x="2121974" y="2035908"/>
              <a:ext cx="299" cy="68"/>
            </a:xfrm>
            <a:custGeom>
              <a:rect b="b" l="l" r="r" t="t"/>
              <a:pathLst>
                <a:path extrusionOk="0" h="5" w="22">
                  <a:moveTo>
                    <a:pt x="2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2"/>
            <p:cNvSpPr/>
            <p:nvPr/>
          </p:nvSpPr>
          <p:spPr>
            <a:xfrm>
              <a:off x="2132945" y="2033627"/>
              <a:ext cx="14" cy="299"/>
            </a:xfrm>
            <a:custGeom>
              <a:rect b="b" l="l" r="r" t="t"/>
              <a:pathLst>
                <a:path extrusionOk="0" h="22" w="1">
                  <a:moveTo>
                    <a:pt x="1"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2"/>
            <p:cNvSpPr/>
            <p:nvPr/>
          </p:nvSpPr>
          <p:spPr>
            <a:xfrm>
              <a:off x="2121499" y="2035962"/>
              <a:ext cx="394" cy="54"/>
            </a:xfrm>
            <a:custGeom>
              <a:rect b="b" l="l" r="r" t="t"/>
              <a:pathLst>
                <a:path extrusionOk="0" h="4" w="29">
                  <a:moveTo>
                    <a:pt x="28"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2"/>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2"/>
            <p:cNvSpPr/>
            <p:nvPr/>
          </p:nvSpPr>
          <p:spPr>
            <a:xfrm>
              <a:off x="2122354" y="2035867"/>
              <a:ext cx="299" cy="54"/>
            </a:xfrm>
            <a:custGeom>
              <a:rect b="b" l="l" r="r" t="t"/>
              <a:pathLst>
                <a:path extrusionOk="0" h="4" w="22">
                  <a:moveTo>
                    <a:pt x="2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2"/>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2"/>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2"/>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2"/>
            <p:cNvSpPr/>
            <p:nvPr/>
          </p:nvSpPr>
          <p:spPr>
            <a:xfrm>
              <a:off x="2147065" y="2027639"/>
              <a:ext cx="1779" cy="54"/>
            </a:xfrm>
            <a:custGeom>
              <a:rect b="b" l="l" r="r" t="t"/>
              <a:pathLst>
                <a:path extrusionOk="0" h="4" w="131">
                  <a:moveTo>
                    <a:pt x="1" y="0"/>
                  </a:moveTo>
                  <a:lnTo>
                    <a:pt x="13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2"/>
            <p:cNvSpPr/>
            <p:nvPr/>
          </p:nvSpPr>
          <p:spPr>
            <a:xfrm>
              <a:off x="2149306" y="202773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2"/>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2"/>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2"/>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2"/>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2"/>
            <p:cNvSpPr/>
            <p:nvPr/>
          </p:nvSpPr>
          <p:spPr>
            <a:xfrm>
              <a:off x="2133759" y="2071603"/>
              <a:ext cx="244" cy="68"/>
            </a:xfrm>
            <a:custGeom>
              <a:rect b="b" l="l" r="r" t="t"/>
              <a:pathLst>
                <a:path extrusionOk="0" h="5" w="18">
                  <a:moveTo>
                    <a:pt x="0"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2"/>
            <p:cNvSpPr/>
            <p:nvPr/>
          </p:nvSpPr>
          <p:spPr>
            <a:xfrm>
              <a:off x="2132334" y="2072268"/>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2"/>
            <p:cNvSpPr/>
            <p:nvPr/>
          </p:nvSpPr>
          <p:spPr>
            <a:xfrm>
              <a:off x="2133379" y="2071657"/>
              <a:ext cx="244" cy="109"/>
            </a:xfrm>
            <a:custGeom>
              <a:rect b="b" l="l" r="r" t="t"/>
              <a:pathLst>
                <a:path extrusionOk="0" h="8" w="18">
                  <a:moveTo>
                    <a:pt x="0"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2"/>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2"/>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2"/>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2"/>
            <p:cNvSpPr/>
            <p:nvPr/>
          </p:nvSpPr>
          <p:spPr>
            <a:xfrm>
              <a:off x="2146780" y="2029350"/>
              <a:ext cx="109" cy="910"/>
            </a:xfrm>
            <a:custGeom>
              <a:rect b="b" l="l" r="r" t="t"/>
              <a:pathLst>
                <a:path extrusionOk="0" h="67" w="8">
                  <a:moveTo>
                    <a:pt x="1" y="6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2"/>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2"/>
            <p:cNvSpPr/>
            <p:nvPr/>
          </p:nvSpPr>
          <p:spPr>
            <a:xfrm>
              <a:off x="2146590" y="2031386"/>
              <a:ext cx="68" cy="638"/>
            </a:xfrm>
            <a:custGeom>
              <a:rect b="b" l="l" r="r" t="t"/>
              <a:pathLst>
                <a:path extrusionOk="0" h="47" w="5">
                  <a:moveTo>
                    <a:pt x="1" y="47"/>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2"/>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2"/>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2"/>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2"/>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2"/>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2"/>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2"/>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2"/>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2"/>
            <p:cNvSpPr/>
            <p:nvPr/>
          </p:nvSpPr>
          <p:spPr>
            <a:xfrm>
              <a:off x="2214994" y="1959385"/>
              <a:ext cx="244" cy="720"/>
            </a:xfrm>
            <a:custGeom>
              <a:rect b="b" l="l" r="r" t="t"/>
              <a:pathLst>
                <a:path extrusionOk="0" h="53" w="18">
                  <a:moveTo>
                    <a:pt x="0" y="53"/>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2"/>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2"/>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2"/>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2"/>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2"/>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2"/>
            <p:cNvSpPr/>
            <p:nvPr/>
          </p:nvSpPr>
          <p:spPr>
            <a:xfrm>
              <a:off x="2216080" y="1961421"/>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2"/>
            <p:cNvSpPr/>
            <p:nvPr/>
          </p:nvSpPr>
          <p:spPr>
            <a:xfrm>
              <a:off x="2307348" y="1867601"/>
              <a:ext cx="394" cy="489"/>
            </a:xfrm>
            <a:custGeom>
              <a:rect b="b" l="l" r="r" t="t"/>
              <a:pathLst>
                <a:path extrusionOk="0" h="36" w="29">
                  <a:moveTo>
                    <a:pt x="0" y="35"/>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2"/>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2"/>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2"/>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2"/>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2"/>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2"/>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2"/>
            <p:cNvSpPr/>
            <p:nvPr/>
          </p:nvSpPr>
          <p:spPr>
            <a:xfrm>
              <a:off x="2305067" y="18694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2"/>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2"/>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2"/>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2"/>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2"/>
            <p:cNvSpPr/>
            <p:nvPr/>
          </p:nvSpPr>
          <p:spPr>
            <a:xfrm>
              <a:off x="2324034" y="1913126"/>
              <a:ext cx="489" cy="353"/>
            </a:xfrm>
            <a:custGeom>
              <a:rect b="b" l="l" r="r" t="t"/>
              <a:pathLst>
                <a:path extrusionOk="0" h="26" w="36">
                  <a:moveTo>
                    <a:pt x="0" y="25"/>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2"/>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2"/>
            <p:cNvSpPr/>
            <p:nvPr/>
          </p:nvSpPr>
          <p:spPr>
            <a:xfrm>
              <a:off x="2324605" y="1912705"/>
              <a:ext cx="530" cy="394"/>
            </a:xfrm>
            <a:custGeom>
              <a:rect b="b" l="l" r="r" t="t"/>
              <a:pathLst>
                <a:path extrusionOk="0" h="29" w="39">
                  <a:moveTo>
                    <a:pt x="0" y="28"/>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2"/>
            <p:cNvSpPr/>
            <p:nvPr/>
          </p:nvSpPr>
          <p:spPr>
            <a:xfrm>
              <a:off x="2325216" y="1912230"/>
              <a:ext cx="584" cy="434"/>
            </a:xfrm>
            <a:custGeom>
              <a:rect b="b" l="l" r="r" t="t"/>
              <a:pathLst>
                <a:path extrusionOk="0" h="32" w="43">
                  <a:moveTo>
                    <a:pt x="1" y="32"/>
                  </a:moveTo>
                  <a:lnTo>
                    <a:pt x="4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2"/>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2"/>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2"/>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2"/>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2"/>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2"/>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2"/>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2"/>
            <p:cNvSpPr/>
            <p:nvPr/>
          </p:nvSpPr>
          <p:spPr>
            <a:xfrm>
              <a:off x="2361250" y="1948170"/>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2"/>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2"/>
            <p:cNvSpPr/>
            <p:nvPr/>
          </p:nvSpPr>
          <p:spPr>
            <a:xfrm>
              <a:off x="2360870" y="1948496"/>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2"/>
            <p:cNvSpPr/>
            <p:nvPr/>
          </p:nvSpPr>
          <p:spPr>
            <a:xfrm>
              <a:off x="2361481" y="1947980"/>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2"/>
            <p:cNvSpPr/>
            <p:nvPr/>
          </p:nvSpPr>
          <p:spPr>
            <a:xfrm>
              <a:off x="2361060" y="194836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2"/>
            <p:cNvSpPr/>
            <p:nvPr/>
          </p:nvSpPr>
          <p:spPr>
            <a:xfrm>
              <a:off x="2360721" y="1948645"/>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2"/>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2"/>
            <p:cNvSpPr/>
            <p:nvPr/>
          </p:nvSpPr>
          <p:spPr>
            <a:xfrm>
              <a:off x="2360015" y="1962711"/>
              <a:ext cx="149" cy="204"/>
            </a:xfrm>
            <a:custGeom>
              <a:rect b="b" l="l" r="r" t="t"/>
              <a:pathLst>
                <a:path extrusionOk="0" h="15" w="11">
                  <a:moveTo>
                    <a:pt x="11"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2"/>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2"/>
            <p:cNvSpPr/>
            <p:nvPr/>
          </p:nvSpPr>
          <p:spPr>
            <a:xfrm>
              <a:off x="2359580" y="196470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2"/>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2"/>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2"/>
            <p:cNvSpPr/>
            <p:nvPr/>
          </p:nvSpPr>
          <p:spPr>
            <a:xfrm>
              <a:off x="2353647" y="2011577"/>
              <a:ext cx="299" cy="54"/>
            </a:xfrm>
            <a:custGeom>
              <a:rect b="b" l="l" r="r" t="t"/>
              <a:pathLst>
                <a:path extrusionOk="0" h="4" w="22">
                  <a:moveTo>
                    <a:pt x="0" y="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2"/>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2"/>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2"/>
            <p:cNvSpPr/>
            <p:nvPr/>
          </p:nvSpPr>
          <p:spPr>
            <a:xfrm>
              <a:off x="2314381" y="1940268"/>
              <a:ext cx="258" cy="543"/>
            </a:xfrm>
            <a:custGeom>
              <a:rect b="b" l="l" r="r" t="t"/>
              <a:pathLst>
                <a:path extrusionOk="0" h="40" w="19">
                  <a:moveTo>
                    <a:pt x="1" y="39"/>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2"/>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2"/>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2"/>
            <p:cNvSpPr/>
            <p:nvPr/>
          </p:nvSpPr>
          <p:spPr>
            <a:xfrm>
              <a:off x="2314055" y="1940933"/>
              <a:ext cx="244" cy="489"/>
            </a:xfrm>
            <a:custGeom>
              <a:rect b="b" l="l" r="r" t="t"/>
              <a:pathLst>
                <a:path extrusionOk="0" h="36" w="18">
                  <a:moveTo>
                    <a:pt x="0" y="36"/>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2"/>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2"/>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2"/>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2"/>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2"/>
            <p:cNvSpPr/>
            <p:nvPr/>
          </p:nvSpPr>
          <p:spPr>
            <a:xfrm>
              <a:off x="2309534" y="2006390"/>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2"/>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2"/>
            <p:cNvSpPr/>
            <p:nvPr/>
          </p:nvSpPr>
          <p:spPr>
            <a:xfrm>
              <a:off x="2309344" y="200777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2"/>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2"/>
            <p:cNvSpPr/>
            <p:nvPr/>
          </p:nvSpPr>
          <p:spPr>
            <a:xfrm>
              <a:off x="2359064" y="196132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2"/>
            <p:cNvSpPr/>
            <p:nvPr/>
          </p:nvSpPr>
          <p:spPr>
            <a:xfrm>
              <a:off x="2354407" y="1952868"/>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2"/>
            <p:cNvSpPr/>
            <p:nvPr/>
          </p:nvSpPr>
          <p:spPr>
            <a:xfrm>
              <a:off x="2355779" y="1950967"/>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2"/>
            <p:cNvSpPr/>
            <p:nvPr/>
          </p:nvSpPr>
          <p:spPr>
            <a:xfrm>
              <a:off x="2353932" y="1953533"/>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2"/>
            <p:cNvSpPr/>
            <p:nvPr/>
          </p:nvSpPr>
          <p:spPr>
            <a:xfrm>
              <a:off x="2358915" y="196132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2"/>
            <p:cNvSpPr/>
            <p:nvPr/>
          </p:nvSpPr>
          <p:spPr>
            <a:xfrm>
              <a:off x="2354828" y="195229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2"/>
            <p:cNvSpPr/>
            <p:nvPr/>
          </p:nvSpPr>
          <p:spPr>
            <a:xfrm>
              <a:off x="2358779" y="19613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2"/>
            <p:cNvSpPr/>
            <p:nvPr/>
          </p:nvSpPr>
          <p:spPr>
            <a:xfrm>
              <a:off x="2359445" y="19613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2"/>
            <p:cNvSpPr/>
            <p:nvPr/>
          </p:nvSpPr>
          <p:spPr>
            <a:xfrm>
              <a:off x="2356118" y="1950451"/>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2"/>
            <p:cNvSpPr/>
            <p:nvPr/>
          </p:nvSpPr>
          <p:spPr>
            <a:xfrm>
              <a:off x="2360056" y="1961761"/>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2"/>
            <p:cNvSpPr/>
            <p:nvPr/>
          </p:nvSpPr>
          <p:spPr>
            <a:xfrm>
              <a:off x="2359730" y="1961516"/>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2"/>
            <p:cNvSpPr/>
            <p:nvPr/>
          </p:nvSpPr>
          <p:spPr>
            <a:xfrm>
              <a:off x="2355263" y="1951591"/>
              <a:ext cx="204" cy="244"/>
            </a:xfrm>
            <a:custGeom>
              <a:rect b="b" l="l" r="r" t="t"/>
              <a:pathLst>
                <a:path extrusionOk="0" h="18" w="15">
                  <a:moveTo>
                    <a:pt x="14"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2"/>
            <p:cNvSpPr/>
            <p:nvPr/>
          </p:nvSpPr>
          <p:spPr>
            <a:xfrm>
              <a:off x="2356539" y="194992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2"/>
            <p:cNvSpPr/>
            <p:nvPr/>
          </p:nvSpPr>
          <p:spPr>
            <a:xfrm>
              <a:off x="2360490" y="1962087"/>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2"/>
            <p:cNvSpPr/>
            <p:nvPr/>
          </p:nvSpPr>
          <p:spPr>
            <a:xfrm>
              <a:off x="2319703" y="1935991"/>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2"/>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2"/>
            <p:cNvSpPr/>
            <p:nvPr/>
          </p:nvSpPr>
          <p:spPr>
            <a:xfrm>
              <a:off x="2320464" y="1936140"/>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2"/>
            <p:cNvSpPr/>
            <p:nvPr/>
          </p:nvSpPr>
          <p:spPr>
            <a:xfrm>
              <a:off x="2320423" y="1936140"/>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2"/>
            <p:cNvSpPr/>
            <p:nvPr/>
          </p:nvSpPr>
          <p:spPr>
            <a:xfrm>
              <a:off x="2320233" y="1936086"/>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2"/>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2"/>
            <p:cNvSpPr/>
            <p:nvPr/>
          </p:nvSpPr>
          <p:spPr>
            <a:xfrm>
              <a:off x="2319893" y="1936045"/>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2"/>
            <p:cNvSpPr/>
            <p:nvPr/>
          </p:nvSpPr>
          <p:spPr>
            <a:xfrm>
              <a:off x="2320369" y="1936086"/>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2"/>
            <p:cNvSpPr/>
            <p:nvPr/>
          </p:nvSpPr>
          <p:spPr>
            <a:xfrm>
              <a:off x="2320083" y="1936045"/>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2"/>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2"/>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2"/>
            <p:cNvSpPr/>
            <p:nvPr/>
          </p:nvSpPr>
          <p:spPr>
            <a:xfrm>
              <a:off x="2318753" y="193595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2"/>
            <p:cNvSpPr/>
            <p:nvPr/>
          </p:nvSpPr>
          <p:spPr>
            <a:xfrm>
              <a:off x="2319133" y="1935950"/>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2"/>
            <p:cNvSpPr/>
            <p:nvPr/>
          </p:nvSpPr>
          <p:spPr>
            <a:xfrm>
              <a:off x="2318332" y="193595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2"/>
            <p:cNvSpPr/>
            <p:nvPr/>
          </p:nvSpPr>
          <p:spPr>
            <a:xfrm>
              <a:off x="2317762" y="193595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2"/>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2"/>
            <p:cNvSpPr/>
            <p:nvPr/>
          </p:nvSpPr>
          <p:spPr>
            <a:xfrm>
              <a:off x="2319418" y="1935991"/>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2"/>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2"/>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2"/>
            <p:cNvSpPr/>
            <p:nvPr/>
          </p:nvSpPr>
          <p:spPr>
            <a:xfrm>
              <a:off x="2314625" y="1772192"/>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2"/>
            <p:cNvSpPr/>
            <p:nvPr/>
          </p:nvSpPr>
          <p:spPr>
            <a:xfrm>
              <a:off x="2313770" y="1779334"/>
              <a:ext cx="190" cy="204"/>
            </a:xfrm>
            <a:custGeom>
              <a:rect b="b" l="l" r="r" t="t"/>
              <a:pathLst>
                <a:path extrusionOk="0" h="15" w="14">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2"/>
            <p:cNvSpPr/>
            <p:nvPr/>
          </p:nvSpPr>
          <p:spPr>
            <a:xfrm>
              <a:off x="2315671" y="1773427"/>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2"/>
            <p:cNvSpPr/>
            <p:nvPr/>
          </p:nvSpPr>
          <p:spPr>
            <a:xfrm>
              <a:off x="2315521" y="1773237"/>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2"/>
            <p:cNvSpPr/>
            <p:nvPr/>
          </p:nvSpPr>
          <p:spPr>
            <a:xfrm>
              <a:off x="2313485" y="1771527"/>
              <a:ext cx="244" cy="163"/>
            </a:xfrm>
            <a:custGeom>
              <a:rect b="b" l="l" r="r" t="t"/>
              <a:pathLst>
                <a:path extrusionOk="0" h="12" w="18">
                  <a:moveTo>
                    <a:pt x="18"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2"/>
            <p:cNvSpPr/>
            <p:nvPr/>
          </p:nvSpPr>
          <p:spPr>
            <a:xfrm>
              <a:off x="2314055" y="1779048"/>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2"/>
            <p:cNvSpPr/>
            <p:nvPr/>
          </p:nvSpPr>
          <p:spPr>
            <a:xfrm>
              <a:off x="2314530" y="1778519"/>
              <a:ext cx="204" cy="149"/>
            </a:xfrm>
            <a:custGeom>
              <a:rect b="b" l="l" r="r" t="t"/>
              <a:pathLst>
                <a:path extrusionOk="0" h="11"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2"/>
            <p:cNvSpPr/>
            <p:nvPr/>
          </p:nvSpPr>
          <p:spPr>
            <a:xfrm>
              <a:off x="2313811" y="1771676"/>
              <a:ext cx="244" cy="149"/>
            </a:xfrm>
            <a:custGeom>
              <a:rect b="b" l="l" r="r" t="t"/>
              <a:pathLst>
                <a:path extrusionOk="0" h="11" w="18">
                  <a:moveTo>
                    <a:pt x="1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2"/>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2"/>
            <p:cNvSpPr/>
            <p:nvPr/>
          </p:nvSpPr>
          <p:spPr>
            <a:xfrm>
              <a:off x="2315386" y="1773006"/>
              <a:ext cx="54" cy="109"/>
            </a:xfrm>
            <a:custGeom>
              <a:rect b="b" l="l" r="r" t="t"/>
              <a:pathLst>
                <a:path extrusionOk="0" h="8" w="4">
                  <a:moveTo>
                    <a:pt x="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2"/>
            <p:cNvSpPr/>
            <p:nvPr/>
          </p:nvSpPr>
          <p:spPr>
            <a:xfrm>
              <a:off x="2315236" y="1772816"/>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2"/>
            <p:cNvSpPr/>
            <p:nvPr/>
          </p:nvSpPr>
          <p:spPr>
            <a:xfrm>
              <a:off x="2315046" y="1772572"/>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2"/>
            <p:cNvSpPr/>
            <p:nvPr/>
          </p:nvSpPr>
          <p:spPr>
            <a:xfrm>
              <a:off x="2314286" y="1778709"/>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2"/>
            <p:cNvSpPr/>
            <p:nvPr/>
          </p:nvSpPr>
          <p:spPr>
            <a:xfrm>
              <a:off x="2310769" y="1783081"/>
              <a:ext cx="339" cy="543"/>
            </a:xfrm>
            <a:custGeom>
              <a:rect b="b" l="l" r="r" t="t"/>
              <a:pathLst>
                <a:path extrusionOk="0" h="40" w="25">
                  <a:moveTo>
                    <a:pt x="0" y="39"/>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2"/>
            <p:cNvSpPr/>
            <p:nvPr/>
          </p:nvSpPr>
          <p:spPr>
            <a:xfrm>
              <a:off x="2310335" y="1783651"/>
              <a:ext cx="394" cy="638"/>
            </a:xfrm>
            <a:custGeom>
              <a:rect b="b" l="l" r="r" t="t"/>
              <a:pathLst>
                <a:path extrusionOk="0" h="47" w="29">
                  <a:moveTo>
                    <a:pt x="1" y="46"/>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2"/>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2"/>
            <p:cNvSpPr/>
            <p:nvPr/>
          </p:nvSpPr>
          <p:spPr>
            <a:xfrm>
              <a:off x="2313430" y="1779659"/>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2"/>
            <p:cNvSpPr/>
            <p:nvPr/>
          </p:nvSpPr>
          <p:spPr>
            <a:xfrm>
              <a:off x="2311190" y="1782511"/>
              <a:ext cx="299" cy="394"/>
            </a:xfrm>
            <a:custGeom>
              <a:rect b="b" l="l" r="r" t="t"/>
              <a:pathLst>
                <a:path extrusionOk="0" h="29" w="22">
                  <a:moveTo>
                    <a:pt x="1" y="29"/>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2"/>
            <p:cNvSpPr/>
            <p:nvPr/>
          </p:nvSpPr>
          <p:spPr>
            <a:xfrm>
              <a:off x="2314856" y="1772382"/>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2"/>
            <p:cNvSpPr/>
            <p:nvPr/>
          </p:nvSpPr>
          <p:spPr>
            <a:xfrm>
              <a:off x="2313091" y="1780094"/>
              <a:ext cx="258" cy="244"/>
            </a:xfrm>
            <a:custGeom>
              <a:rect b="b" l="l" r="r" t="t"/>
              <a:pathLst>
                <a:path extrusionOk="0" h="18" w="19">
                  <a:moveTo>
                    <a:pt x="1" y="18"/>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2"/>
            <p:cNvSpPr/>
            <p:nvPr/>
          </p:nvSpPr>
          <p:spPr>
            <a:xfrm>
              <a:off x="2312765" y="1780515"/>
              <a:ext cx="244" cy="299"/>
            </a:xfrm>
            <a:custGeom>
              <a:rect b="b" l="l" r="r" t="t"/>
              <a:pathLst>
                <a:path extrusionOk="0" h="22" w="18">
                  <a:moveTo>
                    <a:pt x="0" y="22"/>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2"/>
            <p:cNvSpPr/>
            <p:nvPr/>
          </p:nvSpPr>
          <p:spPr>
            <a:xfrm>
              <a:off x="2312385" y="1780990"/>
              <a:ext cx="244" cy="299"/>
            </a:xfrm>
            <a:custGeom>
              <a:rect b="b" l="l" r="r" t="t"/>
              <a:pathLst>
                <a:path extrusionOk="0" h="22" w="18">
                  <a:moveTo>
                    <a:pt x="0" y="22"/>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2"/>
            <p:cNvSpPr/>
            <p:nvPr/>
          </p:nvSpPr>
          <p:spPr>
            <a:xfrm>
              <a:off x="2312005" y="1781465"/>
              <a:ext cx="244" cy="353"/>
            </a:xfrm>
            <a:custGeom>
              <a:rect b="b" l="l" r="r" t="t"/>
              <a:pathLst>
                <a:path extrusionOk="0" h="26" w="18">
                  <a:moveTo>
                    <a:pt x="0" y="2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2"/>
            <p:cNvSpPr/>
            <p:nvPr/>
          </p:nvSpPr>
          <p:spPr>
            <a:xfrm>
              <a:off x="2311625" y="1781995"/>
              <a:ext cx="244" cy="339"/>
            </a:xfrm>
            <a:custGeom>
              <a:rect b="b" l="l" r="r" t="t"/>
              <a:pathLst>
                <a:path extrusionOk="0" h="25" w="18">
                  <a:moveTo>
                    <a:pt x="0"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2"/>
            <p:cNvSpPr/>
            <p:nvPr/>
          </p:nvSpPr>
          <p:spPr>
            <a:xfrm>
              <a:off x="2309955" y="1784276"/>
              <a:ext cx="394" cy="584"/>
            </a:xfrm>
            <a:custGeom>
              <a:rect b="b" l="l" r="r" t="t"/>
              <a:pathLst>
                <a:path extrusionOk="0" h="43" w="29">
                  <a:moveTo>
                    <a:pt x="1" y="42"/>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2"/>
            <p:cNvSpPr/>
            <p:nvPr/>
          </p:nvSpPr>
          <p:spPr>
            <a:xfrm>
              <a:off x="2312141" y="1771241"/>
              <a:ext cx="394" cy="68"/>
            </a:xfrm>
            <a:custGeom>
              <a:rect b="b" l="l" r="r" t="t"/>
              <a:pathLst>
                <a:path extrusionOk="0" h="5" w="29">
                  <a:moveTo>
                    <a:pt x="29"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2"/>
            <p:cNvSpPr/>
            <p:nvPr/>
          </p:nvSpPr>
          <p:spPr>
            <a:xfrm>
              <a:off x="2312616" y="177129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2"/>
            <p:cNvSpPr/>
            <p:nvPr/>
          </p:nvSpPr>
          <p:spPr>
            <a:xfrm>
              <a:off x="2311665" y="1771146"/>
              <a:ext cx="394" cy="68"/>
            </a:xfrm>
            <a:custGeom>
              <a:rect b="b" l="l" r="r" t="t"/>
              <a:pathLst>
                <a:path extrusionOk="0" h="5" w="29">
                  <a:moveTo>
                    <a:pt x="29"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2"/>
            <p:cNvSpPr/>
            <p:nvPr/>
          </p:nvSpPr>
          <p:spPr>
            <a:xfrm>
              <a:off x="2313050" y="1771431"/>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2"/>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2"/>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2"/>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2"/>
            <p:cNvSpPr/>
            <p:nvPr/>
          </p:nvSpPr>
          <p:spPr>
            <a:xfrm>
              <a:off x="2702915" y="1869217"/>
              <a:ext cx="109" cy="394"/>
            </a:xfrm>
            <a:custGeom>
              <a:rect b="b" l="l" r="r" t="t"/>
              <a:pathLst>
                <a:path extrusionOk="0" h="29" w="8">
                  <a:moveTo>
                    <a:pt x="0" y="0"/>
                  </a:moveTo>
                  <a:lnTo>
                    <a:pt x="7"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2"/>
            <p:cNvSpPr/>
            <p:nvPr/>
          </p:nvSpPr>
          <p:spPr>
            <a:xfrm>
              <a:off x="2730382" y="1871783"/>
              <a:ext cx="204" cy="1290"/>
            </a:xfrm>
            <a:custGeom>
              <a:rect b="b" l="l" r="r" t="t"/>
              <a:pathLst>
                <a:path extrusionOk="0" h="95" w="15">
                  <a:moveTo>
                    <a:pt x="15" y="9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2"/>
            <p:cNvSpPr/>
            <p:nvPr/>
          </p:nvSpPr>
          <p:spPr>
            <a:xfrm>
              <a:off x="2703105" y="1870018"/>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2"/>
            <p:cNvSpPr/>
            <p:nvPr/>
          </p:nvSpPr>
          <p:spPr>
            <a:xfrm>
              <a:off x="2702480" y="1867737"/>
              <a:ext cx="109" cy="394"/>
            </a:xfrm>
            <a:custGeom>
              <a:rect b="b" l="l" r="r" t="t"/>
              <a:pathLst>
                <a:path extrusionOk="0" h="29" w="8">
                  <a:moveTo>
                    <a:pt x="1" y="1"/>
                  </a:moveTo>
                  <a:lnTo>
                    <a:pt x="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2"/>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2"/>
            <p:cNvSpPr/>
            <p:nvPr/>
          </p:nvSpPr>
          <p:spPr>
            <a:xfrm>
              <a:off x="2730667" y="1873439"/>
              <a:ext cx="163" cy="964"/>
            </a:xfrm>
            <a:custGeom>
              <a:rect b="b" l="l" r="r" t="t"/>
              <a:pathLst>
                <a:path extrusionOk="0" h="71" w="12">
                  <a:moveTo>
                    <a:pt x="11" y="7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2"/>
            <p:cNvSpPr/>
            <p:nvPr/>
          </p:nvSpPr>
          <p:spPr>
            <a:xfrm>
              <a:off x="2730911" y="1874919"/>
              <a:ext cx="149" cy="1005"/>
            </a:xfrm>
            <a:custGeom>
              <a:rect b="b" l="l" r="r" t="t"/>
              <a:pathLst>
                <a:path extrusionOk="0" h="74" w="11">
                  <a:moveTo>
                    <a:pt x="11" y="7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2"/>
            <p:cNvSpPr/>
            <p:nvPr/>
          </p:nvSpPr>
          <p:spPr>
            <a:xfrm>
              <a:off x="2702290" y="1867071"/>
              <a:ext cx="109" cy="353"/>
            </a:xfrm>
            <a:custGeom>
              <a:rect b="b" l="l" r="r" t="t"/>
              <a:pathLst>
                <a:path extrusionOk="0" h="26" w="8">
                  <a:moveTo>
                    <a:pt x="1" y="1"/>
                  </a:moveTo>
                  <a:lnTo>
                    <a:pt x="8"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2"/>
            <p:cNvSpPr/>
            <p:nvPr/>
          </p:nvSpPr>
          <p:spPr>
            <a:xfrm>
              <a:off x="2703675" y="1872638"/>
              <a:ext cx="54" cy="434"/>
            </a:xfrm>
            <a:custGeom>
              <a:rect b="b" l="l" r="r" t="t"/>
              <a:pathLst>
                <a:path extrusionOk="0" h="32" w="4">
                  <a:moveTo>
                    <a:pt x="0" y="0"/>
                  </a:moveTo>
                  <a:lnTo>
                    <a:pt x="4"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2"/>
            <p:cNvSpPr/>
            <p:nvPr/>
          </p:nvSpPr>
          <p:spPr>
            <a:xfrm>
              <a:off x="2703485" y="1871728"/>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2"/>
            <p:cNvSpPr/>
            <p:nvPr/>
          </p:nvSpPr>
          <p:spPr>
            <a:xfrm>
              <a:off x="2702670" y="1868497"/>
              <a:ext cx="163" cy="353"/>
            </a:xfrm>
            <a:custGeom>
              <a:rect b="b" l="l" r="r" t="t"/>
              <a:pathLst>
                <a:path extrusionOk="0" h="26" w="12">
                  <a:moveTo>
                    <a:pt x="1"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2"/>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2"/>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2"/>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2"/>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2"/>
            <p:cNvSpPr/>
            <p:nvPr/>
          </p:nvSpPr>
          <p:spPr>
            <a:xfrm>
              <a:off x="2703295" y="1870873"/>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2"/>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2"/>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2"/>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2"/>
            <p:cNvSpPr/>
            <p:nvPr/>
          </p:nvSpPr>
          <p:spPr>
            <a:xfrm>
              <a:off x="2704286" y="1878151"/>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2"/>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2"/>
            <p:cNvSpPr/>
            <p:nvPr/>
          </p:nvSpPr>
          <p:spPr>
            <a:xfrm>
              <a:off x="2702059" y="1866460"/>
              <a:ext cx="149" cy="339"/>
            </a:xfrm>
            <a:custGeom>
              <a:rect b="b" l="l" r="r" t="t"/>
              <a:pathLst>
                <a:path extrusionOk="0" h="25" w="11">
                  <a:moveTo>
                    <a:pt x="0" y="0"/>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2"/>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2"/>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2"/>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2"/>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2"/>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2"/>
            <p:cNvSpPr/>
            <p:nvPr/>
          </p:nvSpPr>
          <p:spPr>
            <a:xfrm>
              <a:off x="2307063" y="178973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2"/>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2"/>
            <p:cNvSpPr/>
            <p:nvPr/>
          </p:nvSpPr>
          <p:spPr>
            <a:xfrm>
              <a:off x="2305827" y="178982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2"/>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2"/>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2"/>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2"/>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2"/>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2"/>
            <p:cNvSpPr/>
            <p:nvPr/>
          </p:nvSpPr>
          <p:spPr>
            <a:xfrm>
              <a:off x="2305637" y="1789883"/>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2"/>
            <p:cNvSpPr/>
            <p:nvPr/>
          </p:nvSpPr>
          <p:spPr>
            <a:xfrm>
              <a:off x="2306017" y="178978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2"/>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2"/>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2"/>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2"/>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2"/>
            <p:cNvSpPr/>
            <p:nvPr/>
          </p:nvSpPr>
          <p:spPr>
            <a:xfrm>
              <a:off x="2317422" y="1791784"/>
              <a:ext cx="584" cy="394"/>
            </a:xfrm>
            <a:custGeom>
              <a:rect b="b" l="l" r="r" t="t"/>
              <a:pathLst>
                <a:path extrusionOk="0" h="29" w="43">
                  <a:moveTo>
                    <a:pt x="1" y="28"/>
                  </a:moveTo>
                  <a:lnTo>
                    <a:pt x="4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2"/>
            <p:cNvSpPr/>
            <p:nvPr/>
          </p:nvSpPr>
          <p:spPr>
            <a:xfrm>
              <a:off x="2308773" y="1792069"/>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2"/>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2"/>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2"/>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2"/>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2"/>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2"/>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2"/>
            <p:cNvSpPr/>
            <p:nvPr/>
          </p:nvSpPr>
          <p:spPr>
            <a:xfrm>
              <a:off x="2306397" y="1805701"/>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2"/>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2"/>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2"/>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2"/>
            <p:cNvSpPr/>
            <p:nvPr/>
          </p:nvSpPr>
          <p:spPr>
            <a:xfrm>
              <a:off x="2308868" y="1791404"/>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2"/>
            <p:cNvSpPr/>
            <p:nvPr/>
          </p:nvSpPr>
          <p:spPr>
            <a:xfrm>
              <a:off x="2307538" y="1802809"/>
              <a:ext cx="54" cy="299"/>
            </a:xfrm>
            <a:custGeom>
              <a:rect b="b" l="l" r="r" t="t"/>
              <a:pathLst>
                <a:path extrusionOk="0" h="22" w="4">
                  <a:moveTo>
                    <a:pt x="0" y="21"/>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2"/>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2"/>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2"/>
            <p:cNvSpPr/>
            <p:nvPr/>
          </p:nvSpPr>
          <p:spPr>
            <a:xfrm>
              <a:off x="2306248" y="1806041"/>
              <a:ext cx="109" cy="299"/>
            </a:xfrm>
            <a:custGeom>
              <a:rect b="b" l="l" r="r" t="t"/>
              <a:pathLst>
                <a:path extrusionOk="0" h="22" w="8">
                  <a:moveTo>
                    <a:pt x="1" y="2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2"/>
            <p:cNvSpPr/>
            <p:nvPr/>
          </p:nvSpPr>
          <p:spPr>
            <a:xfrm>
              <a:off x="2306492" y="1805375"/>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2"/>
            <p:cNvSpPr/>
            <p:nvPr/>
          </p:nvSpPr>
          <p:spPr>
            <a:xfrm>
              <a:off x="2305393" y="1809652"/>
              <a:ext cx="109" cy="489"/>
            </a:xfrm>
            <a:custGeom>
              <a:rect b="b" l="l" r="r" t="t"/>
              <a:pathLst>
                <a:path extrusionOk="0" h="36" w="8">
                  <a:moveTo>
                    <a:pt x="1" y="36"/>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2"/>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2"/>
            <p:cNvSpPr/>
            <p:nvPr/>
          </p:nvSpPr>
          <p:spPr>
            <a:xfrm>
              <a:off x="2304917" y="1812313"/>
              <a:ext cx="109" cy="584"/>
            </a:xfrm>
            <a:custGeom>
              <a:rect b="b" l="l" r="r" t="t"/>
              <a:pathLst>
                <a:path extrusionOk="0" h="43" w="8">
                  <a:moveTo>
                    <a:pt x="1" y="43"/>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2"/>
            <p:cNvSpPr/>
            <p:nvPr/>
          </p:nvSpPr>
          <p:spPr>
            <a:xfrm>
              <a:off x="2305868" y="1807561"/>
              <a:ext cx="109" cy="394"/>
            </a:xfrm>
            <a:custGeom>
              <a:rect b="b" l="l" r="r" t="t"/>
              <a:pathLst>
                <a:path extrusionOk="0" h="29" w="8">
                  <a:moveTo>
                    <a:pt x="1" y="29"/>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2"/>
            <p:cNvSpPr/>
            <p:nvPr/>
          </p:nvSpPr>
          <p:spPr>
            <a:xfrm>
              <a:off x="2305732" y="1808186"/>
              <a:ext cx="109" cy="434"/>
            </a:xfrm>
            <a:custGeom>
              <a:rect b="b" l="l" r="r" t="t"/>
              <a:pathLst>
                <a:path extrusionOk="0" h="32" w="8">
                  <a:moveTo>
                    <a:pt x="0" y="32"/>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2"/>
            <p:cNvSpPr/>
            <p:nvPr/>
          </p:nvSpPr>
          <p:spPr>
            <a:xfrm>
              <a:off x="2305107" y="1811363"/>
              <a:ext cx="109" cy="584"/>
            </a:xfrm>
            <a:custGeom>
              <a:rect b="b" l="l" r="r" t="t"/>
              <a:pathLst>
                <a:path extrusionOk="0" h="43" w="8">
                  <a:moveTo>
                    <a:pt x="1" y="43"/>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2"/>
            <p:cNvSpPr/>
            <p:nvPr/>
          </p:nvSpPr>
          <p:spPr>
            <a:xfrm>
              <a:off x="2304782" y="1813359"/>
              <a:ext cx="109" cy="638"/>
            </a:xfrm>
            <a:custGeom>
              <a:rect b="b" l="l" r="r" t="t"/>
              <a:pathLst>
                <a:path extrusionOk="0" h="47" w="8">
                  <a:moveTo>
                    <a:pt x="0" y="46"/>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2"/>
            <p:cNvSpPr/>
            <p:nvPr/>
          </p:nvSpPr>
          <p:spPr>
            <a:xfrm>
              <a:off x="2305257" y="1810467"/>
              <a:ext cx="109" cy="530"/>
            </a:xfrm>
            <a:custGeom>
              <a:rect b="b" l="l" r="r" t="t"/>
              <a:pathLst>
                <a:path extrusionOk="0" h="39" w="8">
                  <a:moveTo>
                    <a:pt x="0" y="39"/>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2"/>
            <p:cNvSpPr/>
            <p:nvPr/>
          </p:nvSpPr>
          <p:spPr>
            <a:xfrm>
              <a:off x="2305542" y="1808892"/>
              <a:ext cx="109" cy="489"/>
            </a:xfrm>
            <a:custGeom>
              <a:rect b="b" l="l" r="r" t="t"/>
              <a:pathLst>
                <a:path extrusionOk="0" h="36" w="8">
                  <a:moveTo>
                    <a:pt x="0" y="36"/>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2"/>
            <p:cNvSpPr/>
            <p:nvPr/>
          </p:nvSpPr>
          <p:spPr>
            <a:xfrm>
              <a:off x="2306112" y="1806516"/>
              <a:ext cx="109" cy="339"/>
            </a:xfrm>
            <a:custGeom>
              <a:rect b="b" l="l" r="r" t="t"/>
              <a:pathLst>
                <a:path extrusionOk="0" h="25" w="8">
                  <a:moveTo>
                    <a:pt x="0" y="25"/>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2"/>
            <p:cNvSpPr/>
            <p:nvPr/>
          </p:nvSpPr>
          <p:spPr>
            <a:xfrm>
              <a:off x="2306017" y="1806991"/>
              <a:ext cx="54" cy="394"/>
            </a:xfrm>
            <a:custGeom>
              <a:rect b="b" l="l" r="r" t="t"/>
              <a:pathLst>
                <a:path extrusionOk="0" h="29" w="4">
                  <a:moveTo>
                    <a:pt x="0" y="29"/>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2"/>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2"/>
            <p:cNvSpPr/>
            <p:nvPr/>
          </p:nvSpPr>
          <p:spPr>
            <a:xfrm>
              <a:off x="2307633" y="1802280"/>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2"/>
            <p:cNvSpPr/>
            <p:nvPr/>
          </p:nvSpPr>
          <p:spPr>
            <a:xfrm>
              <a:off x="2307769" y="1801614"/>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2"/>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2"/>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2"/>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2"/>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2"/>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2"/>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2"/>
            <p:cNvSpPr/>
            <p:nvPr/>
          </p:nvSpPr>
          <p:spPr>
            <a:xfrm>
              <a:off x="2314530" y="1758886"/>
              <a:ext cx="14" cy="204"/>
            </a:xfrm>
            <a:custGeom>
              <a:rect b="b" l="l" r="r" t="t"/>
              <a:pathLst>
                <a:path extrusionOk="0" h="15" w="1">
                  <a:moveTo>
                    <a:pt x="0"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2"/>
            <p:cNvSpPr/>
            <p:nvPr/>
          </p:nvSpPr>
          <p:spPr>
            <a:xfrm>
              <a:off x="2314625" y="1758275"/>
              <a:ext cx="14" cy="244"/>
            </a:xfrm>
            <a:custGeom>
              <a:rect b="b" l="l" r="r" t="t"/>
              <a:pathLst>
                <a:path extrusionOk="0" h="18" w="1">
                  <a:moveTo>
                    <a:pt x="0"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2"/>
            <p:cNvSpPr/>
            <p:nvPr/>
          </p:nvSpPr>
          <p:spPr>
            <a:xfrm>
              <a:off x="2314571" y="1758601"/>
              <a:ext cx="14" cy="204"/>
            </a:xfrm>
            <a:custGeom>
              <a:rect b="b" l="l" r="r" t="t"/>
              <a:pathLst>
                <a:path extrusionOk="0" h="15" w="1">
                  <a:moveTo>
                    <a:pt x="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2"/>
            <p:cNvSpPr/>
            <p:nvPr/>
          </p:nvSpPr>
          <p:spPr>
            <a:xfrm>
              <a:off x="2314435" y="1759171"/>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2"/>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2"/>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2"/>
            <p:cNvSpPr/>
            <p:nvPr/>
          </p:nvSpPr>
          <p:spPr>
            <a:xfrm>
              <a:off x="2313811" y="1760556"/>
              <a:ext cx="149" cy="149"/>
            </a:xfrm>
            <a:custGeom>
              <a:rect b="b" l="l" r="r" t="t"/>
              <a:pathLst>
                <a:path extrusionOk="0" h="11" w="11">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2"/>
            <p:cNvSpPr/>
            <p:nvPr/>
          </p:nvSpPr>
          <p:spPr>
            <a:xfrm>
              <a:off x="2313580" y="1760787"/>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2"/>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2"/>
            <p:cNvSpPr/>
            <p:nvPr/>
          </p:nvSpPr>
          <p:spPr>
            <a:xfrm>
              <a:off x="2312236" y="1761601"/>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2"/>
            <p:cNvSpPr/>
            <p:nvPr/>
          </p:nvSpPr>
          <p:spPr>
            <a:xfrm>
              <a:off x="2314001" y="1760312"/>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2"/>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2"/>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2"/>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2"/>
            <p:cNvSpPr/>
            <p:nvPr/>
          </p:nvSpPr>
          <p:spPr>
            <a:xfrm>
              <a:off x="2313335" y="1761031"/>
              <a:ext cx="204" cy="109"/>
            </a:xfrm>
            <a:custGeom>
              <a:rect b="b" l="l" r="r" t="t"/>
              <a:pathLst>
                <a:path extrusionOk="0" h="8" w="15">
                  <a:moveTo>
                    <a:pt x="1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2"/>
            <p:cNvSpPr/>
            <p:nvPr/>
          </p:nvSpPr>
          <p:spPr>
            <a:xfrm>
              <a:off x="2360911" y="1713591"/>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2"/>
            <p:cNvSpPr/>
            <p:nvPr/>
          </p:nvSpPr>
          <p:spPr>
            <a:xfrm>
              <a:off x="2360531" y="1713686"/>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2"/>
            <p:cNvSpPr/>
            <p:nvPr/>
          </p:nvSpPr>
          <p:spPr>
            <a:xfrm>
              <a:off x="2361291" y="1713442"/>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2"/>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2"/>
            <p:cNvSpPr/>
            <p:nvPr/>
          </p:nvSpPr>
          <p:spPr>
            <a:xfrm>
              <a:off x="2358725" y="1713917"/>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2"/>
            <p:cNvSpPr/>
            <p:nvPr/>
          </p:nvSpPr>
          <p:spPr>
            <a:xfrm>
              <a:off x="2354163" y="1713822"/>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2"/>
            <p:cNvSpPr/>
            <p:nvPr/>
          </p:nvSpPr>
          <p:spPr>
            <a:xfrm>
              <a:off x="2353552" y="1713781"/>
              <a:ext cx="394" cy="14"/>
            </a:xfrm>
            <a:custGeom>
              <a:rect b="b" l="l" r="r" t="t"/>
              <a:pathLst>
                <a:path extrusionOk="0" h="1" w="29">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2"/>
            <p:cNvSpPr/>
            <p:nvPr/>
          </p:nvSpPr>
          <p:spPr>
            <a:xfrm>
              <a:off x="2359200" y="1713876"/>
              <a:ext cx="258" cy="14"/>
            </a:xfrm>
            <a:custGeom>
              <a:rect b="b" l="l" r="r" t="t"/>
              <a:pathLst>
                <a:path extrusionOk="0" h="1" w="19">
                  <a:moveTo>
                    <a:pt x="1"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2"/>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2"/>
            <p:cNvSpPr/>
            <p:nvPr/>
          </p:nvSpPr>
          <p:spPr>
            <a:xfrm>
              <a:off x="2354788" y="171387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2"/>
            <p:cNvSpPr/>
            <p:nvPr/>
          </p:nvSpPr>
          <p:spPr>
            <a:xfrm>
              <a:off x="2355358" y="171391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2"/>
            <p:cNvSpPr/>
            <p:nvPr/>
          </p:nvSpPr>
          <p:spPr>
            <a:xfrm>
              <a:off x="2357680" y="171397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2"/>
            <p:cNvSpPr/>
            <p:nvPr/>
          </p:nvSpPr>
          <p:spPr>
            <a:xfrm>
              <a:off x="2359675" y="1713822"/>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2"/>
            <p:cNvSpPr/>
            <p:nvPr/>
          </p:nvSpPr>
          <p:spPr>
            <a:xfrm>
              <a:off x="2358209" y="171391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2"/>
            <p:cNvSpPr/>
            <p:nvPr/>
          </p:nvSpPr>
          <p:spPr>
            <a:xfrm>
              <a:off x="2356539" y="17139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2"/>
            <p:cNvSpPr/>
            <p:nvPr/>
          </p:nvSpPr>
          <p:spPr>
            <a:xfrm>
              <a:off x="2360110" y="1713781"/>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2"/>
            <p:cNvSpPr/>
            <p:nvPr/>
          </p:nvSpPr>
          <p:spPr>
            <a:xfrm>
              <a:off x="2357299" y="171397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2"/>
            <p:cNvSpPr/>
            <p:nvPr/>
          </p:nvSpPr>
          <p:spPr>
            <a:xfrm>
              <a:off x="2355969" y="17139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2"/>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2"/>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2"/>
            <p:cNvSpPr/>
            <p:nvPr/>
          </p:nvSpPr>
          <p:spPr>
            <a:xfrm>
              <a:off x="2633846" y="1775002"/>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2"/>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2"/>
            <p:cNvSpPr/>
            <p:nvPr/>
          </p:nvSpPr>
          <p:spPr>
            <a:xfrm>
              <a:off x="2634891" y="1778858"/>
              <a:ext cx="14" cy="95"/>
            </a:xfrm>
            <a:custGeom>
              <a:rect b="b" l="l" r="r" t="t"/>
              <a:pathLst>
                <a:path extrusionOk="0" h="7"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2"/>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2"/>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2"/>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2"/>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2"/>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2"/>
            <p:cNvSpPr/>
            <p:nvPr/>
          </p:nvSpPr>
          <p:spPr>
            <a:xfrm>
              <a:off x="2991817" y="1742539"/>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2"/>
            <p:cNvSpPr/>
            <p:nvPr/>
          </p:nvSpPr>
          <p:spPr>
            <a:xfrm>
              <a:off x="2987920" y="1742769"/>
              <a:ext cx="625" cy="68"/>
            </a:xfrm>
            <a:custGeom>
              <a:rect b="b" l="l" r="r" t="t"/>
              <a:pathLst>
                <a:path extrusionOk="0" h="5" w="46">
                  <a:moveTo>
                    <a:pt x="46"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2"/>
            <p:cNvSpPr/>
            <p:nvPr/>
          </p:nvSpPr>
          <p:spPr>
            <a:xfrm>
              <a:off x="2992387" y="1742294"/>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2"/>
            <p:cNvSpPr/>
            <p:nvPr/>
          </p:nvSpPr>
          <p:spPr>
            <a:xfrm>
              <a:off x="2980547" y="1745770"/>
              <a:ext cx="774" cy="584"/>
            </a:xfrm>
            <a:custGeom>
              <a:rect b="b" l="l" r="r" t="t"/>
              <a:pathLst>
                <a:path extrusionOk="0" h="43" w="57">
                  <a:moveTo>
                    <a:pt x="57"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2"/>
            <p:cNvSpPr/>
            <p:nvPr/>
          </p:nvSpPr>
          <p:spPr>
            <a:xfrm>
              <a:off x="2979556" y="1746476"/>
              <a:ext cx="815" cy="584"/>
            </a:xfrm>
            <a:custGeom>
              <a:rect b="b" l="l" r="r" t="t"/>
              <a:pathLst>
                <a:path extrusionOk="0" h="43" w="60">
                  <a:moveTo>
                    <a:pt x="60" y="1"/>
                  </a:moveTo>
                  <a:lnTo>
                    <a:pt x="0"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2"/>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2"/>
            <p:cNvSpPr/>
            <p:nvPr/>
          </p:nvSpPr>
          <p:spPr>
            <a:xfrm>
              <a:off x="2989101" y="1742674"/>
              <a:ext cx="1398" cy="14"/>
            </a:xfrm>
            <a:custGeom>
              <a:rect b="b" l="l" r="r" t="t"/>
              <a:pathLst>
                <a:path extrusionOk="0" h="1" w="103">
                  <a:moveTo>
                    <a:pt x="103"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2"/>
            <p:cNvSpPr/>
            <p:nvPr/>
          </p:nvSpPr>
          <p:spPr>
            <a:xfrm>
              <a:off x="2993052" y="174196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2"/>
            <p:cNvSpPr/>
            <p:nvPr/>
          </p:nvSpPr>
          <p:spPr>
            <a:xfrm>
              <a:off x="2991111" y="1742674"/>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2"/>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2"/>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2"/>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2"/>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2"/>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2"/>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2"/>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2"/>
            <p:cNvSpPr/>
            <p:nvPr/>
          </p:nvSpPr>
          <p:spPr>
            <a:xfrm>
              <a:off x="2728671" y="1883663"/>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2"/>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2"/>
            <p:cNvSpPr/>
            <p:nvPr/>
          </p:nvSpPr>
          <p:spPr>
            <a:xfrm>
              <a:off x="2728155" y="1883989"/>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2"/>
            <p:cNvSpPr/>
            <p:nvPr/>
          </p:nvSpPr>
          <p:spPr>
            <a:xfrm>
              <a:off x="2728820" y="1883568"/>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2"/>
            <p:cNvSpPr/>
            <p:nvPr/>
          </p:nvSpPr>
          <p:spPr>
            <a:xfrm>
              <a:off x="2728440" y="1883799"/>
              <a:ext cx="149" cy="109"/>
            </a:xfrm>
            <a:custGeom>
              <a:rect b="b" l="l" r="r" t="t"/>
              <a:pathLst>
                <a:path extrusionOk="0" h="8" w="11">
                  <a:moveTo>
                    <a:pt x="0"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2"/>
            <p:cNvSpPr/>
            <p:nvPr/>
          </p:nvSpPr>
          <p:spPr>
            <a:xfrm>
              <a:off x="2727341" y="1884518"/>
              <a:ext cx="299" cy="244"/>
            </a:xfrm>
            <a:custGeom>
              <a:rect b="b" l="l" r="r" t="t"/>
              <a:pathLst>
                <a:path extrusionOk="0" h="18" w="22">
                  <a:moveTo>
                    <a:pt x="1" y="18"/>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2"/>
            <p:cNvSpPr/>
            <p:nvPr/>
          </p:nvSpPr>
          <p:spPr>
            <a:xfrm>
              <a:off x="2727775" y="1884233"/>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2"/>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2"/>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2"/>
            <p:cNvSpPr/>
            <p:nvPr/>
          </p:nvSpPr>
          <p:spPr>
            <a:xfrm>
              <a:off x="2733668" y="18746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2"/>
            <p:cNvSpPr/>
            <p:nvPr/>
          </p:nvSpPr>
          <p:spPr>
            <a:xfrm>
              <a:off x="2760334" y="1831037"/>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2"/>
            <p:cNvSpPr/>
            <p:nvPr/>
          </p:nvSpPr>
          <p:spPr>
            <a:xfrm>
              <a:off x="2760565" y="1830806"/>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2"/>
            <p:cNvSpPr/>
            <p:nvPr/>
          </p:nvSpPr>
          <p:spPr>
            <a:xfrm>
              <a:off x="2760945" y="1830236"/>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2"/>
            <p:cNvSpPr/>
            <p:nvPr/>
          </p:nvSpPr>
          <p:spPr>
            <a:xfrm>
              <a:off x="2760089" y="1831227"/>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2"/>
            <p:cNvSpPr/>
            <p:nvPr/>
          </p:nvSpPr>
          <p:spPr>
            <a:xfrm>
              <a:off x="2760755" y="1830521"/>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2"/>
            <p:cNvSpPr/>
            <p:nvPr/>
          </p:nvSpPr>
          <p:spPr>
            <a:xfrm>
              <a:off x="2761135" y="1829951"/>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2"/>
            <p:cNvSpPr/>
            <p:nvPr/>
          </p:nvSpPr>
          <p:spPr>
            <a:xfrm>
              <a:off x="2755297" y="18362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2"/>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2"/>
            <p:cNvSpPr/>
            <p:nvPr/>
          </p:nvSpPr>
          <p:spPr>
            <a:xfrm>
              <a:off x="2731903" y="1878151"/>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2"/>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2"/>
            <p:cNvSpPr/>
            <p:nvPr/>
          </p:nvSpPr>
          <p:spPr>
            <a:xfrm>
              <a:off x="2755527" y="1836128"/>
              <a:ext cx="204" cy="68"/>
            </a:xfrm>
            <a:custGeom>
              <a:rect b="b" l="l" r="r" t="t"/>
              <a:pathLst>
                <a:path extrusionOk="0" h="5" w="15">
                  <a:moveTo>
                    <a:pt x="1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2"/>
            <p:cNvSpPr/>
            <p:nvPr/>
          </p:nvSpPr>
          <p:spPr>
            <a:xfrm>
              <a:off x="2761990" y="1827805"/>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2"/>
            <p:cNvSpPr/>
            <p:nvPr/>
          </p:nvSpPr>
          <p:spPr>
            <a:xfrm>
              <a:off x="2762045" y="18276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2"/>
            <p:cNvSpPr/>
            <p:nvPr/>
          </p:nvSpPr>
          <p:spPr>
            <a:xfrm>
              <a:off x="2732717" y="1877716"/>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2"/>
            <p:cNvSpPr/>
            <p:nvPr/>
          </p:nvSpPr>
          <p:spPr>
            <a:xfrm>
              <a:off x="2761895" y="1828050"/>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2"/>
            <p:cNvSpPr/>
            <p:nvPr/>
          </p:nvSpPr>
          <p:spPr>
            <a:xfrm>
              <a:off x="2761325" y="1829665"/>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2"/>
            <p:cNvSpPr/>
            <p:nvPr/>
          </p:nvSpPr>
          <p:spPr>
            <a:xfrm>
              <a:off x="2732188" y="1878056"/>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2"/>
            <p:cNvSpPr/>
            <p:nvPr/>
          </p:nvSpPr>
          <p:spPr>
            <a:xfrm>
              <a:off x="2761855" y="1828335"/>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2"/>
            <p:cNvSpPr/>
            <p:nvPr/>
          </p:nvSpPr>
          <p:spPr>
            <a:xfrm>
              <a:off x="2761474" y="1829231"/>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2"/>
            <p:cNvSpPr/>
            <p:nvPr/>
          </p:nvSpPr>
          <p:spPr>
            <a:xfrm>
              <a:off x="2761610" y="1828905"/>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2"/>
            <p:cNvSpPr/>
            <p:nvPr/>
          </p:nvSpPr>
          <p:spPr>
            <a:xfrm>
              <a:off x="2761705" y="1828620"/>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2"/>
            <p:cNvSpPr/>
            <p:nvPr/>
          </p:nvSpPr>
          <p:spPr>
            <a:xfrm>
              <a:off x="2732473" y="1877906"/>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2"/>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2"/>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2"/>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2"/>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2"/>
            <p:cNvSpPr/>
            <p:nvPr/>
          </p:nvSpPr>
          <p:spPr>
            <a:xfrm>
              <a:off x="2713179" y="1838314"/>
              <a:ext cx="489" cy="163"/>
            </a:xfrm>
            <a:custGeom>
              <a:rect b="b" l="l" r="r" t="t"/>
              <a:pathLst>
                <a:path extrusionOk="0" h="12" w="36">
                  <a:moveTo>
                    <a:pt x="36"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2"/>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2"/>
            <p:cNvSpPr/>
            <p:nvPr/>
          </p:nvSpPr>
          <p:spPr>
            <a:xfrm>
              <a:off x="2713804" y="1838504"/>
              <a:ext cx="489" cy="163"/>
            </a:xfrm>
            <a:custGeom>
              <a:rect b="b" l="l" r="r" t="t"/>
              <a:pathLst>
                <a:path extrusionOk="0" h="12" w="36">
                  <a:moveTo>
                    <a:pt x="35"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2"/>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2"/>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2"/>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2"/>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2"/>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2"/>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2"/>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2"/>
            <p:cNvSpPr/>
            <p:nvPr/>
          </p:nvSpPr>
          <p:spPr>
            <a:xfrm>
              <a:off x="2816708" y="1965033"/>
              <a:ext cx="204" cy="163"/>
            </a:xfrm>
            <a:custGeom>
              <a:rect b="b" l="l" r="r" t="t"/>
              <a:pathLst>
                <a:path extrusionOk="0" h="12" w="15">
                  <a:moveTo>
                    <a:pt x="1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2"/>
            <p:cNvSpPr/>
            <p:nvPr/>
          </p:nvSpPr>
          <p:spPr>
            <a:xfrm>
              <a:off x="2815798" y="1965563"/>
              <a:ext cx="299" cy="149"/>
            </a:xfrm>
            <a:custGeom>
              <a:rect b="b" l="l" r="r" t="t"/>
              <a:pathLst>
                <a:path extrusionOk="0" h="11" w="22">
                  <a:moveTo>
                    <a:pt x="22"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2"/>
            <p:cNvSpPr/>
            <p:nvPr/>
          </p:nvSpPr>
          <p:spPr>
            <a:xfrm>
              <a:off x="2817033" y="1964802"/>
              <a:ext cx="204" cy="149"/>
            </a:xfrm>
            <a:custGeom>
              <a:rect b="b" l="l" r="r" t="t"/>
              <a:pathLst>
                <a:path extrusionOk="0" h="11" w="15">
                  <a:moveTo>
                    <a:pt x="15"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2"/>
            <p:cNvSpPr/>
            <p:nvPr/>
          </p:nvSpPr>
          <p:spPr>
            <a:xfrm>
              <a:off x="2815133" y="1965848"/>
              <a:ext cx="448" cy="204"/>
            </a:xfrm>
            <a:custGeom>
              <a:rect b="b" l="l" r="r" t="t"/>
              <a:pathLst>
                <a:path extrusionOk="0" h="15" w="33">
                  <a:moveTo>
                    <a:pt x="32"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2"/>
            <p:cNvSpPr/>
            <p:nvPr/>
          </p:nvSpPr>
          <p:spPr>
            <a:xfrm>
              <a:off x="2816273" y="1965277"/>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2"/>
            <p:cNvSpPr/>
            <p:nvPr/>
          </p:nvSpPr>
          <p:spPr>
            <a:xfrm>
              <a:off x="2818364" y="1963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2"/>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2"/>
            <p:cNvSpPr/>
            <p:nvPr/>
          </p:nvSpPr>
          <p:spPr>
            <a:xfrm>
              <a:off x="2818364" y="1963702"/>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2"/>
            <p:cNvSpPr/>
            <p:nvPr/>
          </p:nvSpPr>
          <p:spPr>
            <a:xfrm>
              <a:off x="2818364" y="1963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2"/>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2"/>
            <p:cNvSpPr/>
            <p:nvPr/>
          </p:nvSpPr>
          <p:spPr>
            <a:xfrm>
              <a:off x="2817373" y="1964612"/>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2"/>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2"/>
            <p:cNvSpPr/>
            <p:nvPr/>
          </p:nvSpPr>
          <p:spPr>
            <a:xfrm>
              <a:off x="2818133" y="1963947"/>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2"/>
            <p:cNvSpPr/>
            <p:nvPr/>
          </p:nvSpPr>
          <p:spPr>
            <a:xfrm>
              <a:off x="2817848" y="1964273"/>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2"/>
            <p:cNvSpPr/>
            <p:nvPr/>
          </p:nvSpPr>
          <p:spPr>
            <a:xfrm>
              <a:off x="2817604" y="1964422"/>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2"/>
            <p:cNvSpPr/>
            <p:nvPr/>
          </p:nvSpPr>
          <p:spPr>
            <a:xfrm>
              <a:off x="2817984" y="1964083"/>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2"/>
            <p:cNvSpPr/>
            <p:nvPr/>
          </p:nvSpPr>
          <p:spPr>
            <a:xfrm>
              <a:off x="2818228" y="1963852"/>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2"/>
            <p:cNvSpPr/>
            <p:nvPr/>
          </p:nvSpPr>
          <p:spPr>
            <a:xfrm>
              <a:off x="2818323" y="1963757"/>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2"/>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2"/>
            <p:cNvSpPr/>
            <p:nvPr/>
          </p:nvSpPr>
          <p:spPr>
            <a:xfrm>
              <a:off x="2786525" y="1885469"/>
              <a:ext cx="54" cy="204"/>
            </a:xfrm>
            <a:custGeom>
              <a:rect b="b" l="l" r="r" t="t"/>
              <a:pathLst>
                <a:path extrusionOk="0" h="15" w="4">
                  <a:moveTo>
                    <a:pt x="4"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2"/>
            <p:cNvSpPr/>
            <p:nvPr/>
          </p:nvSpPr>
          <p:spPr>
            <a:xfrm>
              <a:off x="2788086" y="1882998"/>
              <a:ext cx="163" cy="204"/>
            </a:xfrm>
            <a:custGeom>
              <a:rect b="b" l="l" r="r" t="t"/>
              <a:pathLst>
                <a:path extrusionOk="0" h="15" w="12">
                  <a:moveTo>
                    <a:pt x="1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2"/>
            <p:cNvSpPr/>
            <p:nvPr/>
          </p:nvSpPr>
          <p:spPr>
            <a:xfrm>
              <a:off x="2785615" y="1887981"/>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2"/>
            <p:cNvSpPr/>
            <p:nvPr/>
          </p:nvSpPr>
          <p:spPr>
            <a:xfrm>
              <a:off x="2788996" y="1881857"/>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2"/>
            <p:cNvSpPr/>
            <p:nvPr/>
          </p:nvSpPr>
          <p:spPr>
            <a:xfrm>
              <a:off x="2788371" y="1882618"/>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2"/>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2"/>
            <p:cNvSpPr/>
            <p:nvPr/>
          </p:nvSpPr>
          <p:spPr>
            <a:xfrm>
              <a:off x="2786376" y="1885795"/>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2"/>
            <p:cNvSpPr/>
            <p:nvPr/>
          </p:nvSpPr>
          <p:spPr>
            <a:xfrm>
              <a:off x="2786280" y="1886039"/>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2"/>
            <p:cNvSpPr/>
            <p:nvPr/>
          </p:nvSpPr>
          <p:spPr>
            <a:xfrm>
              <a:off x="2787801" y="1883378"/>
              <a:ext cx="163" cy="204"/>
            </a:xfrm>
            <a:custGeom>
              <a:rect b="b" l="l" r="r" t="t"/>
              <a:pathLst>
                <a:path extrusionOk="0" h="15" w="12">
                  <a:moveTo>
                    <a:pt x="1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2"/>
            <p:cNvSpPr/>
            <p:nvPr/>
          </p:nvSpPr>
          <p:spPr>
            <a:xfrm>
              <a:off x="2788657" y="1882237"/>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2"/>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2"/>
            <p:cNvSpPr/>
            <p:nvPr/>
          </p:nvSpPr>
          <p:spPr>
            <a:xfrm>
              <a:off x="2785289" y="188832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2"/>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2"/>
            <p:cNvSpPr/>
            <p:nvPr/>
          </p:nvSpPr>
          <p:spPr>
            <a:xfrm>
              <a:off x="2785860" y="1887601"/>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2"/>
            <p:cNvSpPr/>
            <p:nvPr/>
          </p:nvSpPr>
          <p:spPr>
            <a:xfrm>
              <a:off x="2787570" y="1883758"/>
              <a:ext cx="109" cy="204"/>
            </a:xfrm>
            <a:custGeom>
              <a:rect b="b" l="l" r="r" t="t"/>
              <a:pathLst>
                <a:path extrusionOk="0" h="15" w="8">
                  <a:moveTo>
                    <a:pt x="7"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2"/>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2"/>
            <p:cNvSpPr/>
            <p:nvPr/>
          </p:nvSpPr>
          <p:spPr>
            <a:xfrm>
              <a:off x="2787285" y="1884138"/>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2"/>
            <p:cNvSpPr/>
            <p:nvPr/>
          </p:nvSpPr>
          <p:spPr>
            <a:xfrm>
              <a:off x="2787041" y="1884464"/>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2"/>
            <p:cNvSpPr/>
            <p:nvPr/>
          </p:nvSpPr>
          <p:spPr>
            <a:xfrm>
              <a:off x="2786851" y="1884844"/>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2"/>
            <p:cNvSpPr/>
            <p:nvPr/>
          </p:nvSpPr>
          <p:spPr>
            <a:xfrm>
              <a:off x="2786715" y="1885184"/>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2"/>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2"/>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2"/>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2"/>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2"/>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2"/>
            <p:cNvSpPr/>
            <p:nvPr/>
          </p:nvSpPr>
          <p:spPr>
            <a:xfrm>
              <a:off x="2832960" y="1935570"/>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2"/>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2"/>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2"/>
            <p:cNvSpPr/>
            <p:nvPr/>
          </p:nvSpPr>
          <p:spPr>
            <a:xfrm>
              <a:off x="2833489" y="1935570"/>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2"/>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2"/>
            <p:cNvSpPr/>
            <p:nvPr/>
          </p:nvSpPr>
          <p:spPr>
            <a:xfrm>
              <a:off x="2834671" y="1935230"/>
              <a:ext cx="353" cy="163"/>
            </a:xfrm>
            <a:custGeom>
              <a:rect b="b" l="l" r="r" t="t"/>
              <a:pathLst>
                <a:path extrusionOk="0" h="12" w="26">
                  <a:moveTo>
                    <a:pt x="25"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2"/>
            <p:cNvSpPr/>
            <p:nvPr/>
          </p:nvSpPr>
          <p:spPr>
            <a:xfrm>
              <a:off x="2834060" y="1935421"/>
              <a:ext cx="339" cy="109"/>
            </a:xfrm>
            <a:custGeom>
              <a:rect b="b" l="l" r="r" t="t"/>
              <a:pathLst>
                <a:path extrusionOk="0" h="8" w="25">
                  <a:moveTo>
                    <a:pt x="2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2"/>
            <p:cNvSpPr/>
            <p:nvPr/>
          </p:nvSpPr>
          <p:spPr>
            <a:xfrm>
              <a:off x="2835241" y="1934945"/>
              <a:ext cx="353" cy="204"/>
            </a:xfrm>
            <a:custGeom>
              <a:rect b="b" l="l" r="r" t="t"/>
              <a:pathLst>
                <a:path extrusionOk="0" h="15" w="26">
                  <a:moveTo>
                    <a:pt x="25"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2"/>
            <p:cNvSpPr/>
            <p:nvPr/>
          </p:nvSpPr>
          <p:spPr>
            <a:xfrm>
              <a:off x="2836056" y="1934714"/>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2"/>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2"/>
            <p:cNvSpPr/>
            <p:nvPr/>
          </p:nvSpPr>
          <p:spPr>
            <a:xfrm>
              <a:off x="2774359" y="1962182"/>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2"/>
            <p:cNvSpPr/>
            <p:nvPr/>
          </p:nvSpPr>
          <p:spPr>
            <a:xfrm>
              <a:off x="2774115" y="1962657"/>
              <a:ext cx="109" cy="204"/>
            </a:xfrm>
            <a:custGeom>
              <a:rect b="b" l="l" r="r" t="t"/>
              <a:pathLst>
                <a:path extrusionOk="0" h="15" w="8">
                  <a:moveTo>
                    <a:pt x="1" y="15"/>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2"/>
            <p:cNvSpPr/>
            <p:nvPr/>
          </p:nvSpPr>
          <p:spPr>
            <a:xfrm>
              <a:off x="2774590" y="1961761"/>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2"/>
            <p:cNvSpPr/>
            <p:nvPr/>
          </p:nvSpPr>
          <p:spPr>
            <a:xfrm>
              <a:off x="2775595" y="1959521"/>
              <a:ext cx="109" cy="258"/>
            </a:xfrm>
            <a:custGeom>
              <a:rect b="b" l="l" r="r" t="t"/>
              <a:pathLst>
                <a:path extrusionOk="0" h="19" w="8">
                  <a:moveTo>
                    <a:pt x="0" y="18"/>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2"/>
            <p:cNvSpPr/>
            <p:nvPr/>
          </p:nvSpPr>
          <p:spPr>
            <a:xfrm>
              <a:off x="2775310" y="1960145"/>
              <a:ext cx="149" cy="394"/>
            </a:xfrm>
            <a:custGeom>
              <a:rect b="b" l="l" r="r" t="t"/>
              <a:pathLst>
                <a:path extrusionOk="0" h="29" w="11">
                  <a:moveTo>
                    <a:pt x="0" y="2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2"/>
            <p:cNvSpPr/>
            <p:nvPr/>
          </p:nvSpPr>
          <p:spPr>
            <a:xfrm>
              <a:off x="2775065" y="1960756"/>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2"/>
            <p:cNvSpPr/>
            <p:nvPr/>
          </p:nvSpPr>
          <p:spPr>
            <a:xfrm>
              <a:off x="2774835" y="1961286"/>
              <a:ext cx="149" cy="244"/>
            </a:xfrm>
            <a:custGeom>
              <a:rect b="b" l="l" r="r" t="t"/>
              <a:pathLst>
                <a:path extrusionOk="0" h="18" w="11">
                  <a:moveTo>
                    <a:pt x="0"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2"/>
            <p:cNvSpPr/>
            <p:nvPr/>
          </p:nvSpPr>
          <p:spPr>
            <a:xfrm>
              <a:off x="2773884" y="1963091"/>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2"/>
            <p:cNvSpPr/>
            <p:nvPr/>
          </p:nvSpPr>
          <p:spPr>
            <a:xfrm>
              <a:off x="2772268" y="1965087"/>
              <a:ext cx="149" cy="109"/>
            </a:xfrm>
            <a:custGeom>
              <a:rect b="b" l="l" r="r" t="t"/>
              <a:pathLst>
                <a:path extrusionOk="0" h="8" w="11">
                  <a:moveTo>
                    <a:pt x="0"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2"/>
            <p:cNvSpPr/>
            <p:nvPr/>
          </p:nvSpPr>
          <p:spPr>
            <a:xfrm>
              <a:off x="2772839" y="1964517"/>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2"/>
            <p:cNvSpPr/>
            <p:nvPr/>
          </p:nvSpPr>
          <p:spPr>
            <a:xfrm>
              <a:off x="2771983" y="1965318"/>
              <a:ext cx="149" cy="68"/>
            </a:xfrm>
            <a:custGeom>
              <a:rect b="b" l="l" r="r" t="t"/>
              <a:pathLst>
                <a:path extrusionOk="0" h="5" w="11">
                  <a:moveTo>
                    <a:pt x="0"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2"/>
            <p:cNvSpPr/>
            <p:nvPr/>
          </p:nvSpPr>
          <p:spPr>
            <a:xfrm>
              <a:off x="2773599" y="1963512"/>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2"/>
            <p:cNvSpPr/>
            <p:nvPr/>
          </p:nvSpPr>
          <p:spPr>
            <a:xfrm>
              <a:off x="2773070" y="1964178"/>
              <a:ext cx="163" cy="204"/>
            </a:xfrm>
            <a:custGeom>
              <a:rect b="b" l="l" r="r" t="t"/>
              <a:pathLst>
                <a:path extrusionOk="0" h="15" w="12">
                  <a:moveTo>
                    <a:pt x="1"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2"/>
            <p:cNvSpPr/>
            <p:nvPr/>
          </p:nvSpPr>
          <p:spPr>
            <a:xfrm>
              <a:off x="2773355" y="1963852"/>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2"/>
            <p:cNvSpPr/>
            <p:nvPr/>
          </p:nvSpPr>
          <p:spPr>
            <a:xfrm>
              <a:off x="2776776" y="1956384"/>
              <a:ext cx="68" cy="299"/>
            </a:xfrm>
            <a:custGeom>
              <a:rect b="b" l="l" r="r" t="t"/>
              <a:pathLst>
                <a:path extrusionOk="0" h="22" w="5">
                  <a:moveTo>
                    <a:pt x="1" y="22"/>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2"/>
            <p:cNvSpPr/>
            <p:nvPr/>
          </p:nvSpPr>
          <p:spPr>
            <a:xfrm>
              <a:off x="2777496" y="1954062"/>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2"/>
            <p:cNvSpPr/>
            <p:nvPr/>
          </p:nvSpPr>
          <p:spPr>
            <a:xfrm>
              <a:off x="2777632" y="1953628"/>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2"/>
            <p:cNvSpPr/>
            <p:nvPr/>
          </p:nvSpPr>
          <p:spPr>
            <a:xfrm>
              <a:off x="2776926" y="1955909"/>
              <a:ext cx="109" cy="258"/>
            </a:xfrm>
            <a:custGeom>
              <a:rect b="b" l="l" r="r" t="t"/>
              <a:pathLst>
                <a:path extrusionOk="0" h="19" w="8">
                  <a:moveTo>
                    <a:pt x="0" y="18"/>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2"/>
            <p:cNvSpPr/>
            <p:nvPr/>
          </p:nvSpPr>
          <p:spPr>
            <a:xfrm>
              <a:off x="2777251" y="1954959"/>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2"/>
            <p:cNvSpPr/>
            <p:nvPr/>
          </p:nvSpPr>
          <p:spPr>
            <a:xfrm>
              <a:off x="2777781" y="1953248"/>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2"/>
            <p:cNvSpPr/>
            <p:nvPr/>
          </p:nvSpPr>
          <p:spPr>
            <a:xfrm>
              <a:off x="2777061" y="1955434"/>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2"/>
            <p:cNvSpPr/>
            <p:nvPr/>
          </p:nvSpPr>
          <p:spPr>
            <a:xfrm>
              <a:off x="2776586" y="1956914"/>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2"/>
            <p:cNvSpPr/>
            <p:nvPr/>
          </p:nvSpPr>
          <p:spPr>
            <a:xfrm>
              <a:off x="2776206" y="1957959"/>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2"/>
            <p:cNvSpPr/>
            <p:nvPr/>
          </p:nvSpPr>
          <p:spPr>
            <a:xfrm>
              <a:off x="2776016" y="1958475"/>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2"/>
            <p:cNvSpPr/>
            <p:nvPr/>
          </p:nvSpPr>
          <p:spPr>
            <a:xfrm>
              <a:off x="2776396" y="1957430"/>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2"/>
            <p:cNvSpPr/>
            <p:nvPr/>
          </p:nvSpPr>
          <p:spPr>
            <a:xfrm>
              <a:off x="2777401" y="1954483"/>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2"/>
            <p:cNvSpPr/>
            <p:nvPr/>
          </p:nvSpPr>
          <p:spPr>
            <a:xfrm>
              <a:off x="2772554" y="1964802"/>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2"/>
            <p:cNvSpPr/>
            <p:nvPr/>
          </p:nvSpPr>
          <p:spPr>
            <a:xfrm>
              <a:off x="2775826" y="1959005"/>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2"/>
            <p:cNvSpPr/>
            <p:nvPr/>
          </p:nvSpPr>
          <p:spPr>
            <a:xfrm>
              <a:off x="2771698" y="1965508"/>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2"/>
            <p:cNvSpPr/>
            <p:nvPr/>
          </p:nvSpPr>
          <p:spPr>
            <a:xfrm>
              <a:off x="2800401" y="1951917"/>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2"/>
            <p:cNvSpPr/>
            <p:nvPr/>
          </p:nvSpPr>
          <p:spPr>
            <a:xfrm>
              <a:off x="2800591" y="1952582"/>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2"/>
            <p:cNvSpPr/>
            <p:nvPr/>
          </p:nvSpPr>
          <p:spPr>
            <a:xfrm>
              <a:off x="2800591" y="195301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2"/>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2"/>
            <p:cNvSpPr/>
            <p:nvPr/>
          </p:nvSpPr>
          <p:spPr>
            <a:xfrm>
              <a:off x="2800550" y="195229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2"/>
            <p:cNvSpPr/>
            <p:nvPr/>
          </p:nvSpPr>
          <p:spPr>
            <a:xfrm>
              <a:off x="2783293" y="1890642"/>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2"/>
            <p:cNvSpPr/>
            <p:nvPr/>
          </p:nvSpPr>
          <p:spPr>
            <a:xfrm>
              <a:off x="2821609" y="1933425"/>
              <a:ext cx="0" cy="109"/>
            </a:xfrm>
            <a:custGeom>
              <a:rect b="b" l="l" r="r" t="t"/>
              <a:pathLst>
                <a:path extrusionOk="0" h="8" w="0">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2"/>
            <p:cNvSpPr/>
            <p:nvPr/>
          </p:nvSpPr>
          <p:spPr>
            <a:xfrm>
              <a:off x="2821555" y="1932854"/>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2"/>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2"/>
            <p:cNvSpPr/>
            <p:nvPr/>
          </p:nvSpPr>
          <p:spPr>
            <a:xfrm>
              <a:off x="2782913" y="1890262"/>
              <a:ext cx="204" cy="163"/>
            </a:xfrm>
            <a:custGeom>
              <a:rect b="b" l="l" r="r" t="t"/>
              <a:pathLst>
                <a:path extrusionOk="0" h="12" w="15">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2"/>
            <p:cNvSpPr/>
            <p:nvPr/>
          </p:nvSpPr>
          <p:spPr>
            <a:xfrm>
              <a:off x="2783198" y="1890547"/>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2"/>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2"/>
            <p:cNvSpPr/>
            <p:nvPr/>
          </p:nvSpPr>
          <p:spPr>
            <a:xfrm>
              <a:off x="2821650" y="1933995"/>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2"/>
            <p:cNvSpPr/>
            <p:nvPr/>
          </p:nvSpPr>
          <p:spPr>
            <a:xfrm>
              <a:off x="2782574" y="18899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2"/>
            <p:cNvSpPr/>
            <p:nvPr/>
          </p:nvSpPr>
          <p:spPr>
            <a:xfrm>
              <a:off x="2782723" y="1890072"/>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2"/>
            <p:cNvSpPr/>
            <p:nvPr/>
          </p:nvSpPr>
          <p:spPr>
            <a:xfrm>
              <a:off x="2783103" y="1890411"/>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2"/>
            <p:cNvSpPr/>
            <p:nvPr/>
          </p:nvSpPr>
          <p:spPr>
            <a:xfrm>
              <a:off x="2783334" y="1890696"/>
              <a:ext cx="68" cy="54"/>
            </a:xfrm>
            <a:custGeom>
              <a:rect b="b" l="l" r="r" t="t"/>
              <a:pathLst>
                <a:path extrusionOk="0" h="4" w="5">
                  <a:moveTo>
                    <a:pt x="4"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2"/>
            <p:cNvSpPr/>
            <p:nvPr/>
          </p:nvSpPr>
          <p:spPr>
            <a:xfrm>
              <a:off x="2821324" y="1935950"/>
              <a:ext cx="0" cy="14"/>
            </a:xfrm>
            <a:custGeom>
              <a:rect b="b" l="l" r="r" t="t"/>
              <a:pathLst>
                <a:path extrusionOk="0" h="1" w="0">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2"/>
            <p:cNvSpPr/>
            <p:nvPr/>
          </p:nvSpPr>
          <p:spPr>
            <a:xfrm>
              <a:off x="2821609" y="1934945"/>
              <a:ext cx="0" cy="68"/>
            </a:xfrm>
            <a:custGeom>
              <a:rect b="b" l="l" r="r" t="t"/>
              <a:pathLst>
                <a:path extrusionOk="0" h="5" w="0">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2"/>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2"/>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2"/>
            <p:cNvSpPr/>
            <p:nvPr/>
          </p:nvSpPr>
          <p:spPr>
            <a:xfrm>
              <a:off x="2821460" y="1935421"/>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2"/>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2"/>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2"/>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2"/>
            <p:cNvSpPr/>
            <p:nvPr/>
          </p:nvSpPr>
          <p:spPr>
            <a:xfrm>
              <a:off x="2186141" y="168088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2"/>
            <p:cNvSpPr/>
            <p:nvPr/>
          </p:nvSpPr>
          <p:spPr>
            <a:xfrm>
              <a:off x="2187187" y="1681358"/>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2"/>
            <p:cNvSpPr/>
            <p:nvPr/>
          </p:nvSpPr>
          <p:spPr>
            <a:xfrm>
              <a:off x="2188327" y="1682024"/>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2"/>
            <p:cNvSpPr/>
            <p:nvPr/>
          </p:nvSpPr>
          <p:spPr>
            <a:xfrm>
              <a:off x="2185571" y="1680652"/>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2"/>
            <p:cNvSpPr/>
            <p:nvPr/>
          </p:nvSpPr>
          <p:spPr>
            <a:xfrm>
              <a:off x="2186657" y="1681128"/>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2"/>
            <p:cNvSpPr/>
            <p:nvPr/>
          </p:nvSpPr>
          <p:spPr>
            <a:xfrm>
              <a:off x="2184756" y="1680313"/>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2"/>
            <p:cNvSpPr/>
            <p:nvPr/>
          </p:nvSpPr>
          <p:spPr>
            <a:xfrm>
              <a:off x="2185137" y="1680462"/>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2"/>
            <p:cNvSpPr/>
            <p:nvPr/>
          </p:nvSpPr>
          <p:spPr>
            <a:xfrm>
              <a:off x="2183616" y="167989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2"/>
            <p:cNvSpPr/>
            <p:nvPr/>
          </p:nvSpPr>
          <p:spPr>
            <a:xfrm>
              <a:off x="2175347" y="1698615"/>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2"/>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2"/>
            <p:cNvSpPr/>
            <p:nvPr/>
          </p:nvSpPr>
          <p:spPr>
            <a:xfrm>
              <a:off x="2187703" y="1681698"/>
              <a:ext cx="258" cy="109"/>
            </a:xfrm>
            <a:custGeom>
              <a:rect b="b" l="l" r="r" t="t"/>
              <a:pathLst>
                <a:path extrusionOk="0" h="8" w="19">
                  <a:moveTo>
                    <a:pt x="1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2"/>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2"/>
            <p:cNvSpPr/>
            <p:nvPr/>
          </p:nvSpPr>
          <p:spPr>
            <a:xfrm>
              <a:off x="2183711" y="16799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2"/>
            <p:cNvSpPr/>
            <p:nvPr/>
          </p:nvSpPr>
          <p:spPr>
            <a:xfrm>
              <a:off x="2184145" y="168008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2"/>
            <p:cNvSpPr/>
            <p:nvPr/>
          </p:nvSpPr>
          <p:spPr>
            <a:xfrm>
              <a:off x="2183860" y="1679987"/>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2"/>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2"/>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2"/>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2"/>
            <p:cNvSpPr/>
            <p:nvPr/>
          </p:nvSpPr>
          <p:spPr>
            <a:xfrm>
              <a:off x="2170215" y="1666817"/>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2"/>
            <p:cNvSpPr/>
            <p:nvPr/>
          </p:nvSpPr>
          <p:spPr>
            <a:xfrm>
              <a:off x="2170636" y="1667061"/>
              <a:ext cx="68" cy="54"/>
            </a:xfrm>
            <a:custGeom>
              <a:rect b="b" l="l" r="r" t="t"/>
              <a:pathLst>
                <a:path extrusionOk="0" h="4" w="5">
                  <a:moveTo>
                    <a:pt x="4"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2"/>
            <p:cNvSpPr/>
            <p:nvPr/>
          </p:nvSpPr>
          <p:spPr>
            <a:xfrm>
              <a:off x="2175252" y="1670524"/>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2"/>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2"/>
            <p:cNvSpPr/>
            <p:nvPr/>
          </p:nvSpPr>
          <p:spPr>
            <a:xfrm>
              <a:off x="2175592" y="1670809"/>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2"/>
            <p:cNvSpPr/>
            <p:nvPr/>
          </p:nvSpPr>
          <p:spPr>
            <a:xfrm>
              <a:off x="2174587" y="1669858"/>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2"/>
            <p:cNvSpPr/>
            <p:nvPr/>
          </p:nvSpPr>
          <p:spPr>
            <a:xfrm>
              <a:off x="2174207" y="1669573"/>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2"/>
            <p:cNvSpPr/>
            <p:nvPr/>
          </p:nvSpPr>
          <p:spPr>
            <a:xfrm>
              <a:off x="2171070" y="1667346"/>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2"/>
            <p:cNvSpPr/>
            <p:nvPr/>
          </p:nvSpPr>
          <p:spPr>
            <a:xfrm>
              <a:off x="2173786" y="1669247"/>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2"/>
            <p:cNvSpPr/>
            <p:nvPr/>
          </p:nvSpPr>
          <p:spPr>
            <a:xfrm>
              <a:off x="2174926" y="167019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2"/>
            <p:cNvSpPr/>
            <p:nvPr/>
          </p:nvSpPr>
          <p:spPr>
            <a:xfrm>
              <a:off x="2171546" y="166767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2"/>
            <p:cNvSpPr/>
            <p:nvPr/>
          </p:nvSpPr>
          <p:spPr>
            <a:xfrm>
              <a:off x="2172971" y="1668623"/>
              <a:ext cx="54" cy="68"/>
            </a:xfrm>
            <a:custGeom>
              <a:rect b="b" l="l" r="r" t="t"/>
              <a:pathLst>
                <a:path extrusionOk="0" h="5" w="4">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2"/>
            <p:cNvSpPr/>
            <p:nvPr/>
          </p:nvSpPr>
          <p:spPr>
            <a:xfrm>
              <a:off x="2173351" y="1668908"/>
              <a:ext cx="163" cy="109"/>
            </a:xfrm>
            <a:custGeom>
              <a:rect b="b" l="l" r="r" t="t"/>
              <a:pathLst>
                <a:path extrusionOk="0" h="8" w="12">
                  <a:moveTo>
                    <a:pt x="1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2"/>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2"/>
            <p:cNvSpPr/>
            <p:nvPr/>
          </p:nvSpPr>
          <p:spPr>
            <a:xfrm>
              <a:off x="2168599" y="1663436"/>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2"/>
            <p:cNvSpPr/>
            <p:nvPr/>
          </p:nvSpPr>
          <p:spPr>
            <a:xfrm>
              <a:off x="2168409" y="1663871"/>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2"/>
            <p:cNvSpPr/>
            <p:nvPr/>
          </p:nvSpPr>
          <p:spPr>
            <a:xfrm>
              <a:off x="2168450" y="1663680"/>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2"/>
            <p:cNvSpPr/>
            <p:nvPr/>
          </p:nvSpPr>
          <p:spPr>
            <a:xfrm>
              <a:off x="2168735" y="166334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2"/>
            <p:cNvSpPr/>
            <p:nvPr/>
          </p:nvSpPr>
          <p:spPr>
            <a:xfrm>
              <a:off x="2168694" y="166334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2"/>
            <p:cNvSpPr/>
            <p:nvPr/>
          </p:nvSpPr>
          <p:spPr>
            <a:xfrm>
              <a:off x="2168640" y="1663395"/>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2"/>
            <p:cNvSpPr/>
            <p:nvPr/>
          </p:nvSpPr>
          <p:spPr>
            <a:xfrm>
              <a:off x="2168504" y="1663531"/>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2"/>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2"/>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2"/>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2"/>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2"/>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2"/>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2"/>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2"/>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2"/>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2"/>
            <p:cNvSpPr/>
            <p:nvPr/>
          </p:nvSpPr>
          <p:spPr>
            <a:xfrm>
              <a:off x="2156855" y="1646478"/>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2"/>
            <p:cNvSpPr/>
            <p:nvPr/>
          </p:nvSpPr>
          <p:spPr>
            <a:xfrm>
              <a:off x="2157045" y="1646423"/>
              <a:ext cx="163" cy="68"/>
            </a:xfrm>
            <a:custGeom>
              <a:rect b="b" l="l" r="r" t="t"/>
              <a:pathLst>
                <a:path extrusionOk="0" h="5" w="12">
                  <a:moveTo>
                    <a:pt x="1"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2"/>
            <p:cNvSpPr/>
            <p:nvPr/>
          </p:nvSpPr>
          <p:spPr>
            <a:xfrm>
              <a:off x="2156570" y="1646518"/>
              <a:ext cx="204" cy="68"/>
            </a:xfrm>
            <a:custGeom>
              <a:rect b="b" l="l" r="r" t="t"/>
              <a:pathLst>
                <a:path extrusionOk="0" h="5" w="15">
                  <a:moveTo>
                    <a:pt x="1" y="4"/>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2"/>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2"/>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2"/>
            <p:cNvSpPr/>
            <p:nvPr/>
          </p:nvSpPr>
          <p:spPr>
            <a:xfrm>
              <a:off x="2157235" y="164638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2"/>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2"/>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2"/>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2"/>
            <p:cNvSpPr/>
            <p:nvPr/>
          </p:nvSpPr>
          <p:spPr>
            <a:xfrm>
              <a:off x="2156244" y="1646614"/>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2"/>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2"/>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2"/>
            <p:cNvSpPr/>
            <p:nvPr/>
          </p:nvSpPr>
          <p:spPr>
            <a:xfrm>
              <a:off x="2154248" y="1646614"/>
              <a:ext cx="394" cy="14"/>
            </a:xfrm>
            <a:custGeom>
              <a:rect b="b" l="l" r="r" t="t"/>
              <a:pathLst>
                <a:path extrusionOk="0" h="1" w="29">
                  <a:moveTo>
                    <a:pt x="0" y="1"/>
                  </a:move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2"/>
            <p:cNvSpPr/>
            <p:nvPr/>
          </p:nvSpPr>
          <p:spPr>
            <a:xfrm>
              <a:off x="2153813" y="1646573"/>
              <a:ext cx="353" cy="54"/>
            </a:xfrm>
            <a:custGeom>
              <a:rect b="b" l="l" r="r" t="t"/>
              <a:pathLst>
                <a:path extrusionOk="0" h="4" w="26">
                  <a:moveTo>
                    <a:pt x="1" y="0"/>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2"/>
            <p:cNvSpPr/>
            <p:nvPr/>
          </p:nvSpPr>
          <p:spPr>
            <a:xfrm>
              <a:off x="2153433" y="1646518"/>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2"/>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2"/>
            <p:cNvSpPr/>
            <p:nvPr/>
          </p:nvSpPr>
          <p:spPr>
            <a:xfrm>
              <a:off x="2152958" y="1646478"/>
              <a:ext cx="353" cy="54"/>
            </a:xfrm>
            <a:custGeom>
              <a:rect b="b" l="l" r="r" t="t"/>
              <a:pathLst>
                <a:path extrusionOk="0" h="4" w="26">
                  <a:moveTo>
                    <a:pt x="1" y="0"/>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2"/>
            <p:cNvSpPr/>
            <p:nvPr/>
          </p:nvSpPr>
          <p:spPr>
            <a:xfrm>
              <a:off x="2155864" y="1646614"/>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2"/>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2"/>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2"/>
            <p:cNvSpPr/>
            <p:nvPr/>
          </p:nvSpPr>
          <p:spPr>
            <a:xfrm>
              <a:off x="2211667" y="1642866"/>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2"/>
            <p:cNvSpPr/>
            <p:nvPr/>
          </p:nvSpPr>
          <p:spPr>
            <a:xfrm>
              <a:off x="2209332" y="1642147"/>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2"/>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2"/>
            <p:cNvSpPr/>
            <p:nvPr/>
          </p:nvSpPr>
          <p:spPr>
            <a:xfrm>
              <a:off x="2212088" y="1642961"/>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2"/>
            <p:cNvSpPr/>
            <p:nvPr/>
          </p:nvSpPr>
          <p:spPr>
            <a:xfrm>
              <a:off x="2209807" y="1642337"/>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2"/>
            <p:cNvSpPr/>
            <p:nvPr/>
          </p:nvSpPr>
          <p:spPr>
            <a:xfrm>
              <a:off x="2209481" y="1642201"/>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2"/>
            <p:cNvSpPr/>
            <p:nvPr/>
          </p:nvSpPr>
          <p:spPr>
            <a:xfrm>
              <a:off x="2209576" y="1642242"/>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2"/>
            <p:cNvSpPr/>
            <p:nvPr/>
          </p:nvSpPr>
          <p:spPr>
            <a:xfrm>
              <a:off x="2209291" y="1642051"/>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2"/>
            <p:cNvSpPr/>
            <p:nvPr/>
          </p:nvSpPr>
          <p:spPr>
            <a:xfrm>
              <a:off x="2209956" y="1642432"/>
              <a:ext cx="109" cy="68"/>
            </a:xfrm>
            <a:custGeom>
              <a:rect b="b" l="l" r="r" t="t"/>
              <a:pathLst>
                <a:path extrusionOk="0" h="5" w="8">
                  <a:moveTo>
                    <a:pt x="0" y="1"/>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2"/>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2"/>
            <p:cNvSpPr/>
            <p:nvPr/>
          </p:nvSpPr>
          <p:spPr>
            <a:xfrm>
              <a:off x="2209196" y="164201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2"/>
            <p:cNvSpPr/>
            <p:nvPr/>
          </p:nvSpPr>
          <p:spPr>
            <a:xfrm>
              <a:off x="2210187" y="1642486"/>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2"/>
            <p:cNvSpPr/>
            <p:nvPr/>
          </p:nvSpPr>
          <p:spPr>
            <a:xfrm>
              <a:off x="2210472" y="1642581"/>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2"/>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2"/>
            <p:cNvSpPr/>
            <p:nvPr/>
          </p:nvSpPr>
          <p:spPr>
            <a:xfrm>
              <a:off x="2210757" y="164267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2"/>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2"/>
            <p:cNvSpPr/>
            <p:nvPr/>
          </p:nvSpPr>
          <p:spPr>
            <a:xfrm>
              <a:off x="2208286" y="164837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2"/>
            <p:cNvSpPr/>
            <p:nvPr/>
          </p:nvSpPr>
          <p:spPr>
            <a:xfrm>
              <a:off x="2208191" y="164832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2"/>
            <p:cNvSpPr/>
            <p:nvPr/>
          </p:nvSpPr>
          <p:spPr>
            <a:xfrm>
              <a:off x="2209956" y="1649085"/>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2"/>
            <p:cNvSpPr/>
            <p:nvPr/>
          </p:nvSpPr>
          <p:spPr>
            <a:xfrm>
              <a:off x="2209427" y="1648895"/>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2"/>
            <p:cNvSpPr/>
            <p:nvPr/>
          </p:nvSpPr>
          <p:spPr>
            <a:xfrm>
              <a:off x="2208381" y="164847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2"/>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2"/>
            <p:cNvSpPr/>
            <p:nvPr/>
          </p:nvSpPr>
          <p:spPr>
            <a:xfrm>
              <a:off x="2208531" y="1648514"/>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2"/>
            <p:cNvSpPr/>
            <p:nvPr/>
          </p:nvSpPr>
          <p:spPr>
            <a:xfrm>
              <a:off x="2208816" y="164866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2"/>
            <p:cNvSpPr/>
            <p:nvPr/>
          </p:nvSpPr>
          <p:spPr>
            <a:xfrm>
              <a:off x="2209047" y="1648800"/>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2"/>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2"/>
            <p:cNvSpPr/>
            <p:nvPr/>
          </p:nvSpPr>
          <p:spPr>
            <a:xfrm>
              <a:off x="2174492" y="164632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2"/>
            <p:cNvSpPr/>
            <p:nvPr/>
          </p:nvSpPr>
          <p:spPr>
            <a:xfrm>
              <a:off x="2174356" y="16464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2"/>
            <p:cNvSpPr/>
            <p:nvPr/>
          </p:nvSpPr>
          <p:spPr>
            <a:xfrm>
              <a:off x="2174166" y="164666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2"/>
            <p:cNvSpPr/>
            <p:nvPr/>
          </p:nvSpPr>
          <p:spPr>
            <a:xfrm>
              <a:off x="2174587" y="16462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2"/>
            <p:cNvSpPr/>
            <p:nvPr/>
          </p:nvSpPr>
          <p:spPr>
            <a:xfrm>
              <a:off x="2173732" y="164727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2"/>
            <p:cNvSpPr/>
            <p:nvPr/>
          </p:nvSpPr>
          <p:spPr>
            <a:xfrm>
              <a:off x="2173976" y="164689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2"/>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2"/>
            <p:cNvSpPr/>
            <p:nvPr/>
          </p:nvSpPr>
          <p:spPr>
            <a:xfrm>
              <a:off x="2174682" y="16462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2"/>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2"/>
            <p:cNvSpPr/>
            <p:nvPr/>
          </p:nvSpPr>
          <p:spPr>
            <a:xfrm>
              <a:off x="2184906" y="1639635"/>
              <a:ext cx="489" cy="339"/>
            </a:xfrm>
            <a:custGeom>
              <a:rect b="b" l="l" r="r" t="t"/>
              <a:pathLst>
                <a:path extrusionOk="0" h="25" w="36">
                  <a:moveTo>
                    <a:pt x="0" y="25"/>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2"/>
            <p:cNvSpPr/>
            <p:nvPr/>
          </p:nvSpPr>
          <p:spPr>
            <a:xfrm>
              <a:off x="2173501" y="164771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2"/>
            <p:cNvSpPr/>
            <p:nvPr/>
          </p:nvSpPr>
          <p:spPr>
            <a:xfrm>
              <a:off x="2184376" y="1640056"/>
              <a:ext cx="353" cy="299"/>
            </a:xfrm>
            <a:custGeom>
              <a:rect b="b" l="l" r="r" t="t"/>
              <a:pathLst>
                <a:path extrusionOk="0" h="22" w="26">
                  <a:moveTo>
                    <a:pt x="1" y="22"/>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2"/>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2"/>
            <p:cNvSpPr/>
            <p:nvPr/>
          </p:nvSpPr>
          <p:spPr>
            <a:xfrm>
              <a:off x="2183860" y="1640490"/>
              <a:ext cx="339" cy="244"/>
            </a:xfrm>
            <a:custGeom>
              <a:rect b="b" l="l" r="r" t="t"/>
              <a:pathLst>
                <a:path extrusionOk="0" h="18" w="25">
                  <a:moveTo>
                    <a:pt x="0" y="18"/>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2"/>
            <p:cNvSpPr/>
            <p:nvPr/>
          </p:nvSpPr>
          <p:spPr>
            <a:xfrm>
              <a:off x="2183385" y="1640911"/>
              <a:ext cx="339" cy="258"/>
            </a:xfrm>
            <a:custGeom>
              <a:rect b="b" l="l" r="r" t="t"/>
              <a:pathLst>
                <a:path extrusionOk="0" h="19" w="25">
                  <a:moveTo>
                    <a:pt x="0" y="1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2"/>
            <p:cNvSpPr/>
            <p:nvPr/>
          </p:nvSpPr>
          <p:spPr>
            <a:xfrm>
              <a:off x="2173501" y="1647754"/>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2"/>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2"/>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2"/>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2"/>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2"/>
            <p:cNvSpPr/>
            <p:nvPr/>
          </p:nvSpPr>
          <p:spPr>
            <a:xfrm>
              <a:off x="2073244" y="1623043"/>
              <a:ext cx="258" cy="54"/>
            </a:xfrm>
            <a:custGeom>
              <a:rect b="b" l="l" r="r" t="t"/>
              <a:pathLst>
                <a:path extrusionOk="0" h="4" w="19">
                  <a:moveTo>
                    <a:pt x="1" y="0"/>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2"/>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2"/>
            <p:cNvSpPr/>
            <p:nvPr/>
          </p:nvSpPr>
          <p:spPr>
            <a:xfrm>
              <a:off x="2074480" y="162336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2"/>
            <p:cNvSpPr/>
            <p:nvPr/>
          </p:nvSpPr>
          <p:spPr>
            <a:xfrm>
              <a:off x="2072769" y="1622853"/>
              <a:ext cx="258" cy="109"/>
            </a:xfrm>
            <a:custGeom>
              <a:rect b="b" l="l" r="r" t="t"/>
              <a:pathLst>
                <a:path extrusionOk="0" h="8" w="19">
                  <a:moveTo>
                    <a:pt x="1"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2"/>
            <p:cNvSpPr/>
            <p:nvPr/>
          </p:nvSpPr>
          <p:spPr>
            <a:xfrm>
              <a:off x="2072253" y="1622609"/>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2"/>
            <p:cNvSpPr/>
            <p:nvPr/>
          </p:nvSpPr>
          <p:spPr>
            <a:xfrm>
              <a:off x="2074005" y="1623274"/>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2"/>
            <p:cNvSpPr/>
            <p:nvPr/>
          </p:nvSpPr>
          <p:spPr>
            <a:xfrm>
              <a:off x="2073679" y="1623179"/>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2"/>
            <p:cNvSpPr/>
            <p:nvPr/>
          </p:nvSpPr>
          <p:spPr>
            <a:xfrm>
              <a:off x="2074249" y="1623328"/>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2"/>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2"/>
            <p:cNvSpPr/>
            <p:nvPr/>
          </p:nvSpPr>
          <p:spPr>
            <a:xfrm>
              <a:off x="2091031" y="1635724"/>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2"/>
            <p:cNvSpPr/>
            <p:nvPr/>
          </p:nvSpPr>
          <p:spPr>
            <a:xfrm>
              <a:off x="2091167" y="1635208"/>
              <a:ext cx="109" cy="204"/>
            </a:xfrm>
            <a:custGeom>
              <a:rect b="b" l="l" r="r" t="t"/>
              <a:pathLst>
                <a:path extrusionOk="0" h="15" w="8">
                  <a:moveTo>
                    <a:pt x="8"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2"/>
            <p:cNvSpPr/>
            <p:nvPr/>
          </p:nvSpPr>
          <p:spPr>
            <a:xfrm>
              <a:off x="2091547" y="1634353"/>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2"/>
            <p:cNvSpPr/>
            <p:nvPr/>
          </p:nvSpPr>
          <p:spPr>
            <a:xfrm>
              <a:off x="2092362" y="1633213"/>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2"/>
            <p:cNvSpPr/>
            <p:nvPr/>
          </p:nvSpPr>
          <p:spPr>
            <a:xfrm>
              <a:off x="2092117" y="163359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2"/>
            <p:cNvSpPr/>
            <p:nvPr/>
          </p:nvSpPr>
          <p:spPr>
            <a:xfrm>
              <a:off x="2092647" y="163292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2"/>
            <p:cNvSpPr/>
            <p:nvPr/>
          </p:nvSpPr>
          <p:spPr>
            <a:xfrm>
              <a:off x="2091832" y="1633973"/>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2"/>
            <p:cNvSpPr/>
            <p:nvPr/>
          </p:nvSpPr>
          <p:spPr>
            <a:xfrm>
              <a:off x="2090746" y="1637734"/>
              <a:ext cx="14" cy="95"/>
            </a:xfrm>
            <a:custGeom>
              <a:rect b="b" l="l" r="r" t="t"/>
              <a:pathLst>
                <a:path extrusionOk="0" h="7"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2"/>
            <p:cNvSpPr/>
            <p:nvPr/>
          </p:nvSpPr>
          <p:spPr>
            <a:xfrm>
              <a:off x="2093448" y="1632262"/>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2"/>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2"/>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2"/>
            <p:cNvSpPr/>
            <p:nvPr/>
          </p:nvSpPr>
          <p:spPr>
            <a:xfrm>
              <a:off x="2091357" y="1634774"/>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2"/>
            <p:cNvSpPr/>
            <p:nvPr/>
          </p:nvSpPr>
          <p:spPr>
            <a:xfrm>
              <a:off x="2093163" y="1632452"/>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2"/>
            <p:cNvSpPr/>
            <p:nvPr/>
          </p:nvSpPr>
          <p:spPr>
            <a:xfrm>
              <a:off x="2092878" y="163268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2"/>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2"/>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2"/>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2"/>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2"/>
            <p:cNvSpPr/>
            <p:nvPr/>
          </p:nvSpPr>
          <p:spPr>
            <a:xfrm>
              <a:off x="2215319" y="1654502"/>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2"/>
            <p:cNvSpPr/>
            <p:nvPr/>
          </p:nvSpPr>
          <p:spPr>
            <a:xfrm>
              <a:off x="2213948" y="1655127"/>
              <a:ext cx="679" cy="434"/>
            </a:xfrm>
            <a:custGeom>
              <a:rect b="b" l="l" r="r" t="t"/>
              <a:pathLst>
                <a:path extrusionOk="0" h="32" w="50">
                  <a:moveTo>
                    <a:pt x="49" y="0"/>
                  </a:moveTo>
                  <a:lnTo>
                    <a:pt x="0"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2"/>
            <p:cNvSpPr/>
            <p:nvPr/>
          </p:nvSpPr>
          <p:spPr>
            <a:xfrm>
              <a:off x="2215659" y="1654122"/>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2"/>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2"/>
            <p:cNvSpPr/>
            <p:nvPr/>
          </p:nvSpPr>
          <p:spPr>
            <a:xfrm>
              <a:off x="2249548" y="1656498"/>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2"/>
            <p:cNvSpPr/>
            <p:nvPr/>
          </p:nvSpPr>
          <p:spPr>
            <a:xfrm>
              <a:off x="2249304" y="1656172"/>
              <a:ext cx="163" cy="204"/>
            </a:xfrm>
            <a:custGeom>
              <a:rect b="b" l="l" r="r" t="t"/>
              <a:pathLst>
                <a:path extrusionOk="0" h="15" w="12">
                  <a:moveTo>
                    <a:pt x="1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2"/>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2"/>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2"/>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2"/>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2"/>
            <p:cNvSpPr/>
            <p:nvPr/>
          </p:nvSpPr>
          <p:spPr>
            <a:xfrm>
              <a:off x="2250119" y="1657313"/>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2"/>
            <p:cNvSpPr/>
            <p:nvPr/>
          </p:nvSpPr>
          <p:spPr>
            <a:xfrm>
              <a:off x="2249928" y="1657068"/>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2"/>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2"/>
            <p:cNvSpPr/>
            <p:nvPr/>
          </p:nvSpPr>
          <p:spPr>
            <a:xfrm>
              <a:off x="2249738" y="1656837"/>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2"/>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2"/>
            <p:cNvSpPr/>
            <p:nvPr/>
          </p:nvSpPr>
          <p:spPr>
            <a:xfrm>
              <a:off x="2247933" y="1653796"/>
              <a:ext cx="149" cy="299"/>
            </a:xfrm>
            <a:custGeom>
              <a:rect b="b" l="l" r="r" t="t"/>
              <a:pathLst>
                <a:path extrusionOk="0" h="22" w="11">
                  <a:moveTo>
                    <a:pt x="11"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2"/>
            <p:cNvSpPr/>
            <p:nvPr/>
          </p:nvSpPr>
          <p:spPr>
            <a:xfrm>
              <a:off x="2255482" y="167542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2"/>
            <p:cNvSpPr/>
            <p:nvPr/>
          </p:nvSpPr>
          <p:spPr>
            <a:xfrm>
              <a:off x="2248258" y="1654366"/>
              <a:ext cx="163" cy="244"/>
            </a:xfrm>
            <a:custGeom>
              <a:rect b="b" l="l" r="r" t="t"/>
              <a:pathLst>
                <a:path extrusionOk="0" h="18" w="12">
                  <a:moveTo>
                    <a:pt x="1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2"/>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2"/>
            <p:cNvSpPr/>
            <p:nvPr/>
          </p:nvSpPr>
          <p:spPr>
            <a:xfrm>
              <a:off x="2247593" y="1653226"/>
              <a:ext cx="204" cy="339"/>
            </a:xfrm>
            <a:custGeom>
              <a:rect b="b" l="l" r="r" t="t"/>
              <a:pathLst>
                <a:path extrusionOk="0" h="25" w="15">
                  <a:moveTo>
                    <a:pt x="15"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2"/>
            <p:cNvSpPr/>
            <p:nvPr/>
          </p:nvSpPr>
          <p:spPr>
            <a:xfrm>
              <a:off x="2247267" y="1652601"/>
              <a:ext cx="149" cy="353"/>
            </a:xfrm>
            <a:custGeom>
              <a:rect b="b" l="l" r="r" t="t"/>
              <a:pathLst>
                <a:path extrusionOk="0" h="26" w="11">
                  <a:moveTo>
                    <a:pt x="11"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2"/>
            <p:cNvSpPr/>
            <p:nvPr/>
          </p:nvSpPr>
          <p:spPr>
            <a:xfrm>
              <a:off x="2246697" y="1651610"/>
              <a:ext cx="394" cy="679"/>
            </a:xfrm>
            <a:custGeom>
              <a:rect b="b" l="l" r="r" t="t"/>
              <a:pathLst>
                <a:path extrusionOk="0" h="50" w="29">
                  <a:moveTo>
                    <a:pt x="28" y="49"/>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2"/>
            <p:cNvSpPr/>
            <p:nvPr/>
          </p:nvSpPr>
          <p:spPr>
            <a:xfrm>
              <a:off x="2246317" y="1650890"/>
              <a:ext cx="244" cy="448"/>
            </a:xfrm>
            <a:custGeom>
              <a:rect b="b" l="l" r="r" t="t"/>
              <a:pathLst>
                <a:path extrusionOk="0" h="33" w="18">
                  <a:moveTo>
                    <a:pt x="18" y="3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2"/>
            <p:cNvSpPr/>
            <p:nvPr/>
          </p:nvSpPr>
          <p:spPr>
            <a:xfrm>
              <a:off x="2249073" y="1655792"/>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2"/>
            <p:cNvSpPr/>
            <p:nvPr/>
          </p:nvSpPr>
          <p:spPr>
            <a:xfrm>
              <a:off x="2248829" y="1655357"/>
              <a:ext cx="163" cy="204"/>
            </a:xfrm>
            <a:custGeom>
              <a:rect b="b" l="l" r="r" t="t"/>
              <a:pathLst>
                <a:path extrusionOk="0" h="15" w="12">
                  <a:moveTo>
                    <a:pt x="1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2"/>
            <p:cNvSpPr/>
            <p:nvPr/>
          </p:nvSpPr>
          <p:spPr>
            <a:xfrm>
              <a:off x="2248544" y="1654882"/>
              <a:ext cx="163" cy="258"/>
            </a:xfrm>
            <a:custGeom>
              <a:rect b="b" l="l" r="r" t="t"/>
              <a:pathLst>
                <a:path extrusionOk="0" h="19" w="12">
                  <a:moveTo>
                    <a:pt x="1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2"/>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2"/>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2"/>
            <p:cNvSpPr/>
            <p:nvPr/>
          </p:nvSpPr>
          <p:spPr>
            <a:xfrm>
              <a:off x="2250784" y="1708364"/>
              <a:ext cx="204" cy="54"/>
            </a:xfrm>
            <a:custGeom>
              <a:rect b="b" l="l" r="r" t="t"/>
              <a:pathLst>
                <a:path extrusionOk="0" h="4" w="15">
                  <a:moveTo>
                    <a:pt x="1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2"/>
            <p:cNvSpPr/>
            <p:nvPr/>
          </p:nvSpPr>
          <p:spPr>
            <a:xfrm>
              <a:off x="2240845" y="1709600"/>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2"/>
            <p:cNvSpPr/>
            <p:nvPr/>
          </p:nvSpPr>
          <p:spPr>
            <a:xfrm>
              <a:off x="2251015" y="1708269"/>
              <a:ext cx="258" cy="109"/>
            </a:xfrm>
            <a:custGeom>
              <a:rect b="b" l="l" r="r" t="t"/>
              <a:pathLst>
                <a:path extrusionOk="0" h="8" w="19">
                  <a:moveTo>
                    <a:pt x="1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2"/>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2"/>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2"/>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2"/>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2"/>
            <p:cNvSpPr/>
            <p:nvPr/>
          </p:nvSpPr>
          <p:spPr>
            <a:xfrm>
              <a:off x="2250214" y="1708459"/>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2"/>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2"/>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2"/>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2"/>
            <p:cNvSpPr/>
            <p:nvPr/>
          </p:nvSpPr>
          <p:spPr>
            <a:xfrm>
              <a:off x="2255631" y="1693578"/>
              <a:ext cx="299" cy="109"/>
            </a:xfrm>
            <a:custGeom>
              <a:rect b="b" l="l" r="r" t="t"/>
              <a:pathLst>
                <a:path extrusionOk="0" h="8" w="22">
                  <a:moveTo>
                    <a:pt x="2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2"/>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2"/>
            <p:cNvSpPr/>
            <p:nvPr/>
          </p:nvSpPr>
          <p:spPr>
            <a:xfrm>
              <a:off x="2247023" y="168939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2"/>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2"/>
            <p:cNvSpPr/>
            <p:nvPr/>
          </p:nvSpPr>
          <p:spPr>
            <a:xfrm>
              <a:off x="2253581" y="169266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2"/>
            <p:cNvSpPr/>
            <p:nvPr/>
          </p:nvSpPr>
          <p:spPr>
            <a:xfrm>
              <a:off x="2214233" y="1690822"/>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2"/>
            <p:cNvSpPr/>
            <p:nvPr/>
          </p:nvSpPr>
          <p:spPr>
            <a:xfrm>
              <a:off x="2253296" y="1692533"/>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2"/>
            <p:cNvSpPr/>
            <p:nvPr/>
          </p:nvSpPr>
          <p:spPr>
            <a:xfrm>
              <a:off x="2254056" y="1692913"/>
              <a:ext cx="163" cy="54"/>
            </a:xfrm>
            <a:custGeom>
              <a:rect b="b" l="l" r="r" t="t"/>
              <a:pathLst>
                <a:path extrusionOk="0" h="4" w="12">
                  <a:moveTo>
                    <a:pt x="1" y="0"/>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2"/>
            <p:cNvSpPr/>
            <p:nvPr/>
          </p:nvSpPr>
          <p:spPr>
            <a:xfrm>
              <a:off x="2253011" y="1692383"/>
              <a:ext cx="163" cy="68"/>
            </a:xfrm>
            <a:custGeom>
              <a:rect b="b" l="l" r="r" t="t"/>
              <a:pathLst>
                <a:path extrusionOk="0" h="5" w="12">
                  <a:moveTo>
                    <a:pt x="1"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2"/>
            <p:cNvSpPr/>
            <p:nvPr/>
          </p:nvSpPr>
          <p:spPr>
            <a:xfrm>
              <a:off x="2213758" y="1690482"/>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2"/>
            <p:cNvSpPr/>
            <p:nvPr/>
          </p:nvSpPr>
          <p:spPr>
            <a:xfrm>
              <a:off x="2214708" y="1691243"/>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2"/>
            <p:cNvSpPr/>
            <p:nvPr/>
          </p:nvSpPr>
          <p:spPr>
            <a:xfrm>
              <a:off x="2252820" y="1692247"/>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2"/>
            <p:cNvSpPr/>
            <p:nvPr/>
          </p:nvSpPr>
          <p:spPr>
            <a:xfrm>
              <a:off x="2254531" y="1693144"/>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2"/>
            <p:cNvSpPr/>
            <p:nvPr/>
          </p:nvSpPr>
          <p:spPr>
            <a:xfrm>
              <a:off x="2255061" y="1693334"/>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2"/>
            <p:cNvSpPr/>
            <p:nvPr/>
          </p:nvSpPr>
          <p:spPr>
            <a:xfrm>
              <a:off x="2252400" y="1691867"/>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2"/>
            <p:cNvSpPr/>
            <p:nvPr/>
          </p:nvSpPr>
          <p:spPr>
            <a:xfrm>
              <a:off x="2252495" y="1692003"/>
              <a:ext cx="109" cy="68"/>
            </a:xfrm>
            <a:custGeom>
              <a:rect b="b" l="l" r="r" t="t"/>
              <a:pathLst>
                <a:path extrusionOk="0" h="5" w="8">
                  <a:moveTo>
                    <a:pt x="0" y="1"/>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2"/>
            <p:cNvSpPr/>
            <p:nvPr/>
          </p:nvSpPr>
          <p:spPr>
            <a:xfrm>
              <a:off x="2252305" y="169181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2"/>
            <p:cNvSpPr/>
            <p:nvPr/>
          </p:nvSpPr>
          <p:spPr>
            <a:xfrm>
              <a:off x="2252250" y="1691718"/>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2"/>
            <p:cNvSpPr/>
            <p:nvPr/>
          </p:nvSpPr>
          <p:spPr>
            <a:xfrm>
              <a:off x="2252209" y="169167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2"/>
            <p:cNvSpPr/>
            <p:nvPr/>
          </p:nvSpPr>
          <p:spPr>
            <a:xfrm>
              <a:off x="2252630" y="1692098"/>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2"/>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2"/>
            <p:cNvSpPr/>
            <p:nvPr/>
          </p:nvSpPr>
          <p:spPr>
            <a:xfrm>
              <a:off x="2198823" y="171097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2"/>
            <p:cNvSpPr/>
            <p:nvPr/>
          </p:nvSpPr>
          <p:spPr>
            <a:xfrm>
              <a:off x="2198728" y="171178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2"/>
            <p:cNvSpPr/>
            <p:nvPr/>
          </p:nvSpPr>
          <p:spPr>
            <a:xfrm>
              <a:off x="2198728" y="1713917"/>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2"/>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2"/>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2"/>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2"/>
            <p:cNvSpPr/>
            <p:nvPr/>
          </p:nvSpPr>
          <p:spPr>
            <a:xfrm>
              <a:off x="2199828" y="1716103"/>
              <a:ext cx="299" cy="258"/>
            </a:xfrm>
            <a:custGeom>
              <a:rect b="b" l="l" r="r" t="t"/>
              <a:pathLst>
                <a:path extrusionOk="0" h="19" w="22">
                  <a:moveTo>
                    <a:pt x="2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2"/>
            <p:cNvSpPr/>
            <p:nvPr/>
          </p:nvSpPr>
          <p:spPr>
            <a:xfrm>
              <a:off x="2198687" y="17133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2"/>
            <p:cNvSpPr/>
            <p:nvPr/>
          </p:nvSpPr>
          <p:spPr>
            <a:xfrm>
              <a:off x="2201538" y="1717583"/>
              <a:ext cx="394" cy="339"/>
            </a:xfrm>
            <a:custGeom>
              <a:rect b="b" l="l" r="r" t="t"/>
              <a:pathLst>
                <a:path extrusionOk="0" h="25" w="29">
                  <a:moveTo>
                    <a:pt x="29"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2"/>
            <p:cNvSpPr/>
            <p:nvPr/>
          </p:nvSpPr>
          <p:spPr>
            <a:xfrm>
              <a:off x="2198918" y="1709980"/>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2"/>
            <p:cNvSpPr/>
            <p:nvPr/>
          </p:nvSpPr>
          <p:spPr>
            <a:xfrm>
              <a:off x="2200873" y="1717108"/>
              <a:ext cx="339" cy="244"/>
            </a:xfrm>
            <a:custGeom>
              <a:rect b="b" l="l" r="r" t="t"/>
              <a:pathLst>
                <a:path extrusionOk="0" h="18" w="25">
                  <a:moveTo>
                    <a:pt x="25"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2"/>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2"/>
            <p:cNvSpPr/>
            <p:nvPr/>
          </p:nvSpPr>
          <p:spPr>
            <a:xfrm>
              <a:off x="2200343" y="1716578"/>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2"/>
            <p:cNvSpPr/>
            <p:nvPr/>
          </p:nvSpPr>
          <p:spPr>
            <a:xfrm>
              <a:off x="2199108" y="1709029"/>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2"/>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2"/>
            <p:cNvSpPr/>
            <p:nvPr/>
          </p:nvSpPr>
          <p:spPr>
            <a:xfrm>
              <a:off x="2199352" y="17082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2"/>
            <p:cNvSpPr/>
            <p:nvPr/>
          </p:nvSpPr>
          <p:spPr>
            <a:xfrm>
              <a:off x="2216609" y="1712967"/>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2"/>
            <p:cNvSpPr/>
            <p:nvPr/>
          </p:nvSpPr>
          <p:spPr>
            <a:xfrm>
              <a:off x="2216745" y="171311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2"/>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2"/>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2"/>
            <p:cNvSpPr/>
            <p:nvPr/>
          </p:nvSpPr>
          <p:spPr>
            <a:xfrm>
              <a:off x="2221782" y="162004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2"/>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2"/>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2"/>
            <p:cNvSpPr/>
            <p:nvPr/>
          </p:nvSpPr>
          <p:spPr>
            <a:xfrm>
              <a:off x="2213609" y="1650510"/>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2"/>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2"/>
            <p:cNvSpPr/>
            <p:nvPr/>
          </p:nvSpPr>
          <p:spPr>
            <a:xfrm>
              <a:off x="2214654" y="1650985"/>
              <a:ext cx="299" cy="163"/>
            </a:xfrm>
            <a:custGeom>
              <a:rect b="b" l="l" r="r" t="t"/>
              <a:pathLst>
                <a:path extrusionOk="0" h="12" w="22">
                  <a:moveTo>
                    <a:pt x="1" y="1"/>
                  </a:moveTo>
                  <a:lnTo>
                    <a:pt x="22"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2"/>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2"/>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2"/>
            <p:cNvSpPr/>
            <p:nvPr/>
          </p:nvSpPr>
          <p:spPr>
            <a:xfrm>
              <a:off x="2211762" y="1648664"/>
              <a:ext cx="109" cy="149"/>
            </a:xfrm>
            <a:custGeom>
              <a:rect b="b" l="l" r="r" t="t"/>
              <a:pathLst>
                <a:path extrusionOk="0" h="11" w="8">
                  <a:moveTo>
                    <a:pt x="0" y="0"/>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2"/>
            <p:cNvSpPr/>
            <p:nvPr/>
          </p:nvSpPr>
          <p:spPr>
            <a:xfrm>
              <a:off x="2212332" y="1649465"/>
              <a:ext cx="204" cy="204"/>
            </a:xfrm>
            <a:custGeom>
              <a:rect b="b" l="l" r="r" t="t"/>
              <a:pathLst>
                <a:path extrusionOk="0" h="15" w="15">
                  <a:moveTo>
                    <a:pt x="14"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2"/>
            <p:cNvSpPr/>
            <p:nvPr/>
          </p:nvSpPr>
          <p:spPr>
            <a:xfrm>
              <a:off x="2212047" y="1649085"/>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2"/>
            <p:cNvSpPr/>
            <p:nvPr/>
          </p:nvSpPr>
          <p:spPr>
            <a:xfrm>
              <a:off x="2211667" y="1648324"/>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2"/>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2"/>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2"/>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2"/>
            <p:cNvSpPr/>
            <p:nvPr/>
          </p:nvSpPr>
          <p:spPr>
            <a:xfrm>
              <a:off x="2216270" y="1651420"/>
              <a:ext cx="638" cy="54"/>
            </a:xfrm>
            <a:custGeom>
              <a:rect b="b" l="l" r="r" t="t"/>
              <a:pathLst>
                <a:path extrusionOk="0" h="4" w="47">
                  <a:moveTo>
                    <a:pt x="1" y="4"/>
                  </a:moveTo>
                  <a:lnTo>
                    <a:pt x="4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2"/>
            <p:cNvSpPr/>
            <p:nvPr/>
          </p:nvSpPr>
          <p:spPr>
            <a:xfrm>
              <a:off x="2217600" y="1651366"/>
              <a:ext cx="448" cy="14"/>
            </a:xfrm>
            <a:custGeom>
              <a:rect b="b" l="l" r="r" t="t"/>
              <a:pathLst>
                <a:path extrusionOk="0" h="1" w="33">
                  <a:moveTo>
                    <a:pt x="1" y="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2"/>
            <p:cNvSpPr/>
            <p:nvPr/>
          </p:nvSpPr>
          <p:spPr>
            <a:xfrm>
              <a:off x="2242895" y="1649370"/>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2"/>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2"/>
            <p:cNvSpPr/>
            <p:nvPr/>
          </p:nvSpPr>
          <p:spPr>
            <a:xfrm>
              <a:off x="2216989" y="1651366"/>
              <a:ext cx="530" cy="68"/>
            </a:xfrm>
            <a:custGeom>
              <a:rect b="b" l="l" r="r" t="t"/>
              <a:pathLst>
                <a:path extrusionOk="0" h="5" w="39">
                  <a:moveTo>
                    <a:pt x="0" y="4"/>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2"/>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2"/>
            <p:cNvSpPr/>
            <p:nvPr/>
          </p:nvSpPr>
          <p:spPr>
            <a:xfrm>
              <a:off x="2215564" y="1651515"/>
              <a:ext cx="679" cy="54"/>
            </a:xfrm>
            <a:custGeom>
              <a:rect b="b" l="l" r="r" t="t"/>
              <a:pathLst>
                <a:path extrusionOk="0" h="4" w="50">
                  <a:moveTo>
                    <a:pt x="0" y="4"/>
                  </a:moveTo>
                  <a:lnTo>
                    <a:pt x="4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2"/>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2"/>
            <p:cNvSpPr/>
            <p:nvPr/>
          </p:nvSpPr>
          <p:spPr>
            <a:xfrm>
              <a:off x="2263764" y="1676796"/>
              <a:ext cx="299" cy="258"/>
            </a:xfrm>
            <a:custGeom>
              <a:rect b="b" l="l" r="r" t="t"/>
              <a:pathLst>
                <a:path extrusionOk="0" h="19" w="22">
                  <a:moveTo>
                    <a:pt x="2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2"/>
            <p:cNvSpPr/>
            <p:nvPr/>
          </p:nvSpPr>
          <p:spPr>
            <a:xfrm>
              <a:off x="2263479" y="1676606"/>
              <a:ext cx="244" cy="204"/>
            </a:xfrm>
            <a:custGeom>
              <a:rect b="b" l="l" r="r" t="t"/>
              <a:pathLst>
                <a:path extrusionOk="0" h="15" w="18">
                  <a:moveTo>
                    <a:pt x="18"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2"/>
            <p:cNvSpPr/>
            <p:nvPr/>
          </p:nvSpPr>
          <p:spPr>
            <a:xfrm>
              <a:off x="2262528" y="1676226"/>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2"/>
            <p:cNvSpPr/>
            <p:nvPr/>
          </p:nvSpPr>
          <p:spPr>
            <a:xfrm>
              <a:off x="2262623" y="1676226"/>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2"/>
            <p:cNvSpPr/>
            <p:nvPr/>
          </p:nvSpPr>
          <p:spPr>
            <a:xfrm>
              <a:off x="2257532" y="1677801"/>
              <a:ext cx="54" cy="14"/>
            </a:xfrm>
            <a:custGeom>
              <a:rect b="b" l="l" r="r" t="t"/>
              <a:pathLst>
                <a:path extrusionOk="0" h="1" w="4">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2"/>
            <p:cNvSpPr/>
            <p:nvPr/>
          </p:nvSpPr>
          <p:spPr>
            <a:xfrm>
              <a:off x="2262814" y="1676280"/>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2"/>
            <p:cNvSpPr/>
            <p:nvPr/>
          </p:nvSpPr>
          <p:spPr>
            <a:xfrm>
              <a:off x="2262949" y="1676321"/>
              <a:ext cx="204" cy="109"/>
            </a:xfrm>
            <a:custGeom>
              <a:rect b="b" l="l" r="r" t="t"/>
              <a:pathLst>
                <a:path extrusionOk="0" h="8" w="15">
                  <a:moveTo>
                    <a:pt x="15"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2"/>
            <p:cNvSpPr/>
            <p:nvPr/>
          </p:nvSpPr>
          <p:spPr>
            <a:xfrm>
              <a:off x="2262474" y="167618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2"/>
            <p:cNvSpPr/>
            <p:nvPr/>
          </p:nvSpPr>
          <p:spPr>
            <a:xfrm>
              <a:off x="2256486" y="1677462"/>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2"/>
            <p:cNvSpPr/>
            <p:nvPr/>
          </p:nvSpPr>
          <p:spPr>
            <a:xfrm>
              <a:off x="2263194" y="1676470"/>
              <a:ext cx="244" cy="109"/>
            </a:xfrm>
            <a:custGeom>
              <a:rect b="b" l="l" r="r" t="t"/>
              <a:pathLst>
                <a:path extrusionOk="0" h="8" w="18">
                  <a:moveTo>
                    <a:pt x="18"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2"/>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2"/>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2"/>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2"/>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2"/>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2"/>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2"/>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2"/>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2"/>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2"/>
            <p:cNvSpPr/>
            <p:nvPr/>
          </p:nvSpPr>
          <p:spPr>
            <a:xfrm>
              <a:off x="2277355" y="1611733"/>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2"/>
            <p:cNvSpPr/>
            <p:nvPr/>
          </p:nvSpPr>
          <p:spPr>
            <a:xfrm>
              <a:off x="2222923" y="1617001"/>
              <a:ext cx="163" cy="68"/>
            </a:xfrm>
            <a:custGeom>
              <a:rect b="b" l="l" r="r" t="t"/>
              <a:pathLst>
                <a:path extrusionOk="0" h="5" w="12">
                  <a:moveTo>
                    <a:pt x="1"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2"/>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2"/>
            <p:cNvSpPr/>
            <p:nvPr/>
          </p:nvSpPr>
          <p:spPr>
            <a:xfrm>
              <a:off x="2223208" y="1616811"/>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2"/>
            <p:cNvSpPr/>
            <p:nvPr/>
          </p:nvSpPr>
          <p:spPr>
            <a:xfrm>
              <a:off x="2276785" y="1611774"/>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2"/>
            <p:cNvSpPr/>
            <p:nvPr/>
          </p:nvSpPr>
          <p:spPr>
            <a:xfrm>
              <a:off x="2277016" y="1611774"/>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2"/>
            <p:cNvSpPr/>
            <p:nvPr/>
          </p:nvSpPr>
          <p:spPr>
            <a:xfrm>
              <a:off x="2263425" y="1618576"/>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2"/>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2"/>
            <p:cNvSpPr/>
            <p:nvPr/>
          </p:nvSpPr>
          <p:spPr>
            <a:xfrm>
              <a:off x="2256812" y="1617286"/>
              <a:ext cx="163" cy="68"/>
            </a:xfrm>
            <a:custGeom>
              <a:rect b="b" l="l" r="r" t="t"/>
              <a:pathLst>
                <a:path extrusionOk="0" h="5" w="12">
                  <a:moveTo>
                    <a:pt x="1"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2"/>
            <p:cNvSpPr/>
            <p:nvPr/>
          </p:nvSpPr>
          <p:spPr>
            <a:xfrm>
              <a:off x="2222638" y="1617096"/>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2"/>
            <p:cNvSpPr/>
            <p:nvPr/>
          </p:nvSpPr>
          <p:spPr>
            <a:xfrm>
              <a:off x="2278305" y="1611489"/>
              <a:ext cx="339" cy="109"/>
            </a:xfrm>
            <a:custGeom>
              <a:rect b="b" l="l" r="r" t="t"/>
              <a:pathLst>
                <a:path extrusionOk="0" h="8" w="25">
                  <a:moveTo>
                    <a:pt x="0" y="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2"/>
            <p:cNvSpPr/>
            <p:nvPr/>
          </p:nvSpPr>
          <p:spPr>
            <a:xfrm>
              <a:off x="2277966" y="1611584"/>
              <a:ext cx="353" cy="68"/>
            </a:xfrm>
            <a:custGeom>
              <a:rect b="b" l="l" r="r" t="t"/>
              <a:pathLst>
                <a:path extrusionOk="0" h="5" w="26">
                  <a:moveTo>
                    <a:pt x="1" y="4"/>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2"/>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2"/>
            <p:cNvSpPr/>
            <p:nvPr/>
          </p:nvSpPr>
          <p:spPr>
            <a:xfrm>
              <a:off x="2277640" y="1611638"/>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2"/>
            <p:cNvSpPr/>
            <p:nvPr/>
          </p:nvSpPr>
          <p:spPr>
            <a:xfrm>
              <a:off x="2222353" y="16171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2"/>
            <p:cNvSpPr/>
            <p:nvPr/>
          </p:nvSpPr>
          <p:spPr>
            <a:xfrm>
              <a:off x="2221972"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2"/>
            <p:cNvSpPr/>
            <p:nvPr/>
          </p:nvSpPr>
          <p:spPr>
            <a:xfrm>
              <a:off x="2268272" y="1618332"/>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2"/>
            <p:cNvSpPr/>
            <p:nvPr/>
          </p:nvSpPr>
          <p:spPr>
            <a:xfrm>
              <a:off x="2267701" y="1618291"/>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2"/>
            <p:cNvSpPr/>
            <p:nvPr/>
          </p:nvSpPr>
          <p:spPr>
            <a:xfrm>
              <a:off x="2276024" y="161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2"/>
            <p:cNvSpPr/>
            <p:nvPr/>
          </p:nvSpPr>
          <p:spPr>
            <a:xfrm>
              <a:off x="2278726" y="1611448"/>
              <a:ext cx="258" cy="54"/>
            </a:xfrm>
            <a:custGeom>
              <a:rect b="b" l="l" r="r" t="t"/>
              <a:pathLst>
                <a:path extrusionOk="0" h="4" w="19">
                  <a:moveTo>
                    <a:pt x="1"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2"/>
            <p:cNvSpPr/>
            <p:nvPr/>
          </p:nvSpPr>
          <p:spPr>
            <a:xfrm>
              <a:off x="2266520" y="161819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2"/>
            <p:cNvSpPr/>
            <p:nvPr/>
          </p:nvSpPr>
          <p:spPr>
            <a:xfrm>
              <a:off x="2267131" y="1618237"/>
              <a:ext cx="299" cy="14"/>
            </a:xfrm>
            <a:custGeom>
              <a:rect b="b" l="l" r="r" t="t"/>
              <a:pathLst>
                <a:path extrusionOk="0" h="1" w="22">
                  <a:moveTo>
                    <a:pt x="1" y="1"/>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2"/>
            <p:cNvSpPr/>
            <p:nvPr/>
          </p:nvSpPr>
          <p:spPr>
            <a:xfrm>
              <a:off x="2269792" y="1618712"/>
              <a:ext cx="299" cy="163"/>
            </a:xfrm>
            <a:custGeom>
              <a:rect b="b" l="l" r="r" t="t"/>
              <a:pathLst>
                <a:path extrusionOk="0" h="12" w="22">
                  <a:moveTo>
                    <a:pt x="1" y="1"/>
                  </a:moveTo>
                  <a:lnTo>
                    <a:pt x="22"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2"/>
            <p:cNvSpPr/>
            <p:nvPr/>
          </p:nvSpPr>
          <p:spPr>
            <a:xfrm>
              <a:off x="2269317" y="1618576"/>
              <a:ext cx="299" cy="109"/>
            </a:xfrm>
            <a:custGeom>
              <a:rect b="b" l="l" r="r" t="t"/>
              <a:pathLst>
                <a:path extrusionOk="0" h="8" w="22">
                  <a:moveTo>
                    <a:pt x="1" y="0"/>
                  </a:moveTo>
                  <a:lnTo>
                    <a:pt x="22"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2"/>
            <p:cNvSpPr/>
            <p:nvPr/>
          </p:nvSpPr>
          <p:spPr>
            <a:xfrm>
              <a:off x="2263764" y="1618427"/>
              <a:ext cx="149" cy="68"/>
            </a:xfrm>
            <a:custGeom>
              <a:rect b="b" l="l" r="r" t="t"/>
              <a:pathLst>
                <a:path extrusionOk="0" h="5" w="11">
                  <a:moveTo>
                    <a:pt x="0"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2"/>
            <p:cNvSpPr/>
            <p:nvPr/>
          </p:nvSpPr>
          <p:spPr>
            <a:xfrm>
              <a:off x="2268801" y="1618427"/>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2"/>
            <p:cNvSpPr/>
            <p:nvPr/>
          </p:nvSpPr>
          <p:spPr>
            <a:xfrm>
              <a:off x="2264565" y="1618332"/>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2"/>
            <p:cNvSpPr/>
            <p:nvPr/>
          </p:nvSpPr>
          <p:spPr>
            <a:xfrm>
              <a:off x="2276445" y="16118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2"/>
            <p:cNvSpPr/>
            <p:nvPr/>
          </p:nvSpPr>
          <p:spPr>
            <a:xfrm>
              <a:off x="2264144" y="161838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2"/>
            <p:cNvSpPr/>
            <p:nvPr/>
          </p:nvSpPr>
          <p:spPr>
            <a:xfrm>
              <a:off x="2265570" y="1618237"/>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2"/>
            <p:cNvSpPr/>
            <p:nvPr/>
          </p:nvSpPr>
          <p:spPr>
            <a:xfrm>
              <a:off x="2266086" y="16181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2"/>
            <p:cNvSpPr/>
            <p:nvPr/>
          </p:nvSpPr>
          <p:spPr>
            <a:xfrm>
              <a:off x="2276255" y="16118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2"/>
            <p:cNvSpPr/>
            <p:nvPr/>
          </p:nvSpPr>
          <p:spPr>
            <a:xfrm>
              <a:off x="2276119" y="161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2"/>
            <p:cNvSpPr/>
            <p:nvPr/>
          </p:nvSpPr>
          <p:spPr>
            <a:xfrm>
              <a:off x="2265040" y="1618291"/>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2"/>
            <p:cNvSpPr/>
            <p:nvPr/>
          </p:nvSpPr>
          <p:spPr>
            <a:xfrm>
              <a:off x="2221307"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2"/>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2"/>
            <p:cNvSpPr/>
            <p:nvPr/>
          </p:nvSpPr>
          <p:spPr>
            <a:xfrm>
              <a:off x="2221687"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2"/>
            <p:cNvSpPr/>
            <p:nvPr/>
          </p:nvSpPr>
          <p:spPr>
            <a:xfrm>
              <a:off x="2279446" y="161129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2"/>
            <p:cNvSpPr/>
            <p:nvPr/>
          </p:nvSpPr>
          <p:spPr>
            <a:xfrm>
              <a:off x="2279107" y="1611353"/>
              <a:ext cx="258" cy="54"/>
            </a:xfrm>
            <a:custGeom>
              <a:rect b="b" l="l" r="r" t="t"/>
              <a:pathLst>
                <a:path extrusionOk="0" h="4" w="19">
                  <a:moveTo>
                    <a:pt x="1"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2"/>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2"/>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2"/>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2"/>
            <p:cNvSpPr/>
            <p:nvPr/>
          </p:nvSpPr>
          <p:spPr>
            <a:xfrm>
              <a:off x="2252820" y="1570607"/>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2"/>
            <p:cNvSpPr/>
            <p:nvPr/>
          </p:nvSpPr>
          <p:spPr>
            <a:xfrm>
              <a:off x="2253445" y="1570322"/>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2"/>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2"/>
            <p:cNvSpPr/>
            <p:nvPr/>
          </p:nvSpPr>
          <p:spPr>
            <a:xfrm>
              <a:off x="2219786" y="159109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2"/>
            <p:cNvSpPr/>
            <p:nvPr/>
          </p:nvSpPr>
          <p:spPr>
            <a:xfrm>
              <a:off x="2220072" y="1591285"/>
              <a:ext cx="353" cy="258"/>
            </a:xfrm>
            <a:custGeom>
              <a:rect b="b" l="l" r="r" t="t"/>
              <a:pathLst>
                <a:path extrusionOk="0" h="19" w="26">
                  <a:moveTo>
                    <a:pt x="25"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2"/>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2"/>
            <p:cNvSpPr/>
            <p:nvPr/>
          </p:nvSpPr>
          <p:spPr>
            <a:xfrm>
              <a:off x="2223547" y="1592901"/>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2"/>
            <p:cNvSpPr/>
            <p:nvPr/>
          </p:nvSpPr>
          <p:spPr>
            <a:xfrm>
              <a:off x="2222312" y="1592860"/>
              <a:ext cx="489" cy="14"/>
            </a:xfrm>
            <a:custGeom>
              <a:rect b="b" l="l" r="r" t="t"/>
              <a:pathLst>
                <a:path extrusionOk="0" h="1" w="36">
                  <a:moveTo>
                    <a:pt x="0" y="0"/>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2"/>
            <p:cNvSpPr/>
            <p:nvPr/>
          </p:nvSpPr>
          <p:spPr>
            <a:xfrm>
              <a:off x="2224878" y="1592996"/>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2"/>
            <p:cNvSpPr/>
            <p:nvPr/>
          </p:nvSpPr>
          <p:spPr>
            <a:xfrm>
              <a:off x="2222923" y="1592860"/>
              <a:ext cx="394" cy="14"/>
            </a:xfrm>
            <a:custGeom>
              <a:rect b="b" l="l" r="r" t="t"/>
              <a:pathLst>
                <a:path extrusionOk="0" h="1" w="29">
                  <a:moveTo>
                    <a:pt x="1" y="0"/>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2"/>
            <p:cNvSpPr/>
            <p:nvPr/>
          </p:nvSpPr>
          <p:spPr>
            <a:xfrm>
              <a:off x="2224023" y="1592955"/>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2"/>
            <p:cNvSpPr/>
            <p:nvPr/>
          </p:nvSpPr>
          <p:spPr>
            <a:xfrm>
              <a:off x="2221592" y="1592806"/>
              <a:ext cx="584" cy="14"/>
            </a:xfrm>
            <a:custGeom>
              <a:rect b="b" l="l" r="r" t="t"/>
              <a:pathLst>
                <a:path extrusionOk="0" h="1" w="43">
                  <a:moveTo>
                    <a:pt x="1" y="1"/>
                  </a:moveTo>
                  <a:lnTo>
                    <a:pt x="4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2"/>
            <p:cNvSpPr/>
            <p:nvPr/>
          </p:nvSpPr>
          <p:spPr>
            <a:xfrm>
              <a:off x="2224444" y="1592955"/>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2"/>
            <p:cNvSpPr/>
            <p:nvPr/>
          </p:nvSpPr>
          <p:spPr>
            <a:xfrm>
              <a:off x="2225204" y="1592996"/>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2"/>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2"/>
            <p:cNvSpPr/>
            <p:nvPr/>
          </p:nvSpPr>
          <p:spPr>
            <a:xfrm>
              <a:off x="2225489" y="1593050"/>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2"/>
            <p:cNvSpPr/>
            <p:nvPr/>
          </p:nvSpPr>
          <p:spPr>
            <a:xfrm>
              <a:off x="2226494" y="159318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2"/>
            <p:cNvSpPr/>
            <p:nvPr/>
          </p:nvSpPr>
          <p:spPr>
            <a:xfrm>
              <a:off x="2226439" y="159318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2"/>
            <p:cNvSpPr/>
            <p:nvPr/>
          </p:nvSpPr>
          <p:spPr>
            <a:xfrm>
              <a:off x="2226154" y="159314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2"/>
            <p:cNvSpPr/>
            <p:nvPr/>
          </p:nvSpPr>
          <p:spPr>
            <a:xfrm>
              <a:off x="2226304" y="159314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2"/>
            <p:cNvSpPr/>
            <p:nvPr/>
          </p:nvSpPr>
          <p:spPr>
            <a:xfrm>
              <a:off x="2225964" y="15930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2"/>
            <p:cNvSpPr/>
            <p:nvPr/>
          </p:nvSpPr>
          <p:spPr>
            <a:xfrm>
              <a:off x="2225774" y="15930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2"/>
            <p:cNvSpPr/>
            <p:nvPr/>
          </p:nvSpPr>
          <p:spPr>
            <a:xfrm>
              <a:off x="2240044" y="1575454"/>
              <a:ext cx="299" cy="204"/>
            </a:xfrm>
            <a:custGeom>
              <a:rect b="b" l="l" r="r" t="t"/>
              <a:pathLst>
                <a:path extrusionOk="0" h="15" w="22">
                  <a:moveTo>
                    <a:pt x="0" y="1"/>
                  </a:moveTo>
                  <a:lnTo>
                    <a:pt x="2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2"/>
            <p:cNvSpPr/>
            <p:nvPr/>
          </p:nvSpPr>
          <p:spPr>
            <a:xfrm>
              <a:off x="2206195" y="1570566"/>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2"/>
            <p:cNvSpPr/>
            <p:nvPr/>
          </p:nvSpPr>
          <p:spPr>
            <a:xfrm>
              <a:off x="2208151" y="1569806"/>
              <a:ext cx="204" cy="109"/>
            </a:xfrm>
            <a:custGeom>
              <a:rect b="b" l="l" r="r" t="t"/>
              <a:pathLst>
                <a:path extrusionOk="0" h="8" w="15">
                  <a:moveTo>
                    <a:pt x="0" y="7"/>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2"/>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2"/>
            <p:cNvSpPr/>
            <p:nvPr/>
          </p:nvSpPr>
          <p:spPr>
            <a:xfrm>
              <a:off x="2207526" y="1570091"/>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2"/>
            <p:cNvSpPr/>
            <p:nvPr/>
          </p:nvSpPr>
          <p:spPr>
            <a:xfrm>
              <a:off x="2240899" y="1576024"/>
              <a:ext cx="339" cy="204"/>
            </a:xfrm>
            <a:custGeom>
              <a:rect b="b" l="l" r="r" t="t"/>
              <a:pathLst>
                <a:path extrusionOk="0" h="15" w="25">
                  <a:moveTo>
                    <a:pt x="0" y="1"/>
                  </a:moveTo>
                  <a:lnTo>
                    <a:pt x="25"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2"/>
            <p:cNvSpPr/>
            <p:nvPr/>
          </p:nvSpPr>
          <p:spPr>
            <a:xfrm>
              <a:off x="2206915" y="1570322"/>
              <a:ext cx="244" cy="109"/>
            </a:xfrm>
            <a:custGeom>
              <a:rect b="b" l="l" r="r" t="t"/>
              <a:pathLst>
                <a:path extrusionOk="0" h="8" w="18">
                  <a:moveTo>
                    <a:pt x="0" y="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2"/>
            <p:cNvSpPr/>
            <p:nvPr/>
          </p:nvSpPr>
          <p:spPr>
            <a:xfrm>
              <a:off x="2241755" y="1576554"/>
              <a:ext cx="530" cy="299"/>
            </a:xfrm>
            <a:custGeom>
              <a:rect b="b" l="l" r="r" t="t"/>
              <a:pathLst>
                <a:path extrusionOk="0" h="22" w="39">
                  <a:moveTo>
                    <a:pt x="0" y="0"/>
                  </a:moveTo>
                  <a:lnTo>
                    <a:pt x="39"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2"/>
            <p:cNvSpPr/>
            <p:nvPr/>
          </p:nvSpPr>
          <p:spPr>
            <a:xfrm>
              <a:off x="2204539" y="157094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2"/>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2"/>
            <p:cNvSpPr/>
            <p:nvPr/>
          </p:nvSpPr>
          <p:spPr>
            <a:xfrm>
              <a:off x="2205394" y="1570756"/>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2"/>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2"/>
            <p:cNvSpPr/>
            <p:nvPr/>
          </p:nvSpPr>
          <p:spPr>
            <a:xfrm>
              <a:off x="2124445" y="1664672"/>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2"/>
            <p:cNvSpPr/>
            <p:nvPr/>
          </p:nvSpPr>
          <p:spPr>
            <a:xfrm>
              <a:off x="2126292" y="166463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2"/>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2"/>
            <p:cNvSpPr/>
            <p:nvPr/>
          </p:nvSpPr>
          <p:spPr>
            <a:xfrm>
              <a:off x="2125681" y="1664536"/>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2"/>
            <p:cNvSpPr/>
            <p:nvPr/>
          </p:nvSpPr>
          <p:spPr>
            <a:xfrm>
              <a:off x="2125206" y="166453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2"/>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2"/>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2"/>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2"/>
            <p:cNvSpPr/>
            <p:nvPr/>
          </p:nvSpPr>
          <p:spPr>
            <a:xfrm>
              <a:off x="2158620" y="1621427"/>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2"/>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2"/>
            <p:cNvSpPr/>
            <p:nvPr/>
          </p:nvSpPr>
          <p:spPr>
            <a:xfrm>
              <a:off x="2153433" y="1595847"/>
              <a:ext cx="14" cy="299"/>
            </a:xfrm>
            <a:custGeom>
              <a:rect b="b" l="l" r="r" t="t"/>
              <a:pathLst>
                <a:path extrusionOk="0" h="22" w="1">
                  <a:moveTo>
                    <a:pt x="1"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2"/>
            <p:cNvSpPr/>
            <p:nvPr/>
          </p:nvSpPr>
          <p:spPr>
            <a:xfrm>
              <a:off x="2158756" y="1621753"/>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2"/>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2"/>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2"/>
            <p:cNvSpPr/>
            <p:nvPr/>
          </p:nvSpPr>
          <p:spPr>
            <a:xfrm>
              <a:off x="2121445" y="1657027"/>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2"/>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2"/>
            <p:cNvSpPr/>
            <p:nvPr/>
          </p:nvSpPr>
          <p:spPr>
            <a:xfrm>
              <a:off x="2121159" y="16570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2"/>
            <p:cNvSpPr/>
            <p:nvPr/>
          </p:nvSpPr>
          <p:spPr>
            <a:xfrm>
              <a:off x="2122069" y="1657123"/>
              <a:ext cx="244" cy="109"/>
            </a:xfrm>
            <a:custGeom>
              <a:rect b="b" l="l" r="r" t="t"/>
              <a:pathLst>
                <a:path extrusionOk="0" h="8" w="18">
                  <a:moveTo>
                    <a:pt x="0"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2"/>
            <p:cNvSpPr/>
            <p:nvPr/>
          </p:nvSpPr>
          <p:spPr>
            <a:xfrm>
              <a:off x="2123020" y="1657598"/>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2"/>
            <p:cNvSpPr/>
            <p:nvPr/>
          </p:nvSpPr>
          <p:spPr>
            <a:xfrm>
              <a:off x="2122680" y="1657408"/>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2"/>
            <p:cNvSpPr/>
            <p:nvPr/>
          </p:nvSpPr>
          <p:spPr>
            <a:xfrm>
              <a:off x="2122395" y="1657258"/>
              <a:ext cx="204" cy="109"/>
            </a:xfrm>
            <a:custGeom>
              <a:rect b="b" l="l" r="r" t="t"/>
              <a:pathLst>
                <a:path extrusionOk="0" h="8" w="15">
                  <a:moveTo>
                    <a:pt x="1" y="1"/>
                  </a:moveTo>
                  <a:lnTo>
                    <a:pt x="1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2"/>
            <p:cNvSpPr/>
            <p:nvPr/>
          </p:nvSpPr>
          <p:spPr>
            <a:xfrm>
              <a:off x="2121730" y="1657068"/>
              <a:ext cx="258" cy="68"/>
            </a:xfrm>
            <a:custGeom>
              <a:rect b="b" l="l" r="r" t="t"/>
              <a:pathLst>
                <a:path extrusionOk="0" h="5" w="19">
                  <a:moveTo>
                    <a:pt x="1"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2"/>
            <p:cNvSpPr/>
            <p:nvPr/>
          </p:nvSpPr>
          <p:spPr>
            <a:xfrm>
              <a:off x="2123305" y="1657788"/>
              <a:ext cx="434" cy="299"/>
            </a:xfrm>
            <a:custGeom>
              <a:rect b="b" l="l" r="r" t="t"/>
              <a:pathLst>
                <a:path extrusionOk="0" h="22" w="32">
                  <a:moveTo>
                    <a:pt x="0" y="0"/>
                  </a:moveTo>
                  <a:lnTo>
                    <a:pt x="32"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2"/>
            <p:cNvSpPr/>
            <p:nvPr/>
          </p:nvSpPr>
          <p:spPr>
            <a:xfrm>
              <a:off x="2146454" y="1643436"/>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2"/>
            <p:cNvSpPr/>
            <p:nvPr/>
          </p:nvSpPr>
          <p:spPr>
            <a:xfrm>
              <a:off x="2146780" y="1643667"/>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2"/>
            <p:cNvSpPr/>
            <p:nvPr/>
          </p:nvSpPr>
          <p:spPr>
            <a:xfrm>
              <a:off x="2150867" y="16467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2"/>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2"/>
            <p:cNvSpPr/>
            <p:nvPr/>
          </p:nvSpPr>
          <p:spPr>
            <a:xfrm>
              <a:off x="2150731" y="164657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2"/>
            <p:cNvSpPr/>
            <p:nvPr/>
          </p:nvSpPr>
          <p:spPr>
            <a:xfrm>
              <a:off x="2157859" y="1623993"/>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2"/>
            <p:cNvSpPr/>
            <p:nvPr/>
          </p:nvSpPr>
          <p:spPr>
            <a:xfrm>
              <a:off x="2158090" y="162403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2"/>
            <p:cNvSpPr/>
            <p:nvPr/>
          </p:nvSpPr>
          <p:spPr>
            <a:xfrm>
              <a:off x="2147310" y="164404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2"/>
            <p:cNvSpPr/>
            <p:nvPr/>
          </p:nvSpPr>
          <p:spPr>
            <a:xfrm>
              <a:off x="2147785" y="164433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2"/>
            <p:cNvSpPr/>
            <p:nvPr/>
          </p:nvSpPr>
          <p:spPr>
            <a:xfrm>
              <a:off x="2145409" y="1642717"/>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2"/>
            <p:cNvSpPr/>
            <p:nvPr/>
          </p:nvSpPr>
          <p:spPr>
            <a:xfrm>
              <a:off x="2145069" y="1642486"/>
              <a:ext cx="299" cy="204"/>
            </a:xfrm>
            <a:custGeom>
              <a:rect b="b" l="l" r="r" t="t"/>
              <a:pathLst>
                <a:path extrusionOk="0" h="15" w="22">
                  <a:moveTo>
                    <a:pt x="22"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2"/>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2"/>
            <p:cNvSpPr/>
            <p:nvPr/>
          </p:nvSpPr>
          <p:spPr>
            <a:xfrm>
              <a:off x="2150921" y="1646763"/>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2"/>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2"/>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2"/>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2"/>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2"/>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2"/>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2"/>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2"/>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2"/>
            <p:cNvSpPr/>
            <p:nvPr/>
          </p:nvSpPr>
          <p:spPr>
            <a:xfrm>
              <a:off x="2095593" y="1634068"/>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2"/>
            <p:cNvSpPr/>
            <p:nvPr/>
          </p:nvSpPr>
          <p:spPr>
            <a:xfrm>
              <a:off x="2095308" y="1633688"/>
              <a:ext cx="244" cy="299"/>
            </a:xfrm>
            <a:custGeom>
              <a:rect b="b" l="l" r="r" t="t"/>
              <a:pathLst>
                <a:path extrusionOk="0" h="22" w="18">
                  <a:moveTo>
                    <a:pt x="0"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2"/>
            <p:cNvSpPr/>
            <p:nvPr/>
          </p:nvSpPr>
          <p:spPr>
            <a:xfrm>
              <a:off x="2095159" y="1633443"/>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2"/>
            <p:cNvSpPr/>
            <p:nvPr/>
          </p:nvSpPr>
          <p:spPr>
            <a:xfrm>
              <a:off x="2097345" y="1638969"/>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2"/>
            <p:cNvSpPr/>
            <p:nvPr/>
          </p:nvSpPr>
          <p:spPr>
            <a:xfrm>
              <a:off x="2096163" y="1635059"/>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2"/>
            <p:cNvSpPr/>
            <p:nvPr/>
          </p:nvSpPr>
          <p:spPr>
            <a:xfrm>
              <a:off x="2096014" y="1634774"/>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2"/>
            <p:cNvSpPr/>
            <p:nvPr/>
          </p:nvSpPr>
          <p:spPr>
            <a:xfrm>
              <a:off x="2097249" y="1638345"/>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2"/>
            <p:cNvSpPr/>
            <p:nvPr/>
          </p:nvSpPr>
          <p:spPr>
            <a:xfrm>
              <a:off x="2097059" y="1637299"/>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2"/>
            <p:cNvSpPr/>
            <p:nvPr/>
          </p:nvSpPr>
          <p:spPr>
            <a:xfrm>
              <a:off x="2096774" y="1636444"/>
              <a:ext cx="68" cy="149"/>
            </a:xfrm>
            <a:custGeom>
              <a:rect b="b" l="l" r="r" t="t"/>
              <a:pathLst>
                <a:path extrusionOk="0" h="11" w="5">
                  <a:moveTo>
                    <a:pt x="1"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2"/>
            <p:cNvSpPr/>
            <p:nvPr/>
          </p:nvSpPr>
          <p:spPr>
            <a:xfrm>
              <a:off x="2096639" y="1636009"/>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2"/>
            <p:cNvSpPr/>
            <p:nvPr/>
          </p:nvSpPr>
          <p:spPr>
            <a:xfrm>
              <a:off x="2097154" y="1637775"/>
              <a:ext cx="68" cy="204"/>
            </a:xfrm>
            <a:custGeom>
              <a:rect b="b" l="l" r="r" t="t"/>
              <a:pathLst>
                <a:path extrusionOk="0" h="15" w="5">
                  <a:moveTo>
                    <a:pt x="1"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2"/>
            <p:cNvSpPr/>
            <p:nvPr/>
          </p:nvSpPr>
          <p:spPr>
            <a:xfrm>
              <a:off x="2096924" y="1636824"/>
              <a:ext cx="54" cy="204"/>
            </a:xfrm>
            <a:custGeom>
              <a:rect b="b" l="l" r="r" t="t"/>
              <a:pathLst>
                <a:path extrusionOk="0" h="15" w="4">
                  <a:moveTo>
                    <a:pt x="0"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2"/>
            <p:cNvSpPr/>
            <p:nvPr/>
          </p:nvSpPr>
          <p:spPr>
            <a:xfrm>
              <a:off x="2096353" y="1635344"/>
              <a:ext cx="54" cy="163"/>
            </a:xfrm>
            <a:custGeom>
              <a:rect b="b" l="l" r="r" t="t"/>
              <a:pathLst>
                <a:path extrusionOk="0" h="12" w="4">
                  <a:moveTo>
                    <a:pt x="0"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2"/>
            <p:cNvSpPr/>
            <p:nvPr/>
          </p:nvSpPr>
          <p:spPr>
            <a:xfrm>
              <a:off x="2096489" y="1635724"/>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2"/>
            <p:cNvSpPr/>
            <p:nvPr/>
          </p:nvSpPr>
          <p:spPr>
            <a:xfrm>
              <a:off x="2095878" y="1634543"/>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2"/>
            <p:cNvSpPr/>
            <p:nvPr/>
          </p:nvSpPr>
          <p:spPr>
            <a:xfrm>
              <a:off x="2095729" y="1634299"/>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2"/>
            <p:cNvSpPr/>
            <p:nvPr/>
          </p:nvSpPr>
          <p:spPr>
            <a:xfrm>
              <a:off x="2095254" y="163296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2"/>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2"/>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2"/>
            <p:cNvSpPr/>
            <p:nvPr/>
          </p:nvSpPr>
          <p:spPr>
            <a:xfrm>
              <a:off x="2095064" y="163330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2"/>
            <p:cNvSpPr/>
            <p:nvPr/>
          </p:nvSpPr>
          <p:spPr>
            <a:xfrm>
              <a:off x="2109944" y="1656498"/>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2"/>
            <p:cNvSpPr/>
            <p:nvPr/>
          </p:nvSpPr>
          <p:spPr>
            <a:xfrm>
              <a:off x="2110555" y="1656362"/>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2"/>
            <p:cNvSpPr/>
            <p:nvPr/>
          </p:nvSpPr>
          <p:spPr>
            <a:xfrm>
              <a:off x="2118118" y="1656647"/>
              <a:ext cx="869" cy="394"/>
            </a:xfrm>
            <a:custGeom>
              <a:rect b="b" l="l" r="r" t="t"/>
              <a:pathLst>
                <a:path extrusionOk="0" h="29" w="64">
                  <a:moveTo>
                    <a:pt x="1" y="0"/>
                  </a:moveTo>
                  <a:lnTo>
                    <a:pt x="64"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2"/>
            <p:cNvSpPr/>
            <p:nvPr/>
          </p:nvSpPr>
          <p:spPr>
            <a:xfrm>
              <a:off x="2109374" y="1656552"/>
              <a:ext cx="244" cy="14"/>
            </a:xfrm>
            <a:custGeom>
              <a:rect b="b" l="l" r="r" t="t"/>
              <a:pathLst>
                <a:path extrusionOk="0" h="1" w="18">
                  <a:moveTo>
                    <a:pt x="0"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2"/>
            <p:cNvSpPr/>
            <p:nvPr/>
          </p:nvSpPr>
          <p:spPr>
            <a:xfrm>
              <a:off x="2110325" y="1656403"/>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2"/>
            <p:cNvSpPr/>
            <p:nvPr/>
          </p:nvSpPr>
          <p:spPr>
            <a:xfrm>
              <a:off x="2117222" y="1656308"/>
              <a:ext cx="774" cy="299"/>
            </a:xfrm>
            <a:custGeom>
              <a:rect b="b" l="l" r="r" t="t"/>
              <a:pathLst>
                <a:path extrusionOk="0" h="22" w="57">
                  <a:moveTo>
                    <a:pt x="0" y="1"/>
                  </a:moveTo>
                  <a:lnTo>
                    <a:pt x="56"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2"/>
            <p:cNvSpPr/>
            <p:nvPr/>
          </p:nvSpPr>
          <p:spPr>
            <a:xfrm>
              <a:off x="2110650" y="1656308"/>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2"/>
            <p:cNvSpPr/>
            <p:nvPr/>
          </p:nvSpPr>
          <p:spPr>
            <a:xfrm>
              <a:off x="2110135" y="1656457"/>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2"/>
            <p:cNvSpPr/>
            <p:nvPr/>
          </p:nvSpPr>
          <p:spPr>
            <a:xfrm>
              <a:off x="2119069" y="1657123"/>
              <a:ext cx="964" cy="434"/>
            </a:xfrm>
            <a:custGeom>
              <a:rect b="b" l="l" r="r" t="t"/>
              <a:pathLst>
                <a:path extrusionOk="0" h="32" w="71">
                  <a:moveTo>
                    <a:pt x="1" y="0"/>
                  </a:moveTo>
                  <a:lnTo>
                    <a:pt x="7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2"/>
            <p:cNvSpPr/>
            <p:nvPr/>
          </p:nvSpPr>
          <p:spPr>
            <a:xfrm>
              <a:off x="2108994" y="1656593"/>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2"/>
            <p:cNvSpPr/>
            <p:nvPr/>
          </p:nvSpPr>
          <p:spPr>
            <a:xfrm>
              <a:off x="2109659" y="1656498"/>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2"/>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2"/>
            <p:cNvSpPr/>
            <p:nvPr/>
          </p:nvSpPr>
          <p:spPr>
            <a:xfrm>
              <a:off x="2106428" y="1656552"/>
              <a:ext cx="584" cy="14"/>
            </a:xfrm>
            <a:custGeom>
              <a:rect b="b" l="l" r="r" t="t"/>
              <a:pathLst>
                <a:path extrusionOk="0" h="1" w="43">
                  <a:moveTo>
                    <a:pt x="0" y="0"/>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2"/>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2"/>
            <p:cNvSpPr/>
            <p:nvPr/>
          </p:nvSpPr>
          <p:spPr>
            <a:xfrm>
              <a:off x="2110460" y="1656403"/>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2"/>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2"/>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2"/>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2"/>
            <p:cNvSpPr/>
            <p:nvPr/>
          </p:nvSpPr>
          <p:spPr>
            <a:xfrm>
              <a:off x="2303017" y="1816074"/>
              <a:ext cx="394" cy="1059"/>
            </a:xfrm>
            <a:custGeom>
              <a:rect b="b" l="l" r="r" t="t"/>
              <a:pathLst>
                <a:path extrusionOk="0" h="78" w="29">
                  <a:moveTo>
                    <a:pt x="29" y="0"/>
                  </a:moveTo>
                  <a:lnTo>
                    <a:pt x="1" y="7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2"/>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2"/>
            <p:cNvSpPr/>
            <p:nvPr/>
          </p:nvSpPr>
          <p:spPr>
            <a:xfrm>
              <a:off x="2312765" y="1818355"/>
              <a:ext cx="434" cy="204"/>
            </a:xfrm>
            <a:custGeom>
              <a:rect b="b" l="l" r="r" t="t"/>
              <a:pathLst>
                <a:path extrusionOk="0" h="15" w="32">
                  <a:moveTo>
                    <a:pt x="32"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2"/>
            <p:cNvSpPr/>
            <p:nvPr/>
          </p:nvSpPr>
          <p:spPr>
            <a:xfrm>
              <a:off x="2311530" y="1818776"/>
              <a:ext cx="434" cy="109"/>
            </a:xfrm>
            <a:custGeom>
              <a:rect b="b" l="l" r="r" t="t"/>
              <a:pathLst>
                <a:path extrusionOk="0" h="8" w="32">
                  <a:moveTo>
                    <a:pt x="32"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2"/>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2"/>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2"/>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2"/>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2"/>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2"/>
            <p:cNvSpPr/>
            <p:nvPr/>
          </p:nvSpPr>
          <p:spPr>
            <a:xfrm>
              <a:off x="2312141" y="1818586"/>
              <a:ext cx="448" cy="163"/>
            </a:xfrm>
            <a:custGeom>
              <a:rect b="b" l="l" r="r" t="t"/>
              <a:pathLst>
                <a:path extrusionOk="0" h="12" w="33">
                  <a:moveTo>
                    <a:pt x="32"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2"/>
            <p:cNvSpPr/>
            <p:nvPr/>
          </p:nvSpPr>
          <p:spPr>
            <a:xfrm>
              <a:off x="2305447" y="1817120"/>
              <a:ext cx="204" cy="109"/>
            </a:xfrm>
            <a:custGeom>
              <a:rect b="b" l="l" r="r" t="t"/>
              <a:pathLst>
                <a:path extrusionOk="0" h="8" w="15">
                  <a:moveTo>
                    <a:pt x="1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2"/>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2"/>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2"/>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2"/>
            <p:cNvSpPr/>
            <p:nvPr/>
          </p:nvSpPr>
          <p:spPr>
            <a:xfrm>
              <a:off x="2453550" y="1892787"/>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2"/>
            <p:cNvSpPr/>
            <p:nvPr/>
          </p:nvSpPr>
          <p:spPr>
            <a:xfrm>
              <a:off x="2455791" y="1870737"/>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2"/>
            <p:cNvSpPr/>
            <p:nvPr/>
          </p:nvSpPr>
          <p:spPr>
            <a:xfrm>
              <a:off x="2453414" y="1892882"/>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2"/>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2"/>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2"/>
            <p:cNvSpPr/>
            <p:nvPr/>
          </p:nvSpPr>
          <p:spPr>
            <a:xfrm>
              <a:off x="2425553" y="1855571"/>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2"/>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2"/>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2"/>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2"/>
            <p:cNvSpPr/>
            <p:nvPr/>
          </p:nvSpPr>
          <p:spPr>
            <a:xfrm>
              <a:off x="2425988" y="185561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2"/>
            <p:cNvSpPr/>
            <p:nvPr/>
          </p:nvSpPr>
          <p:spPr>
            <a:xfrm>
              <a:off x="2424508" y="185528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2"/>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2"/>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2"/>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2"/>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2"/>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2"/>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2"/>
            <p:cNvSpPr/>
            <p:nvPr/>
          </p:nvSpPr>
          <p:spPr>
            <a:xfrm>
              <a:off x="2435682" y="1868117"/>
              <a:ext cx="258" cy="163"/>
            </a:xfrm>
            <a:custGeom>
              <a:rect b="b" l="l" r="r" t="t"/>
              <a:pathLst>
                <a:path extrusionOk="0" h="12" w="19">
                  <a:moveTo>
                    <a:pt x="18"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2"/>
            <p:cNvSpPr/>
            <p:nvPr/>
          </p:nvSpPr>
          <p:spPr>
            <a:xfrm>
              <a:off x="2432695" y="1865035"/>
              <a:ext cx="204" cy="299"/>
            </a:xfrm>
            <a:custGeom>
              <a:rect b="b" l="l" r="r" t="t"/>
              <a:pathLst>
                <a:path extrusionOk="0" h="22" w="15">
                  <a:moveTo>
                    <a:pt x="14"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2"/>
            <p:cNvSpPr/>
            <p:nvPr/>
          </p:nvSpPr>
          <p:spPr>
            <a:xfrm>
              <a:off x="2435397" y="1867886"/>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2"/>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2"/>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2"/>
            <p:cNvSpPr/>
            <p:nvPr/>
          </p:nvSpPr>
          <p:spPr>
            <a:xfrm>
              <a:off x="2432315" y="1864505"/>
              <a:ext cx="244" cy="353"/>
            </a:xfrm>
            <a:custGeom>
              <a:rect b="b" l="l" r="r" t="t"/>
              <a:pathLst>
                <a:path extrusionOk="0" h="26" w="18">
                  <a:moveTo>
                    <a:pt x="1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2"/>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2"/>
            <p:cNvSpPr/>
            <p:nvPr/>
          </p:nvSpPr>
          <p:spPr>
            <a:xfrm>
              <a:off x="2435071" y="1867601"/>
              <a:ext cx="204" cy="204"/>
            </a:xfrm>
            <a:custGeom>
              <a:rect b="b" l="l" r="r" t="t"/>
              <a:pathLst>
                <a:path extrusionOk="0" h="15" w="15">
                  <a:moveTo>
                    <a:pt x="1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2"/>
            <p:cNvSpPr/>
            <p:nvPr/>
          </p:nvSpPr>
          <p:spPr>
            <a:xfrm>
              <a:off x="2433021" y="1865551"/>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2"/>
            <p:cNvSpPr/>
            <p:nvPr/>
          </p:nvSpPr>
          <p:spPr>
            <a:xfrm>
              <a:off x="2434732" y="1867316"/>
              <a:ext cx="204" cy="204"/>
            </a:xfrm>
            <a:custGeom>
              <a:rect b="b" l="l" r="r" t="t"/>
              <a:pathLst>
                <a:path extrusionOk="0" h="15" w="15">
                  <a:moveTo>
                    <a:pt x="15"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2"/>
            <p:cNvSpPr/>
            <p:nvPr/>
          </p:nvSpPr>
          <p:spPr>
            <a:xfrm>
              <a:off x="2433456" y="1865985"/>
              <a:ext cx="299" cy="339"/>
            </a:xfrm>
            <a:custGeom>
              <a:rect b="b" l="l" r="r" t="t"/>
              <a:pathLst>
                <a:path extrusionOk="0" h="25" w="22">
                  <a:moveTo>
                    <a:pt x="21"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2"/>
            <p:cNvSpPr/>
            <p:nvPr/>
          </p:nvSpPr>
          <p:spPr>
            <a:xfrm>
              <a:off x="2434352" y="1866936"/>
              <a:ext cx="258" cy="244"/>
            </a:xfrm>
            <a:custGeom>
              <a:rect b="b" l="l" r="r" t="t"/>
              <a:pathLst>
                <a:path extrusionOk="0" h="18" w="19">
                  <a:moveTo>
                    <a:pt x="18"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2"/>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2"/>
            <p:cNvSpPr/>
            <p:nvPr/>
          </p:nvSpPr>
          <p:spPr>
            <a:xfrm>
              <a:off x="2433836" y="1866460"/>
              <a:ext cx="394" cy="394"/>
            </a:xfrm>
            <a:custGeom>
              <a:rect b="b" l="l" r="r" t="t"/>
              <a:pathLst>
                <a:path extrusionOk="0" h="29" w="29">
                  <a:moveTo>
                    <a:pt x="28" y="2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2"/>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2"/>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2"/>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2"/>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2"/>
            <p:cNvSpPr/>
            <p:nvPr/>
          </p:nvSpPr>
          <p:spPr>
            <a:xfrm>
              <a:off x="2791942" y="200215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2"/>
            <p:cNvSpPr/>
            <p:nvPr/>
          </p:nvSpPr>
          <p:spPr>
            <a:xfrm>
              <a:off x="2790367" y="2002059"/>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2"/>
            <p:cNvSpPr/>
            <p:nvPr/>
          </p:nvSpPr>
          <p:spPr>
            <a:xfrm>
              <a:off x="2792458" y="2002154"/>
              <a:ext cx="394" cy="14"/>
            </a:xfrm>
            <a:custGeom>
              <a:rect b="b" l="l" r="r" t="t"/>
              <a:pathLst>
                <a:path extrusionOk="0" h="1" w="29">
                  <a:moveTo>
                    <a:pt x="1" y="1"/>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2"/>
            <p:cNvSpPr/>
            <p:nvPr/>
          </p:nvSpPr>
          <p:spPr>
            <a:xfrm>
              <a:off x="2790843" y="2002113"/>
              <a:ext cx="394" cy="14"/>
            </a:xfrm>
            <a:custGeom>
              <a:rect b="b" l="l" r="r" t="t"/>
              <a:pathLst>
                <a:path extrusionOk="0" h="1" w="29">
                  <a:moveTo>
                    <a:pt x="1" y="0"/>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2"/>
            <p:cNvSpPr/>
            <p:nvPr/>
          </p:nvSpPr>
          <p:spPr>
            <a:xfrm>
              <a:off x="2793463" y="2002059"/>
              <a:ext cx="353" cy="14"/>
            </a:xfrm>
            <a:custGeom>
              <a:rect b="b" l="l" r="r" t="t"/>
              <a:pathLst>
                <a:path extrusionOk="0" h="1" w="26">
                  <a:moveTo>
                    <a:pt x="1"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2"/>
            <p:cNvSpPr/>
            <p:nvPr/>
          </p:nvSpPr>
          <p:spPr>
            <a:xfrm>
              <a:off x="2792947" y="2002113"/>
              <a:ext cx="380" cy="14"/>
            </a:xfrm>
            <a:custGeom>
              <a:rect b="b" l="l" r="r" t="t"/>
              <a:pathLst>
                <a:path extrusionOk="0" h="1" w="28">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2"/>
            <p:cNvSpPr/>
            <p:nvPr/>
          </p:nvSpPr>
          <p:spPr>
            <a:xfrm>
              <a:off x="2793938" y="2002018"/>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2"/>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2"/>
            <p:cNvSpPr/>
            <p:nvPr/>
          </p:nvSpPr>
          <p:spPr>
            <a:xfrm>
              <a:off x="2783524" y="1996546"/>
              <a:ext cx="394" cy="68"/>
            </a:xfrm>
            <a:custGeom>
              <a:rect b="b" l="l" r="r" t="t"/>
              <a:pathLst>
                <a:path extrusionOk="0" h="5" w="29">
                  <a:moveTo>
                    <a:pt x="1" y="1"/>
                  </a:moveTo>
                  <a:lnTo>
                    <a:pt x="29"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2"/>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2"/>
            <p:cNvSpPr/>
            <p:nvPr/>
          </p:nvSpPr>
          <p:spPr>
            <a:xfrm>
              <a:off x="2789471" y="2001869"/>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2"/>
            <p:cNvSpPr/>
            <p:nvPr/>
          </p:nvSpPr>
          <p:spPr>
            <a:xfrm>
              <a:off x="2789091" y="2001733"/>
              <a:ext cx="244" cy="109"/>
            </a:xfrm>
            <a:custGeom>
              <a:rect b="b" l="l" r="r" t="t"/>
              <a:pathLst>
                <a:path extrusionOk="0" h="8" w="18">
                  <a:moveTo>
                    <a:pt x="0"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2"/>
            <p:cNvSpPr/>
            <p:nvPr/>
          </p:nvSpPr>
          <p:spPr>
            <a:xfrm>
              <a:off x="2789892" y="2001964"/>
              <a:ext cx="299" cy="109"/>
            </a:xfrm>
            <a:custGeom>
              <a:rect b="b" l="l" r="r" t="t"/>
              <a:pathLst>
                <a:path extrusionOk="0" h="8" w="22">
                  <a:moveTo>
                    <a:pt x="1" y="1"/>
                  </a:moveTo>
                  <a:lnTo>
                    <a:pt x="22"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2"/>
            <p:cNvSpPr/>
            <p:nvPr/>
          </p:nvSpPr>
          <p:spPr>
            <a:xfrm>
              <a:off x="2794943" y="200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2"/>
            <p:cNvSpPr/>
            <p:nvPr/>
          </p:nvSpPr>
          <p:spPr>
            <a:xfrm>
              <a:off x="2796083" y="2000253"/>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2"/>
            <p:cNvSpPr/>
            <p:nvPr/>
          </p:nvSpPr>
          <p:spPr>
            <a:xfrm>
              <a:off x="2791847" y="200215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2"/>
            <p:cNvSpPr/>
            <p:nvPr/>
          </p:nvSpPr>
          <p:spPr>
            <a:xfrm>
              <a:off x="2794563" y="2001923"/>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2"/>
            <p:cNvSpPr/>
            <p:nvPr/>
          </p:nvSpPr>
          <p:spPr>
            <a:xfrm>
              <a:off x="2794794" y="2001923"/>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2"/>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2"/>
            <p:cNvSpPr/>
            <p:nvPr/>
          </p:nvSpPr>
          <p:spPr>
            <a:xfrm>
              <a:off x="2796749" y="199916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2"/>
            <p:cNvSpPr/>
            <p:nvPr/>
          </p:nvSpPr>
          <p:spPr>
            <a:xfrm>
              <a:off x="2796559" y="1999208"/>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2"/>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2"/>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2"/>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2"/>
            <p:cNvSpPr/>
            <p:nvPr/>
          </p:nvSpPr>
          <p:spPr>
            <a:xfrm>
              <a:off x="2794223" y="2001964"/>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2"/>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2"/>
            <p:cNvSpPr/>
            <p:nvPr/>
          </p:nvSpPr>
          <p:spPr>
            <a:xfrm>
              <a:off x="2888668" y="2013192"/>
              <a:ext cx="204" cy="244"/>
            </a:xfrm>
            <a:custGeom>
              <a:rect b="b" l="l" r="r" t="t"/>
              <a:pathLst>
                <a:path extrusionOk="0" h="18" w="15">
                  <a:moveTo>
                    <a:pt x="15"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2"/>
            <p:cNvSpPr/>
            <p:nvPr/>
          </p:nvSpPr>
          <p:spPr>
            <a:xfrm>
              <a:off x="2888913" y="2013478"/>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2"/>
            <p:cNvSpPr/>
            <p:nvPr/>
          </p:nvSpPr>
          <p:spPr>
            <a:xfrm>
              <a:off x="2888438" y="2012907"/>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2"/>
            <p:cNvSpPr/>
            <p:nvPr/>
          </p:nvSpPr>
          <p:spPr>
            <a:xfrm>
              <a:off x="2889049" y="2013708"/>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2"/>
            <p:cNvSpPr/>
            <p:nvPr/>
          </p:nvSpPr>
          <p:spPr>
            <a:xfrm>
              <a:off x="2887582" y="2011577"/>
              <a:ext cx="299" cy="434"/>
            </a:xfrm>
            <a:custGeom>
              <a:rect b="b" l="l" r="r" t="t"/>
              <a:pathLst>
                <a:path extrusionOk="0" h="32" w="22">
                  <a:moveTo>
                    <a:pt x="0" y="0"/>
                  </a:moveTo>
                  <a:lnTo>
                    <a:pt x="2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2"/>
            <p:cNvSpPr/>
            <p:nvPr/>
          </p:nvSpPr>
          <p:spPr>
            <a:xfrm>
              <a:off x="2888247" y="2012568"/>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2"/>
            <p:cNvSpPr/>
            <p:nvPr/>
          </p:nvSpPr>
          <p:spPr>
            <a:xfrm>
              <a:off x="2889239" y="2013898"/>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2"/>
            <p:cNvSpPr/>
            <p:nvPr/>
          </p:nvSpPr>
          <p:spPr>
            <a:xfrm>
              <a:off x="2887908" y="2012093"/>
              <a:ext cx="204" cy="353"/>
            </a:xfrm>
            <a:custGeom>
              <a:rect b="b" l="l" r="r" t="t"/>
              <a:pathLst>
                <a:path extrusionOk="0" h="26" w="15">
                  <a:moveTo>
                    <a:pt x="15"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2"/>
            <p:cNvSpPr/>
            <p:nvPr/>
          </p:nvSpPr>
          <p:spPr>
            <a:xfrm>
              <a:off x="2889334" y="2014048"/>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2"/>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2"/>
            <p:cNvSpPr/>
            <p:nvPr/>
          </p:nvSpPr>
          <p:spPr>
            <a:xfrm>
              <a:off x="2889483" y="2014143"/>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2"/>
            <p:cNvSpPr/>
            <p:nvPr/>
          </p:nvSpPr>
          <p:spPr>
            <a:xfrm>
              <a:off x="2889578" y="2014238"/>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2"/>
            <p:cNvSpPr/>
            <p:nvPr/>
          </p:nvSpPr>
          <p:spPr>
            <a:xfrm>
              <a:off x="2889619" y="2014279"/>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2"/>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2"/>
            <p:cNvSpPr/>
            <p:nvPr/>
          </p:nvSpPr>
          <p:spPr>
            <a:xfrm>
              <a:off x="2893950" y="2010952"/>
              <a:ext cx="54" cy="299"/>
            </a:xfrm>
            <a:custGeom>
              <a:rect b="b" l="l" r="r" t="t"/>
              <a:pathLst>
                <a:path extrusionOk="0" h="22" w="4">
                  <a:moveTo>
                    <a:pt x="0" y="1"/>
                  </a:moveTo>
                  <a:lnTo>
                    <a:pt x="4"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2"/>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2"/>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2"/>
            <p:cNvSpPr/>
            <p:nvPr/>
          </p:nvSpPr>
          <p:spPr>
            <a:xfrm>
              <a:off x="2889714" y="201433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2"/>
            <p:cNvSpPr/>
            <p:nvPr/>
          </p:nvSpPr>
          <p:spPr>
            <a:xfrm>
              <a:off x="2893855" y="2010477"/>
              <a:ext cx="54" cy="353"/>
            </a:xfrm>
            <a:custGeom>
              <a:rect b="b" l="l" r="r" t="t"/>
              <a:pathLst>
                <a:path extrusionOk="0" h="26" w="4">
                  <a:moveTo>
                    <a:pt x="0" y="1"/>
                  </a:moveTo>
                  <a:lnTo>
                    <a:pt x="4"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2"/>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2"/>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2"/>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2"/>
            <p:cNvSpPr/>
            <p:nvPr/>
          </p:nvSpPr>
          <p:spPr>
            <a:xfrm>
              <a:off x="2333674" y="1784181"/>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2"/>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2"/>
            <p:cNvSpPr/>
            <p:nvPr/>
          </p:nvSpPr>
          <p:spPr>
            <a:xfrm>
              <a:off x="2334530" y="1788403"/>
              <a:ext cx="204" cy="828"/>
            </a:xfrm>
            <a:custGeom>
              <a:rect b="b" l="l" r="r" t="t"/>
              <a:pathLst>
                <a:path extrusionOk="0" h="61" w="15">
                  <a:moveTo>
                    <a:pt x="1" y="1"/>
                  </a:moveTo>
                  <a:lnTo>
                    <a:pt x="15"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2"/>
            <p:cNvSpPr/>
            <p:nvPr/>
          </p:nvSpPr>
          <p:spPr>
            <a:xfrm>
              <a:off x="2334340" y="1787697"/>
              <a:ext cx="204" cy="720"/>
            </a:xfrm>
            <a:custGeom>
              <a:rect b="b" l="l" r="r" t="t"/>
              <a:pathLst>
                <a:path extrusionOk="0" h="53" w="15">
                  <a:moveTo>
                    <a:pt x="1" y="0"/>
                  </a:moveTo>
                  <a:lnTo>
                    <a:pt x="15"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2"/>
            <p:cNvSpPr/>
            <p:nvPr/>
          </p:nvSpPr>
          <p:spPr>
            <a:xfrm>
              <a:off x="2333770" y="17850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2"/>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2"/>
            <p:cNvSpPr/>
            <p:nvPr/>
          </p:nvSpPr>
          <p:spPr>
            <a:xfrm>
              <a:off x="2333865" y="1785742"/>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2"/>
            <p:cNvSpPr/>
            <p:nvPr/>
          </p:nvSpPr>
          <p:spPr>
            <a:xfrm>
              <a:off x="2334055" y="1786462"/>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2"/>
            <p:cNvSpPr/>
            <p:nvPr/>
          </p:nvSpPr>
          <p:spPr>
            <a:xfrm>
              <a:off x="2333674" y="178418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2"/>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2"/>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2"/>
            <p:cNvSpPr/>
            <p:nvPr/>
          </p:nvSpPr>
          <p:spPr>
            <a:xfrm>
              <a:off x="2337666" y="179363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2"/>
            <p:cNvSpPr/>
            <p:nvPr/>
          </p:nvSpPr>
          <p:spPr>
            <a:xfrm>
              <a:off x="2338046" y="1793590"/>
              <a:ext cx="679" cy="14"/>
            </a:xfrm>
            <a:custGeom>
              <a:rect b="b" l="l" r="r" t="t"/>
              <a:pathLst>
                <a:path extrusionOk="0" h="1" w="50">
                  <a:moveTo>
                    <a:pt x="1" y="0"/>
                  </a:moveTo>
                  <a:lnTo>
                    <a:pt x="5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2"/>
            <p:cNvSpPr/>
            <p:nvPr/>
          </p:nvSpPr>
          <p:spPr>
            <a:xfrm>
              <a:off x="2342663" y="1794255"/>
              <a:ext cx="353" cy="204"/>
            </a:xfrm>
            <a:custGeom>
              <a:rect b="b" l="l" r="r" t="t"/>
              <a:pathLst>
                <a:path extrusionOk="0" h="15" w="26">
                  <a:moveTo>
                    <a:pt x="1" y="0"/>
                  </a:moveTo>
                  <a:lnTo>
                    <a:pt x="25"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2"/>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2"/>
            <p:cNvSpPr/>
            <p:nvPr/>
          </p:nvSpPr>
          <p:spPr>
            <a:xfrm>
              <a:off x="2343192" y="1794540"/>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2"/>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2"/>
            <p:cNvSpPr/>
            <p:nvPr/>
          </p:nvSpPr>
          <p:spPr>
            <a:xfrm>
              <a:off x="2382309" y="181835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2"/>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2"/>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2"/>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2"/>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2"/>
            <p:cNvSpPr/>
            <p:nvPr/>
          </p:nvSpPr>
          <p:spPr>
            <a:xfrm>
              <a:off x="2397991" y="1811743"/>
              <a:ext cx="204" cy="14"/>
            </a:xfrm>
            <a:custGeom>
              <a:rect b="b" l="l" r="r" t="t"/>
              <a:pathLst>
                <a:path extrusionOk="0" h="1" w="15">
                  <a:moveTo>
                    <a:pt x="0"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2"/>
            <p:cNvSpPr/>
            <p:nvPr/>
          </p:nvSpPr>
          <p:spPr>
            <a:xfrm>
              <a:off x="2393185" y="1816685"/>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2"/>
            <p:cNvSpPr/>
            <p:nvPr/>
          </p:nvSpPr>
          <p:spPr>
            <a:xfrm>
              <a:off x="2399702" y="1812598"/>
              <a:ext cx="204" cy="204"/>
            </a:xfrm>
            <a:custGeom>
              <a:rect b="b" l="l" r="r" t="t"/>
              <a:pathLst>
                <a:path extrusionOk="0" h="15" w="15">
                  <a:moveTo>
                    <a:pt x="1" y="1"/>
                  </a:moveTo>
                  <a:lnTo>
                    <a:pt x="15"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2"/>
            <p:cNvSpPr/>
            <p:nvPr/>
          </p:nvSpPr>
          <p:spPr>
            <a:xfrm>
              <a:off x="2399227" y="1812273"/>
              <a:ext cx="204" cy="149"/>
            </a:xfrm>
            <a:custGeom>
              <a:rect b="b" l="l" r="r" t="t"/>
              <a:pathLst>
                <a:path extrusionOk="0" h="11" w="15">
                  <a:moveTo>
                    <a:pt x="1" y="0"/>
                  </a:move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2"/>
            <p:cNvSpPr/>
            <p:nvPr/>
          </p:nvSpPr>
          <p:spPr>
            <a:xfrm>
              <a:off x="2398426" y="1811838"/>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2"/>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2"/>
            <p:cNvSpPr/>
            <p:nvPr/>
          </p:nvSpPr>
          <p:spPr>
            <a:xfrm>
              <a:off x="2393755" y="181540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2"/>
            <p:cNvSpPr/>
            <p:nvPr/>
          </p:nvSpPr>
          <p:spPr>
            <a:xfrm>
              <a:off x="2400747" y="1813549"/>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2"/>
            <p:cNvSpPr/>
            <p:nvPr/>
          </p:nvSpPr>
          <p:spPr>
            <a:xfrm>
              <a:off x="2393375" y="181616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2"/>
            <p:cNvSpPr/>
            <p:nvPr/>
          </p:nvSpPr>
          <p:spPr>
            <a:xfrm>
              <a:off x="2400177" y="1813033"/>
              <a:ext cx="299" cy="244"/>
            </a:xfrm>
            <a:custGeom>
              <a:rect b="b" l="l" r="r" t="t"/>
              <a:pathLst>
                <a:path extrusionOk="0" h="18" w="22">
                  <a:moveTo>
                    <a:pt x="1" y="0"/>
                  </a:moveTo>
                  <a:lnTo>
                    <a:pt x="2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2"/>
            <p:cNvSpPr/>
            <p:nvPr/>
          </p:nvSpPr>
          <p:spPr>
            <a:xfrm>
              <a:off x="2393565" y="1815735"/>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2"/>
            <p:cNvSpPr/>
            <p:nvPr/>
          </p:nvSpPr>
          <p:spPr>
            <a:xfrm>
              <a:off x="2398806" y="1812028"/>
              <a:ext cx="204" cy="109"/>
            </a:xfrm>
            <a:custGeom>
              <a:rect b="b" l="l" r="r" t="t"/>
              <a:pathLst>
                <a:path extrusionOk="0" h="8" w="15">
                  <a:moveTo>
                    <a:pt x="0" y="1"/>
                  </a:moveTo>
                  <a:lnTo>
                    <a:pt x="1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2"/>
            <p:cNvSpPr/>
            <p:nvPr/>
          </p:nvSpPr>
          <p:spPr>
            <a:xfrm>
              <a:off x="2394420" y="181426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2"/>
            <p:cNvSpPr/>
            <p:nvPr/>
          </p:nvSpPr>
          <p:spPr>
            <a:xfrm>
              <a:off x="2394040" y="181483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2"/>
            <p:cNvSpPr/>
            <p:nvPr/>
          </p:nvSpPr>
          <p:spPr>
            <a:xfrm>
              <a:off x="2394135" y="1814649"/>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2"/>
            <p:cNvSpPr/>
            <p:nvPr/>
          </p:nvSpPr>
          <p:spPr>
            <a:xfrm>
              <a:off x="2394230" y="1814499"/>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2"/>
            <p:cNvSpPr/>
            <p:nvPr/>
          </p:nvSpPr>
          <p:spPr>
            <a:xfrm>
              <a:off x="2394380" y="181430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2"/>
            <p:cNvSpPr/>
            <p:nvPr/>
          </p:nvSpPr>
          <p:spPr>
            <a:xfrm>
              <a:off x="2394325" y="181440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2"/>
            <p:cNvSpPr/>
            <p:nvPr/>
          </p:nvSpPr>
          <p:spPr>
            <a:xfrm>
              <a:off x="2393904" y="1815070"/>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2"/>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2"/>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2"/>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2"/>
            <p:cNvSpPr/>
            <p:nvPr/>
          </p:nvSpPr>
          <p:spPr>
            <a:xfrm>
              <a:off x="2083563" y="1634394"/>
              <a:ext cx="149" cy="109"/>
            </a:xfrm>
            <a:custGeom>
              <a:rect b="b" l="l" r="r" t="t"/>
              <a:pathLst>
                <a:path extrusionOk="0" h="8" w="11">
                  <a:moveTo>
                    <a:pt x="1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2"/>
            <p:cNvSpPr/>
            <p:nvPr/>
          </p:nvSpPr>
          <p:spPr>
            <a:xfrm>
              <a:off x="2066972" y="1624699"/>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2"/>
            <p:cNvSpPr/>
            <p:nvPr/>
          </p:nvSpPr>
          <p:spPr>
            <a:xfrm>
              <a:off x="2087840" y="1638630"/>
              <a:ext cx="244" cy="299"/>
            </a:xfrm>
            <a:custGeom>
              <a:rect b="b" l="l" r="r" t="t"/>
              <a:pathLst>
                <a:path extrusionOk="0" h="22" w="18">
                  <a:moveTo>
                    <a:pt x="1" y="1"/>
                  </a:moveTo>
                  <a:lnTo>
                    <a:pt x="18"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2"/>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2"/>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2"/>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2"/>
            <p:cNvSpPr/>
            <p:nvPr/>
          </p:nvSpPr>
          <p:spPr>
            <a:xfrm>
              <a:off x="2088411" y="1639295"/>
              <a:ext cx="204" cy="204"/>
            </a:xfrm>
            <a:custGeom>
              <a:rect b="b" l="l" r="r" t="t"/>
              <a:pathLst>
                <a:path extrusionOk="0" h="15" w="15">
                  <a:moveTo>
                    <a:pt x="15"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2"/>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2"/>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2"/>
            <p:cNvSpPr/>
            <p:nvPr/>
          </p:nvSpPr>
          <p:spPr>
            <a:xfrm>
              <a:off x="2088125" y="1638969"/>
              <a:ext cx="204" cy="244"/>
            </a:xfrm>
            <a:custGeom>
              <a:rect b="b" l="l" r="r" t="t"/>
              <a:pathLst>
                <a:path extrusionOk="0" h="18" w="15">
                  <a:moveTo>
                    <a:pt x="1" y="0"/>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2"/>
            <p:cNvSpPr/>
            <p:nvPr/>
          </p:nvSpPr>
          <p:spPr>
            <a:xfrm>
              <a:off x="2088696" y="1639580"/>
              <a:ext cx="258" cy="204"/>
            </a:xfrm>
            <a:custGeom>
              <a:rect b="b" l="l" r="r" t="t"/>
              <a:pathLst>
                <a:path extrusionOk="0" h="15" w="19">
                  <a:moveTo>
                    <a:pt x="1" y="1"/>
                  </a:moveTo>
                  <a:lnTo>
                    <a:pt x="18"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2"/>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2"/>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2"/>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2"/>
            <p:cNvSpPr/>
            <p:nvPr/>
          </p:nvSpPr>
          <p:spPr>
            <a:xfrm>
              <a:off x="2101676" y="1658019"/>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2"/>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2"/>
            <p:cNvSpPr/>
            <p:nvPr/>
          </p:nvSpPr>
          <p:spPr>
            <a:xfrm>
              <a:off x="2101296" y="1658209"/>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2"/>
            <p:cNvSpPr/>
            <p:nvPr/>
          </p:nvSpPr>
          <p:spPr>
            <a:xfrm>
              <a:off x="2100630" y="1658684"/>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2"/>
            <p:cNvSpPr/>
            <p:nvPr/>
          </p:nvSpPr>
          <p:spPr>
            <a:xfrm>
              <a:off x="2100956" y="1658453"/>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2"/>
            <p:cNvSpPr/>
            <p:nvPr/>
          </p:nvSpPr>
          <p:spPr>
            <a:xfrm>
              <a:off x="2102056" y="1657829"/>
              <a:ext cx="204" cy="163"/>
            </a:xfrm>
            <a:custGeom>
              <a:rect b="b" l="l" r="r" t="t"/>
              <a:pathLst>
                <a:path extrusionOk="0" h="12"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2"/>
            <p:cNvSpPr/>
            <p:nvPr/>
          </p:nvSpPr>
          <p:spPr>
            <a:xfrm>
              <a:off x="2103142" y="1657543"/>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2"/>
            <p:cNvSpPr/>
            <p:nvPr/>
          </p:nvSpPr>
          <p:spPr>
            <a:xfrm>
              <a:off x="2102816" y="1657638"/>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2"/>
            <p:cNvSpPr/>
            <p:nvPr/>
          </p:nvSpPr>
          <p:spPr>
            <a:xfrm>
              <a:off x="2102436" y="1657733"/>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2"/>
            <p:cNvSpPr/>
            <p:nvPr/>
          </p:nvSpPr>
          <p:spPr>
            <a:xfrm>
              <a:off x="2100345" y="1659023"/>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2"/>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2"/>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2"/>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2"/>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2"/>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2"/>
            <p:cNvSpPr/>
            <p:nvPr/>
          </p:nvSpPr>
          <p:spPr>
            <a:xfrm>
              <a:off x="2100060" y="1659308"/>
              <a:ext cx="204" cy="244"/>
            </a:xfrm>
            <a:custGeom>
              <a:rect b="b" l="l" r="r" t="t"/>
              <a:pathLst>
                <a:path extrusionOk="0" h="18" w="15">
                  <a:moveTo>
                    <a:pt x="0" y="18"/>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2"/>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2"/>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2"/>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2"/>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2"/>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2"/>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2"/>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2"/>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2"/>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2"/>
            <p:cNvSpPr/>
            <p:nvPr/>
          </p:nvSpPr>
          <p:spPr>
            <a:xfrm>
              <a:off x="1391722" y="1941503"/>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2"/>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2"/>
            <p:cNvSpPr/>
            <p:nvPr/>
          </p:nvSpPr>
          <p:spPr>
            <a:xfrm>
              <a:off x="1391586" y="1938937"/>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2"/>
            <p:cNvSpPr/>
            <p:nvPr/>
          </p:nvSpPr>
          <p:spPr>
            <a:xfrm>
              <a:off x="1381403" y="1935230"/>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2"/>
            <p:cNvSpPr/>
            <p:nvPr/>
          </p:nvSpPr>
          <p:spPr>
            <a:xfrm>
              <a:off x="1391396" y="1938516"/>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2"/>
            <p:cNvSpPr/>
            <p:nvPr/>
          </p:nvSpPr>
          <p:spPr>
            <a:xfrm>
              <a:off x="1382163" y="1935665"/>
              <a:ext cx="204" cy="109"/>
            </a:xfrm>
            <a:custGeom>
              <a:rect b="b" l="l" r="r" t="t"/>
              <a:pathLst>
                <a:path extrusionOk="0" h="8" w="15">
                  <a:moveTo>
                    <a:pt x="1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2"/>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2"/>
            <p:cNvSpPr/>
            <p:nvPr/>
          </p:nvSpPr>
          <p:spPr>
            <a:xfrm>
              <a:off x="1391627" y="1941978"/>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2"/>
            <p:cNvSpPr/>
            <p:nvPr/>
          </p:nvSpPr>
          <p:spPr>
            <a:xfrm>
              <a:off x="1391722" y="1939602"/>
              <a:ext cx="14" cy="109"/>
            </a:xfrm>
            <a:custGeom>
              <a:rect b="b" l="l" r="r" t="t"/>
              <a:pathLst>
                <a:path extrusionOk="0" h="8" w="1">
                  <a:moveTo>
                    <a:pt x="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2"/>
            <p:cNvSpPr/>
            <p:nvPr/>
          </p:nvSpPr>
          <p:spPr>
            <a:xfrm>
              <a:off x="1391722" y="193998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2"/>
            <p:cNvSpPr/>
            <p:nvPr/>
          </p:nvSpPr>
          <p:spPr>
            <a:xfrm>
              <a:off x="1391722" y="193941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2"/>
            <p:cNvSpPr/>
            <p:nvPr/>
          </p:nvSpPr>
          <p:spPr>
            <a:xfrm>
              <a:off x="1391627" y="1939127"/>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2"/>
            <p:cNvSpPr/>
            <p:nvPr/>
          </p:nvSpPr>
          <p:spPr>
            <a:xfrm>
              <a:off x="1391491" y="1938652"/>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2"/>
            <p:cNvSpPr/>
            <p:nvPr/>
          </p:nvSpPr>
          <p:spPr>
            <a:xfrm>
              <a:off x="1391532" y="193880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2"/>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2"/>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2"/>
            <p:cNvSpPr/>
            <p:nvPr/>
          </p:nvSpPr>
          <p:spPr>
            <a:xfrm>
              <a:off x="1378552" y="1934660"/>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2"/>
            <p:cNvSpPr/>
            <p:nvPr/>
          </p:nvSpPr>
          <p:spPr>
            <a:xfrm>
              <a:off x="1374370" y="1937892"/>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2"/>
            <p:cNvSpPr/>
            <p:nvPr/>
          </p:nvSpPr>
          <p:spPr>
            <a:xfrm>
              <a:off x="1373759" y="1938462"/>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2"/>
            <p:cNvSpPr/>
            <p:nvPr/>
          </p:nvSpPr>
          <p:spPr>
            <a:xfrm>
              <a:off x="1377601" y="1935190"/>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2"/>
            <p:cNvSpPr/>
            <p:nvPr/>
          </p:nvSpPr>
          <p:spPr>
            <a:xfrm>
              <a:off x="1378362" y="1934714"/>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2"/>
            <p:cNvSpPr/>
            <p:nvPr/>
          </p:nvSpPr>
          <p:spPr>
            <a:xfrm>
              <a:off x="1377370" y="1935380"/>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2"/>
            <p:cNvSpPr/>
            <p:nvPr/>
          </p:nvSpPr>
          <p:spPr>
            <a:xfrm>
              <a:off x="1377031" y="1935570"/>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2"/>
            <p:cNvSpPr/>
            <p:nvPr/>
          </p:nvSpPr>
          <p:spPr>
            <a:xfrm>
              <a:off x="1376705" y="1935855"/>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2"/>
            <p:cNvSpPr/>
            <p:nvPr/>
          </p:nvSpPr>
          <p:spPr>
            <a:xfrm>
              <a:off x="1375470" y="1936900"/>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2"/>
            <p:cNvSpPr/>
            <p:nvPr/>
          </p:nvSpPr>
          <p:spPr>
            <a:xfrm>
              <a:off x="1377846" y="1935040"/>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2"/>
            <p:cNvSpPr/>
            <p:nvPr/>
          </p:nvSpPr>
          <p:spPr>
            <a:xfrm>
              <a:off x="1378076" y="1934905"/>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2"/>
            <p:cNvSpPr/>
            <p:nvPr/>
          </p:nvSpPr>
          <p:spPr>
            <a:xfrm>
              <a:off x="1374899" y="1937376"/>
              <a:ext cx="204" cy="149"/>
            </a:xfrm>
            <a:custGeom>
              <a:rect b="b" l="l" r="r" t="t"/>
              <a:pathLst>
                <a:path extrusionOk="0" h="11" w="15">
                  <a:moveTo>
                    <a:pt x="1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2"/>
            <p:cNvSpPr/>
            <p:nvPr/>
          </p:nvSpPr>
          <p:spPr>
            <a:xfrm>
              <a:off x="1375890" y="1936520"/>
              <a:ext cx="204" cy="109"/>
            </a:xfrm>
            <a:custGeom>
              <a:rect b="b" l="l" r="r" t="t"/>
              <a:pathLst>
                <a:path extrusionOk="0" h="8" w="15">
                  <a:moveTo>
                    <a:pt x="15"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2"/>
            <p:cNvSpPr/>
            <p:nvPr/>
          </p:nvSpPr>
          <p:spPr>
            <a:xfrm>
              <a:off x="1376325" y="1936140"/>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2"/>
            <p:cNvSpPr/>
            <p:nvPr/>
          </p:nvSpPr>
          <p:spPr>
            <a:xfrm>
              <a:off x="1378226" y="1934810"/>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2"/>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2"/>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2"/>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2"/>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2"/>
            <p:cNvSpPr/>
            <p:nvPr/>
          </p:nvSpPr>
          <p:spPr>
            <a:xfrm>
              <a:off x="1358213" y="1927342"/>
              <a:ext cx="394" cy="543"/>
            </a:xfrm>
            <a:custGeom>
              <a:rect b="b" l="l" r="r" t="t"/>
              <a:pathLst>
                <a:path extrusionOk="0" h="40" w="29">
                  <a:moveTo>
                    <a:pt x="1" y="39"/>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2"/>
            <p:cNvSpPr/>
            <p:nvPr/>
          </p:nvSpPr>
          <p:spPr>
            <a:xfrm>
              <a:off x="1360874" y="1924206"/>
              <a:ext cx="109" cy="163"/>
            </a:xfrm>
            <a:custGeom>
              <a:rect b="b" l="l" r="r" t="t"/>
              <a:pathLst>
                <a:path extrusionOk="0" h="12" w="8">
                  <a:moveTo>
                    <a:pt x="1" y="1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2"/>
            <p:cNvSpPr/>
            <p:nvPr/>
          </p:nvSpPr>
          <p:spPr>
            <a:xfrm>
              <a:off x="1361064" y="192397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2"/>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2"/>
            <p:cNvSpPr/>
            <p:nvPr/>
          </p:nvSpPr>
          <p:spPr>
            <a:xfrm>
              <a:off x="1358647" y="1926826"/>
              <a:ext cx="339" cy="434"/>
            </a:xfrm>
            <a:custGeom>
              <a:rect b="b" l="l" r="r" t="t"/>
              <a:pathLst>
                <a:path extrusionOk="0" h="32" w="25">
                  <a:moveTo>
                    <a:pt x="0" y="32"/>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2"/>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2"/>
            <p:cNvSpPr/>
            <p:nvPr/>
          </p:nvSpPr>
          <p:spPr>
            <a:xfrm>
              <a:off x="1359788" y="1925441"/>
              <a:ext cx="204" cy="299"/>
            </a:xfrm>
            <a:custGeom>
              <a:rect b="b" l="l" r="r" t="t"/>
              <a:pathLst>
                <a:path extrusionOk="0" h="22" w="15">
                  <a:moveTo>
                    <a:pt x="0" y="22"/>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2"/>
            <p:cNvSpPr/>
            <p:nvPr/>
          </p:nvSpPr>
          <p:spPr>
            <a:xfrm>
              <a:off x="1359448" y="1925876"/>
              <a:ext cx="258" cy="339"/>
            </a:xfrm>
            <a:custGeom>
              <a:rect b="b" l="l" r="r" t="t"/>
              <a:pathLst>
                <a:path extrusionOk="0" h="25" w="19">
                  <a:moveTo>
                    <a:pt x="1"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2"/>
            <p:cNvSpPr/>
            <p:nvPr/>
          </p:nvSpPr>
          <p:spPr>
            <a:xfrm>
              <a:off x="1360113" y="1925115"/>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2"/>
            <p:cNvSpPr/>
            <p:nvPr/>
          </p:nvSpPr>
          <p:spPr>
            <a:xfrm>
              <a:off x="1361213" y="1923785"/>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2"/>
            <p:cNvSpPr/>
            <p:nvPr/>
          </p:nvSpPr>
          <p:spPr>
            <a:xfrm>
              <a:off x="1360643" y="1924450"/>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2"/>
            <p:cNvSpPr/>
            <p:nvPr/>
          </p:nvSpPr>
          <p:spPr>
            <a:xfrm>
              <a:off x="1360399" y="1924735"/>
              <a:ext cx="163" cy="244"/>
            </a:xfrm>
            <a:custGeom>
              <a:rect b="b" l="l" r="r" t="t"/>
              <a:pathLst>
                <a:path extrusionOk="0" h="18" w="12">
                  <a:moveTo>
                    <a:pt x="1"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2"/>
            <p:cNvSpPr/>
            <p:nvPr/>
          </p:nvSpPr>
          <p:spPr>
            <a:xfrm>
              <a:off x="1359068" y="1926351"/>
              <a:ext cx="258" cy="339"/>
            </a:xfrm>
            <a:custGeom>
              <a:rect b="b" l="l" r="r" t="t"/>
              <a:pathLst>
                <a:path extrusionOk="0" h="25" w="19">
                  <a:moveTo>
                    <a:pt x="1"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2"/>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2"/>
            <p:cNvSpPr/>
            <p:nvPr/>
          </p:nvSpPr>
          <p:spPr>
            <a:xfrm>
              <a:off x="1381973" y="1909664"/>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2"/>
            <p:cNvSpPr/>
            <p:nvPr/>
          </p:nvSpPr>
          <p:spPr>
            <a:xfrm>
              <a:off x="1381837" y="1909800"/>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2"/>
            <p:cNvSpPr/>
            <p:nvPr/>
          </p:nvSpPr>
          <p:spPr>
            <a:xfrm>
              <a:off x="1386970" y="1905618"/>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2"/>
            <p:cNvSpPr/>
            <p:nvPr/>
          </p:nvSpPr>
          <p:spPr>
            <a:xfrm>
              <a:off x="1382123" y="1909515"/>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2"/>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2"/>
            <p:cNvSpPr/>
            <p:nvPr/>
          </p:nvSpPr>
          <p:spPr>
            <a:xfrm>
              <a:off x="1387214" y="1905767"/>
              <a:ext cx="244" cy="204"/>
            </a:xfrm>
            <a:custGeom>
              <a:rect b="b" l="l" r="r" t="t"/>
              <a:pathLst>
                <a:path extrusionOk="0" h="15" w="18">
                  <a:moveTo>
                    <a:pt x="0"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2"/>
            <p:cNvSpPr/>
            <p:nvPr/>
          </p:nvSpPr>
          <p:spPr>
            <a:xfrm>
              <a:off x="1382408" y="1909189"/>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2"/>
            <p:cNvSpPr/>
            <p:nvPr/>
          </p:nvSpPr>
          <p:spPr>
            <a:xfrm>
              <a:off x="1381593" y="190994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2"/>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2"/>
            <p:cNvSpPr/>
            <p:nvPr/>
          </p:nvSpPr>
          <p:spPr>
            <a:xfrm>
              <a:off x="1382258" y="1909379"/>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2"/>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2"/>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2"/>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2"/>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2"/>
            <p:cNvSpPr/>
            <p:nvPr/>
          </p:nvSpPr>
          <p:spPr>
            <a:xfrm>
              <a:off x="1510797" y="1904382"/>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2"/>
            <p:cNvSpPr/>
            <p:nvPr/>
          </p:nvSpPr>
          <p:spPr>
            <a:xfrm>
              <a:off x="1511598" y="1896453"/>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2"/>
            <p:cNvSpPr/>
            <p:nvPr/>
          </p:nvSpPr>
          <p:spPr>
            <a:xfrm>
              <a:off x="1510647" y="1905998"/>
              <a:ext cx="14" cy="448"/>
            </a:xfrm>
            <a:custGeom>
              <a:rect b="b" l="l" r="r" t="t"/>
              <a:pathLst>
                <a:path extrusionOk="0" h="33" w="1">
                  <a:moveTo>
                    <a:pt x="1" y="3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2"/>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2"/>
            <p:cNvSpPr/>
            <p:nvPr/>
          </p:nvSpPr>
          <p:spPr>
            <a:xfrm>
              <a:off x="1510932" y="1902821"/>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2"/>
            <p:cNvSpPr/>
            <p:nvPr/>
          </p:nvSpPr>
          <p:spPr>
            <a:xfrm>
              <a:off x="1511082" y="1901056"/>
              <a:ext cx="54" cy="353"/>
            </a:xfrm>
            <a:custGeom>
              <a:rect b="b" l="l" r="r" t="t"/>
              <a:pathLst>
                <a:path extrusionOk="0" h="26" w="4">
                  <a:moveTo>
                    <a:pt x="0" y="2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2"/>
            <p:cNvSpPr/>
            <p:nvPr/>
          </p:nvSpPr>
          <p:spPr>
            <a:xfrm>
              <a:off x="1511462" y="1897824"/>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2"/>
            <p:cNvSpPr/>
            <p:nvPr/>
          </p:nvSpPr>
          <p:spPr>
            <a:xfrm>
              <a:off x="1511272" y="1899399"/>
              <a:ext cx="54" cy="339"/>
            </a:xfrm>
            <a:custGeom>
              <a:rect b="b" l="l" r="r" t="t"/>
              <a:pathLst>
                <a:path extrusionOk="0" h="25" w="4">
                  <a:moveTo>
                    <a:pt x="0" y="25"/>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2"/>
            <p:cNvSpPr/>
            <p:nvPr/>
          </p:nvSpPr>
          <p:spPr>
            <a:xfrm>
              <a:off x="1511788" y="1895068"/>
              <a:ext cx="14" cy="163"/>
            </a:xfrm>
            <a:custGeom>
              <a:rect b="b" l="l" r="r" t="t"/>
              <a:pathLst>
                <a:path extrusionOk="0" h="12" w="1">
                  <a:moveTo>
                    <a:pt x="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2"/>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2"/>
            <p:cNvSpPr/>
            <p:nvPr/>
          </p:nvSpPr>
          <p:spPr>
            <a:xfrm>
              <a:off x="1418863" y="1933615"/>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2"/>
            <p:cNvSpPr/>
            <p:nvPr/>
          </p:nvSpPr>
          <p:spPr>
            <a:xfrm>
              <a:off x="1419488" y="1933194"/>
              <a:ext cx="244" cy="149"/>
            </a:xfrm>
            <a:custGeom>
              <a:rect b="b" l="l" r="r" t="t"/>
              <a:pathLst>
                <a:path extrusionOk="0" h="11" w="18">
                  <a:moveTo>
                    <a:pt x="0" y="1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2"/>
            <p:cNvSpPr/>
            <p:nvPr/>
          </p:nvSpPr>
          <p:spPr>
            <a:xfrm>
              <a:off x="1421429" y="1932189"/>
              <a:ext cx="353" cy="163"/>
            </a:xfrm>
            <a:custGeom>
              <a:rect b="b" l="l" r="r" t="t"/>
              <a:pathLst>
                <a:path extrusionOk="0" h="12" w="26">
                  <a:moveTo>
                    <a:pt x="1" y="1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2"/>
            <p:cNvSpPr/>
            <p:nvPr/>
          </p:nvSpPr>
          <p:spPr>
            <a:xfrm>
              <a:off x="1420058" y="1932814"/>
              <a:ext cx="394" cy="204"/>
            </a:xfrm>
            <a:custGeom>
              <a:rect b="b" l="l" r="r" t="t"/>
              <a:pathLst>
                <a:path extrusionOk="0" h="15" w="29">
                  <a:moveTo>
                    <a:pt x="0" y="14"/>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2"/>
            <p:cNvSpPr/>
            <p:nvPr/>
          </p:nvSpPr>
          <p:spPr>
            <a:xfrm>
              <a:off x="1423575" y="1931619"/>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2"/>
            <p:cNvSpPr/>
            <p:nvPr/>
          </p:nvSpPr>
          <p:spPr>
            <a:xfrm>
              <a:off x="1422190" y="1931958"/>
              <a:ext cx="299" cy="109"/>
            </a:xfrm>
            <a:custGeom>
              <a:rect b="b" l="l" r="r" t="t"/>
              <a:pathLst>
                <a:path extrusionOk="0" h="8" w="22">
                  <a:moveTo>
                    <a:pt x="1" y="7"/>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2"/>
            <p:cNvSpPr/>
            <p:nvPr/>
          </p:nvSpPr>
          <p:spPr>
            <a:xfrm>
              <a:off x="1422814" y="1931768"/>
              <a:ext cx="394" cy="109"/>
            </a:xfrm>
            <a:custGeom>
              <a:rect b="b" l="l" r="r" t="t"/>
              <a:pathLst>
                <a:path extrusionOk="0" h="8" w="29">
                  <a:moveTo>
                    <a:pt x="0" y="7"/>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2"/>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2"/>
            <p:cNvSpPr/>
            <p:nvPr/>
          </p:nvSpPr>
          <p:spPr>
            <a:xfrm>
              <a:off x="1420669" y="1932433"/>
              <a:ext cx="489" cy="244"/>
            </a:xfrm>
            <a:custGeom>
              <a:rect b="b" l="l" r="r" t="t"/>
              <a:pathLst>
                <a:path extrusionOk="0" h="18" w="36">
                  <a:moveTo>
                    <a:pt x="1" y="18"/>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2"/>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2"/>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2"/>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2"/>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2"/>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2"/>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2"/>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2"/>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2"/>
            <p:cNvSpPr/>
            <p:nvPr/>
          </p:nvSpPr>
          <p:spPr>
            <a:xfrm>
              <a:off x="1644983" y="2301999"/>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2"/>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2"/>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2"/>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2"/>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2"/>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2"/>
            <p:cNvSpPr/>
            <p:nvPr/>
          </p:nvSpPr>
          <p:spPr>
            <a:xfrm>
              <a:off x="1617312" y="2278700"/>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2"/>
            <p:cNvSpPr/>
            <p:nvPr/>
          </p:nvSpPr>
          <p:spPr>
            <a:xfrm>
              <a:off x="1618032" y="2278660"/>
              <a:ext cx="244" cy="14"/>
            </a:xfrm>
            <a:custGeom>
              <a:rect b="b" l="l" r="r" t="t"/>
              <a:pathLst>
                <a:path extrusionOk="0" h="1" w="18">
                  <a:moveTo>
                    <a:pt x="0"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2"/>
            <p:cNvSpPr/>
            <p:nvPr/>
          </p:nvSpPr>
          <p:spPr>
            <a:xfrm>
              <a:off x="1645024" y="2299718"/>
              <a:ext cx="14" cy="244"/>
            </a:xfrm>
            <a:custGeom>
              <a:rect b="b" l="l" r="r" t="t"/>
              <a:pathLst>
                <a:path extrusionOk="0" h="18" w="1">
                  <a:moveTo>
                    <a:pt x="1"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2"/>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2"/>
            <p:cNvSpPr/>
            <p:nvPr/>
          </p:nvSpPr>
          <p:spPr>
            <a:xfrm>
              <a:off x="1644983" y="2301429"/>
              <a:ext cx="14" cy="299"/>
            </a:xfrm>
            <a:custGeom>
              <a:rect b="b" l="l" r="r" t="t"/>
              <a:pathLst>
                <a:path extrusionOk="0" h="22"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2"/>
            <p:cNvSpPr/>
            <p:nvPr/>
          </p:nvSpPr>
          <p:spPr>
            <a:xfrm>
              <a:off x="1645119" y="2298673"/>
              <a:ext cx="14" cy="244"/>
            </a:xfrm>
            <a:custGeom>
              <a:rect b="b" l="l" r="r" t="t"/>
              <a:pathLst>
                <a:path extrusionOk="0" h="18" w="1">
                  <a:moveTo>
                    <a:pt x="1"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2"/>
            <p:cNvSpPr/>
            <p:nvPr/>
          </p:nvSpPr>
          <p:spPr>
            <a:xfrm>
              <a:off x="1618697" y="2278565"/>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2"/>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2"/>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2"/>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2"/>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2"/>
            <p:cNvSpPr/>
            <p:nvPr/>
          </p:nvSpPr>
          <p:spPr>
            <a:xfrm>
              <a:off x="1639946" y="224058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2"/>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2"/>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2"/>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2"/>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2"/>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2"/>
            <p:cNvSpPr/>
            <p:nvPr/>
          </p:nvSpPr>
          <p:spPr>
            <a:xfrm>
              <a:off x="1644358" y="224490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2"/>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2"/>
            <p:cNvSpPr/>
            <p:nvPr/>
          </p:nvSpPr>
          <p:spPr>
            <a:xfrm>
              <a:off x="1614081" y="2280031"/>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2"/>
            <p:cNvSpPr/>
            <p:nvPr/>
          </p:nvSpPr>
          <p:spPr>
            <a:xfrm>
              <a:off x="1611284" y="2310119"/>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2"/>
            <p:cNvSpPr/>
            <p:nvPr/>
          </p:nvSpPr>
          <p:spPr>
            <a:xfrm>
              <a:off x="1611379" y="230973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2"/>
            <p:cNvSpPr/>
            <p:nvPr/>
          </p:nvSpPr>
          <p:spPr>
            <a:xfrm>
              <a:off x="1611379" y="230950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2"/>
            <p:cNvSpPr/>
            <p:nvPr/>
          </p:nvSpPr>
          <p:spPr>
            <a:xfrm>
              <a:off x="1613700" y="2281226"/>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2"/>
            <p:cNvSpPr/>
            <p:nvPr/>
          </p:nvSpPr>
          <p:spPr>
            <a:xfrm>
              <a:off x="1611134" y="231055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2"/>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2"/>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2"/>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2"/>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2"/>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2"/>
            <p:cNvSpPr/>
            <p:nvPr/>
          </p:nvSpPr>
          <p:spPr>
            <a:xfrm>
              <a:off x="1542351" y="2224132"/>
              <a:ext cx="68" cy="299"/>
            </a:xfrm>
            <a:custGeom>
              <a:rect b="b" l="l" r="r" t="t"/>
              <a:pathLst>
                <a:path extrusionOk="0" h="22" w="5">
                  <a:moveTo>
                    <a:pt x="4"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2"/>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2"/>
            <p:cNvSpPr/>
            <p:nvPr/>
          </p:nvSpPr>
          <p:spPr>
            <a:xfrm>
              <a:off x="1542256" y="2224513"/>
              <a:ext cx="68" cy="204"/>
            </a:xfrm>
            <a:custGeom>
              <a:rect b="b" l="l" r="r" t="t"/>
              <a:pathLst>
                <a:path extrusionOk="0" h="15" w="5">
                  <a:moveTo>
                    <a:pt x="4"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2"/>
            <p:cNvSpPr/>
            <p:nvPr/>
          </p:nvSpPr>
          <p:spPr>
            <a:xfrm>
              <a:off x="1542066" y="2225137"/>
              <a:ext cx="68" cy="204"/>
            </a:xfrm>
            <a:custGeom>
              <a:rect b="b" l="l" r="r" t="t"/>
              <a:pathLst>
                <a:path extrusionOk="0" h="15" w="5">
                  <a:moveTo>
                    <a:pt x="4"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2"/>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2"/>
            <p:cNvSpPr/>
            <p:nvPr/>
          </p:nvSpPr>
          <p:spPr>
            <a:xfrm>
              <a:off x="1542161" y="2224893"/>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2"/>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2"/>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2"/>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2"/>
            <p:cNvSpPr/>
            <p:nvPr/>
          </p:nvSpPr>
          <p:spPr>
            <a:xfrm>
              <a:off x="1542921" y="2220955"/>
              <a:ext cx="68" cy="339"/>
            </a:xfrm>
            <a:custGeom>
              <a:rect b="b" l="l" r="r" t="t"/>
              <a:pathLst>
                <a:path extrusionOk="0" h="25" w="5">
                  <a:moveTo>
                    <a:pt x="4" y="0"/>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2"/>
            <p:cNvSpPr/>
            <p:nvPr/>
          </p:nvSpPr>
          <p:spPr>
            <a:xfrm>
              <a:off x="1532996" y="250510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2"/>
            <p:cNvSpPr/>
            <p:nvPr/>
          </p:nvSpPr>
          <p:spPr>
            <a:xfrm>
              <a:off x="1542826" y="2221566"/>
              <a:ext cx="68" cy="299"/>
            </a:xfrm>
            <a:custGeom>
              <a:rect b="b" l="l" r="r" t="t"/>
              <a:pathLst>
                <a:path extrusionOk="0" h="22" w="5">
                  <a:moveTo>
                    <a:pt x="4"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2"/>
            <p:cNvSpPr/>
            <p:nvPr/>
          </p:nvSpPr>
          <p:spPr>
            <a:xfrm>
              <a:off x="1540830" y="2504861"/>
              <a:ext cx="638" cy="68"/>
            </a:xfrm>
            <a:custGeom>
              <a:rect b="b" l="l" r="r" t="t"/>
              <a:pathLst>
                <a:path extrusionOk="0" h="5" w="47">
                  <a:moveTo>
                    <a:pt x="1" y="1"/>
                  </a:moveTo>
                  <a:lnTo>
                    <a:pt x="46"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2"/>
            <p:cNvSpPr/>
            <p:nvPr/>
          </p:nvSpPr>
          <p:spPr>
            <a:xfrm>
              <a:off x="1543111" y="2219530"/>
              <a:ext cx="68" cy="299"/>
            </a:xfrm>
            <a:custGeom>
              <a:rect b="b" l="l" r="r" t="t"/>
              <a:pathLst>
                <a:path extrusionOk="0" h="22" w="5">
                  <a:moveTo>
                    <a:pt x="4"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2"/>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2"/>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2"/>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2"/>
            <p:cNvSpPr/>
            <p:nvPr/>
          </p:nvSpPr>
          <p:spPr>
            <a:xfrm>
              <a:off x="1542541" y="2223141"/>
              <a:ext cx="109" cy="339"/>
            </a:xfrm>
            <a:custGeom>
              <a:rect b="b" l="l" r="r" t="t"/>
              <a:pathLst>
                <a:path extrusionOk="0" h="25" w="8">
                  <a:moveTo>
                    <a:pt x="8" y="0"/>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2"/>
            <p:cNvSpPr/>
            <p:nvPr/>
          </p:nvSpPr>
          <p:spPr>
            <a:xfrm>
              <a:off x="1542785" y="2222137"/>
              <a:ext cx="54" cy="299"/>
            </a:xfrm>
            <a:custGeom>
              <a:rect b="b" l="l" r="r" t="t"/>
              <a:pathLst>
                <a:path extrusionOk="0" h="22" w="4">
                  <a:moveTo>
                    <a:pt x="4"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2"/>
            <p:cNvSpPr/>
            <p:nvPr/>
          </p:nvSpPr>
          <p:spPr>
            <a:xfrm>
              <a:off x="1541590" y="2504915"/>
              <a:ext cx="448" cy="54"/>
            </a:xfrm>
            <a:custGeom>
              <a:rect b="b" l="l" r="r" t="t"/>
              <a:pathLst>
                <a:path extrusionOk="0" h="4" w="33">
                  <a:moveTo>
                    <a:pt x="1"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2"/>
            <p:cNvSpPr/>
            <p:nvPr/>
          </p:nvSpPr>
          <p:spPr>
            <a:xfrm>
              <a:off x="1542636" y="2222666"/>
              <a:ext cx="109" cy="299"/>
            </a:xfrm>
            <a:custGeom>
              <a:rect b="b" l="l" r="r" t="t"/>
              <a:pathLst>
                <a:path extrusionOk="0" h="22" w="8">
                  <a:moveTo>
                    <a:pt x="8"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2"/>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2"/>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2"/>
            <p:cNvSpPr/>
            <p:nvPr/>
          </p:nvSpPr>
          <p:spPr>
            <a:xfrm>
              <a:off x="1523858" y="2474868"/>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2"/>
            <p:cNvSpPr/>
            <p:nvPr/>
          </p:nvSpPr>
          <p:spPr>
            <a:xfrm>
              <a:off x="1525243" y="2475724"/>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2"/>
            <p:cNvSpPr/>
            <p:nvPr/>
          </p:nvSpPr>
          <p:spPr>
            <a:xfrm>
              <a:off x="1524483" y="247524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2"/>
            <p:cNvSpPr/>
            <p:nvPr/>
          </p:nvSpPr>
          <p:spPr>
            <a:xfrm>
              <a:off x="1523057" y="2474488"/>
              <a:ext cx="149" cy="109"/>
            </a:xfrm>
            <a:custGeom>
              <a:rect b="b" l="l" r="r" t="t"/>
              <a:pathLst>
                <a:path extrusionOk="0" h="8" w="11">
                  <a:moveTo>
                    <a:pt x="0"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2"/>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2"/>
            <p:cNvSpPr/>
            <p:nvPr/>
          </p:nvSpPr>
          <p:spPr>
            <a:xfrm>
              <a:off x="1542215" y="2504956"/>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2"/>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2"/>
            <p:cNvSpPr/>
            <p:nvPr/>
          </p:nvSpPr>
          <p:spPr>
            <a:xfrm>
              <a:off x="1532466" y="250510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2"/>
            <p:cNvSpPr/>
            <p:nvPr/>
          </p:nvSpPr>
          <p:spPr>
            <a:xfrm>
              <a:off x="1532656" y="250510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2"/>
            <p:cNvSpPr/>
            <p:nvPr/>
          </p:nvSpPr>
          <p:spPr>
            <a:xfrm>
              <a:off x="1542785" y="2505105"/>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2"/>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2"/>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2"/>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2"/>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2"/>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2"/>
            <p:cNvSpPr/>
            <p:nvPr/>
          </p:nvSpPr>
          <p:spPr>
            <a:xfrm>
              <a:off x="1613184" y="2195620"/>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2"/>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2"/>
            <p:cNvSpPr/>
            <p:nvPr/>
          </p:nvSpPr>
          <p:spPr>
            <a:xfrm>
              <a:off x="1613035" y="2195335"/>
              <a:ext cx="109" cy="204"/>
            </a:xfrm>
            <a:custGeom>
              <a:rect b="b" l="l" r="r" t="t"/>
              <a:pathLst>
                <a:path extrusionOk="0" h="15" w="8">
                  <a:moveTo>
                    <a:pt x="1" y="0"/>
                  </a:moveTo>
                  <a:lnTo>
                    <a:pt x="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2"/>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2"/>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2"/>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2"/>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2"/>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2"/>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2"/>
            <p:cNvSpPr/>
            <p:nvPr/>
          </p:nvSpPr>
          <p:spPr>
            <a:xfrm>
              <a:off x="1613280" y="2195810"/>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2"/>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2"/>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2"/>
            <p:cNvSpPr/>
            <p:nvPr/>
          </p:nvSpPr>
          <p:spPr>
            <a:xfrm>
              <a:off x="1581101" y="2216013"/>
              <a:ext cx="489" cy="489"/>
            </a:xfrm>
            <a:custGeom>
              <a:rect b="b" l="l" r="r" t="t"/>
              <a:pathLst>
                <a:path extrusionOk="0" h="36" w="36">
                  <a:moveTo>
                    <a:pt x="35" y="3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2"/>
            <p:cNvSpPr/>
            <p:nvPr/>
          </p:nvSpPr>
          <p:spPr>
            <a:xfrm>
              <a:off x="1580436" y="2215294"/>
              <a:ext cx="489" cy="489"/>
            </a:xfrm>
            <a:custGeom>
              <a:rect b="b" l="l" r="r" t="t"/>
              <a:pathLst>
                <a:path extrusionOk="0" h="36" w="36">
                  <a:moveTo>
                    <a:pt x="35" y="36"/>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2"/>
            <p:cNvSpPr/>
            <p:nvPr/>
          </p:nvSpPr>
          <p:spPr>
            <a:xfrm>
              <a:off x="1581807" y="2216719"/>
              <a:ext cx="448" cy="489"/>
            </a:xfrm>
            <a:custGeom>
              <a:rect b="b" l="l" r="r" t="t"/>
              <a:pathLst>
                <a:path extrusionOk="0" h="36" w="33">
                  <a:moveTo>
                    <a:pt x="32" y="36"/>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2"/>
            <p:cNvSpPr/>
            <p:nvPr/>
          </p:nvSpPr>
          <p:spPr>
            <a:xfrm>
              <a:off x="1582472" y="2217439"/>
              <a:ext cx="543" cy="530"/>
            </a:xfrm>
            <a:custGeom>
              <a:rect b="b" l="l" r="r" t="t"/>
              <a:pathLst>
                <a:path extrusionOk="0" h="39" w="40">
                  <a:moveTo>
                    <a:pt x="39" y="39"/>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2"/>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2"/>
            <p:cNvSpPr/>
            <p:nvPr/>
          </p:nvSpPr>
          <p:spPr>
            <a:xfrm>
              <a:off x="1579662" y="2214438"/>
              <a:ext cx="638" cy="679"/>
            </a:xfrm>
            <a:custGeom>
              <a:rect b="b" l="l" r="r" t="t"/>
              <a:pathLst>
                <a:path extrusionOk="0" h="50" w="47">
                  <a:moveTo>
                    <a:pt x="46" y="5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2"/>
            <p:cNvSpPr/>
            <p:nvPr/>
          </p:nvSpPr>
          <p:spPr>
            <a:xfrm>
              <a:off x="1579146" y="2213773"/>
              <a:ext cx="530" cy="679"/>
            </a:xfrm>
            <a:custGeom>
              <a:rect b="b" l="l" r="r" t="t"/>
              <a:pathLst>
                <a:path extrusionOk="0" h="50" w="39">
                  <a:moveTo>
                    <a:pt x="39" y="50"/>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2"/>
            <p:cNvSpPr/>
            <p:nvPr/>
          </p:nvSpPr>
          <p:spPr>
            <a:xfrm>
              <a:off x="1578290" y="2212687"/>
              <a:ext cx="204" cy="204"/>
            </a:xfrm>
            <a:custGeom>
              <a:rect b="b" l="l" r="r" t="t"/>
              <a:pathLst>
                <a:path extrusionOk="0" h="15" w="15">
                  <a:moveTo>
                    <a:pt x="0" y="0"/>
                  </a:moveTo>
                  <a:lnTo>
                    <a:pt x="1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2"/>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2"/>
            <p:cNvSpPr/>
            <p:nvPr/>
          </p:nvSpPr>
          <p:spPr>
            <a:xfrm>
              <a:off x="1578616" y="2213108"/>
              <a:ext cx="394" cy="489"/>
            </a:xfrm>
            <a:custGeom>
              <a:rect b="b" l="l" r="r" t="t"/>
              <a:pathLst>
                <a:path extrusionOk="0" h="36" w="29">
                  <a:moveTo>
                    <a:pt x="29" y="36"/>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2"/>
            <p:cNvSpPr/>
            <p:nvPr/>
          </p:nvSpPr>
          <p:spPr>
            <a:xfrm>
              <a:off x="1622254" y="225441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2"/>
            <p:cNvSpPr/>
            <p:nvPr/>
          </p:nvSpPr>
          <p:spPr>
            <a:xfrm>
              <a:off x="1618982" y="2254275"/>
              <a:ext cx="774" cy="109"/>
            </a:xfrm>
            <a:custGeom>
              <a:rect b="b" l="l" r="r" t="t"/>
              <a:pathLst>
                <a:path extrusionOk="0" h="8" w="57">
                  <a:moveTo>
                    <a:pt x="56"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2"/>
            <p:cNvSpPr/>
            <p:nvPr/>
          </p:nvSpPr>
          <p:spPr>
            <a:xfrm>
              <a:off x="1621263" y="225422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2"/>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2"/>
            <p:cNvSpPr/>
            <p:nvPr/>
          </p:nvSpPr>
          <p:spPr>
            <a:xfrm>
              <a:off x="1622824" y="2254600"/>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2"/>
            <p:cNvSpPr/>
            <p:nvPr/>
          </p:nvSpPr>
          <p:spPr>
            <a:xfrm>
              <a:off x="1621779" y="225431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2"/>
            <p:cNvSpPr/>
            <p:nvPr/>
          </p:nvSpPr>
          <p:spPr>
            <a:xfrm>
              <a:off x="1584712" y="2219475"/>
              <a:ext cx="489" cy="448"/>
            </a:xfrm>
            <a:custGeom>
              <a:rect b="b" l="l" r="r" t="t"/>
              <a:pathLst>
                <a:path extrusionOk="0" h="33" w="36">
                  <a:moveTo>
                    <a:pt x="35" y="3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2"/>
            <p:cNvSpPr/>
            <p:nvPr/>
          </p:nvSpPr>
          <p:spPr>
            <a:xfrm>
              <a:off x="1583137" y="2218050"/>
              <a:ext cx="679" cy="679"/>
            </a:xfrm>
            <a:custGeom>
              <a:rect b="b" l="l" r="r" t="t"/>
              <a:pathLst>
                <a:path extrusionOk="0" h="50" w="50">
                  <a:moveTo>
                    <a:pt x="50" y="5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2"/>
            <p:cNvSpPr/>
            <p:nvPr/>
          </p:nvSpPr>
          <p:spPr>
            <a:xfrm>
              <a:off x="1586084" y="2220616"/>
              <a:ext cx="448" cy="299"/>
            </a:xfrm>
            <a:custGeom>
              <a:rect b="b" l="l" r="r" t="t"/>
              <a:pathLst>
                <a:path extrusionOk="0" h="22" w="33">
                  <a:moveTo>
                    <a:pt x="32"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2"/>
            <p:cNvSpPr/>
            <p:nvPr/>
          </p:nvSpPr>
          <p:spPr>
            <a:xfrm>
              <a:off x="1583952" y="2218810"/>
              <a:ext cx="584" cy="543"/>
            </a:xfrm>
            <a:custGeom>
              <a:rect b="b" l="l" r="r" t="t"/>
              <a:pathLst>
                <a:path extrusionOk="0" h="40" w="43">
                  <a:moveTo>
                    <a:pt x="42" y="3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2"/>
            <p:cNvSpPr/>
            <p:nvPr/>
          </p:nvSpPr>
          <p:spPr>
            <a:xfrm>
              <a:off x="1585418" y="2220100"/>
              <a:ext cx="448" cy="339"/>
            </a:xfrm>
            <a:custGeom>
              <a:rect b="b" l="l" r="r" t="t"/>
              <a:pathLst>
                <a:path extrusionOk="0" h="25" w="33">
                  <a:moveTo>
                    <a:pt x="32"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2"/>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2"/>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2"/>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2"/>
            <p:cNvSpPr/>
            <p:nvPr/>
          </p:nvSpPr>
          <p:spPr>
            <a:xfrm>
              <a:off x="1638140" y="223916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2"/>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2"/>
            <p:cNvSpPr/>
            <p:nvPr/>
          </p:nvSpPr>
          <p:spPr>
            <a:xfrm>
              <a:off x="1408599" y="1961951"/>
              <a:ext cx="434" cy="54"/>
            </a:xfrm>
            <a:custGeom>
              <a:rect b="b" l="l" r="r" t="t"/>
              <a:pathLst>
                <a:path extrusionOk="0" h="4" w="32">
                  <a:moveTo>
                    <a:pt x="0"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2"/>
            <p:cNvSpPr/>
            <p:nvPr/>
          </p:nvSpPr>
          <p:spPr>
            <a:xfrm>
              <a:off x="1407553" y="196195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2"/>
            <p:cNvSpPr/>
            <p:nvPr/>
          </p:nvSpPr>
          <p:spPr>
            <a:xfrm>
              <a:off x="1418918" y="1963988"/>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2"/>
            <p:cNvSpPr/>
            <p:nvPr/>
          </p:nvSpPr>
          <p:spPr>
            <a:xfrm>
              <a:off x="1408123" y="196195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2"/>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2"/>
            <p:cNvSpPr/>
            <p:nvPr/>
          </p:nvSpPr>
          <p:spPr>
            <a:xfrm>
              <a:off x="1419773" y="196404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2"/>
            <p:cNvSpPr/>
            <p:nvPr/>
          </p:nvSpPr>
          <p:spPr>
            <a:xfrm>
              <a:off x="1420533" y="1963988"/>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2"/>
            <p:cNvSpPr/>
            <p:nvPr/>
          </p:nvSpPr>
          <p:spPr>
            <a:xfrm>
              <a:off x="1418442" y="1963893"/>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2"/>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2"/>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2"/>
            <p:cNvSpPr/>
            <p:nvPr/>
          </p:nvSpPr>
          <p:spPr>
            <a:xfrm>
              <a:off x="1409115" y="1961992"/>
              <a:ext cx="353" cy="68"/>
            </a:xfrm>
            <a:custGeom>
              <a:rect b="b" l="l" r="r" t="t"/>
              <a:pathLst>
                <a:path extrusionOk="0" h="5" w="26">
                  <a:moveTo>
                    <a:pt x="1"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2"/>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2"/>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2"/>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2"/>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2"/>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2"/>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2"/>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2"/>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2"/>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2"/>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2"/>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2"/>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2"/>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2"/>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2"/>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2"/>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2"/>
            <p:cNvSpPr/>
            <p:nvPr/>
          </p:nvSpPr>
          <p:spPr>
            <a:xfrm>
              <a:off x="1540124" y="2029540"/>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2"/>
            <p:cNvSpPr/>
            <p:nvPr/>
          </p:nvSpPr>
          <p:spPr>
            <a:xfrm>
              <a:off x="1536363" y="2030436"/>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2"/>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2"/>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2"/>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2"/>
            <p:cNvSpPr/>
            <p:nvPr/>
          </p:nvSpPr>
          <p:spPr>
            <a:xfrm>
              <a:off x="1539459" y="2029676"/>
              <a:ext cx="339" cy="109"/>
            </a:xfrm>
            <a:custGeom>
              <a:rect b="b" l="l" r="r" t="t"/>
              <a:pathLst>
                <a:path extrusionOk="0" h="8" w="25">
                  <a:moveTo>
                    <a:pt x="0" y="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2"/>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2"/>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2"/>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2"/>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2"/>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2"/>
            <p:cNvSpPr/>
            <p:nvPr/>
          </p:nvSpPr>
          <p:spPr>
            <a:xfrm>
              <a:off x="1523532" y="207460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2"/>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2"/>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2"/>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2"/>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2"/>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2"/>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2"/>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2"/>
            <p:cNvSpPr/>
            <p:nvPr/>
          </p:nvSpPr>
          <p:spPr>
            <a:xfrm>
              <a:off x="1467063" y="1987667"/>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2"/>
            <p:cNvSpPr/>
            <p:nvPr/>
          </p:nvSpPr>
          <p:spPr>
            <a:xfrm>
              <a:off x="1467783" y="1986906"/>
              <a:ext cx="244" cy="299"/>
            </a:xfrm>
            <a:custGeom>
              <a:rect b="b" l="l" r="r" t="t"/>
              <a:pathLst>
                <a:path extrusionOk="0" h="22" w="18">
                  <a:moveTo>
                    <a:pt x="0" y="2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2"/>
            <p:cNvSpPr/>
            <p:nvPr/>
          </p:nvSpPr>
          <p:spPr>
            <a:xfrm>
              <a:off x="1466724" y="1987993"/>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2"/>
            <p:cNvSpPr/>
            <p:nvPr/>
          </p:nvSpPr>
          <p:spPr>
            <a:xfrm>
              <a:off x="1467389" y="1987287"/>
              <a:ext cx="258" cy="244"/>
            </a:xfrm>
            <a:custGeom>
              <a:rect b="b" l="l" r="r" t="t"/>
              <a:pathLst>
                <a:path extrusionOk="0" h="18" w="19">
                  <a:moveTo>
                    <a:pt x="1" y="18"/>
                  </a:moveTo>
                  <a:lnTo>
                    <a:pt x="1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2"/>
            <p:cNvSpPr/>
            <p:nvPr/>
          </p:nvSpPr>
          <p:spPr>
            <a:xfrm>
              <a:off x="1468163" y="1986662"/>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2"/>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2"/>
            <p:cNvSpPr/>
            <p:nvPr/>
          </p:nvSpPr>
          <p:spPr>
            <a:xfrm>
              <a:off x="1465828" y="198899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2"/>
            <p:cNvSpPr/>
            <p:nvPr/>
          </p:nvSpPr>
          <p:spPr>
            <a:xfrm>
              <a:off x="1466059" y="1988658"/>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2"/>
            <p:cNvSpPr/>
            <p:nvPr/>
          </p:nvSpPr>
          <p:spPr>
            <a:xfrm>
              <a:off x="1466398" y="1988332"/>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2"/>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2"/>
            <p:cNvSpPr/>
            <p:nvPr/>
          </p:nvSpPr>
          <p:spPr>
            <a:xfrm>
              <a:off x="1468448" y="1986377"/>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2"/>
            <p:cNvSpPr/>
            <p:nvPr/>
          </p:nvSpPr>
          <p:spPr>
            <a:xfrm>
              <a:off x="1469154" y="1985766"/>
              <a:ext cx="204" cy="149"/>
            </a:xfrm>
            <a:custGeom>
              <a:rect b="b" l="l" r="r" t="t"/>
              <a:pathLst>
                <a:path extrusionOk="0" h="11" w="15">
                  <a:moveTo>
                    <a:pt x="1" y="1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2"/>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2"/>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2"/>
            <p:cNvSpPr/>
            <p:nvPr/>
          </p:nvSpPr>
          <p:spPr>
            <a:xfrm>
              <a:off x="1468679" y="1986146"/>
              <a:ext cx="163" cy="149"/>
            </a:xfrm>
            <a:custGeom>
              <a:rect b="b" l="l" r="r" t="t"/>
              <a:pathLst>
                <a:path extrusionOk="0" h="11" w="12">
                  <a:moveTo>
                    <a:pt x="1"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2"/>
            <p:cNvSpPr/>
            <p:nvPr/>
          </p:nvSpPr>
          <p:spPr>
            <a:xfrm>
              <a:off x="1468964" y="1985956"/>
              <a:ext cx="163" cy="149"/>
            </a:xfrm>
            <a:custGeom>
              <a:rect b="b" l="l" r="r" t="t"/>
              <a:pathLst>
                <a:path extrusionOk="0" h="11" w="12">
                  <a:moveTo>
                    <a:pt x="1"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2"/>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2"/>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2"/>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2"/>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2"/>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2"/>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2"/>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2"/>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2"/>
            <p:cNvSpPr/>
            <p:nvPr/>
          </p:nvSpPr>
          <p:spPr>
            <a:xfrm>
              <a:off x="1529425" y="2128126"/>
              <a:ext cx="394" cy="149"/>
            </a:xfrm>
            <a:custGeom>
              <a:rect b="b" l="l" r="r" t="t"/>
              <a:pathLst>
                <a:path extrusionOk="0" h="11" w="29">
                  <a:moveTo>
                    <a:pt x="1" y="0"/>
                  </a:moveTo>
                  <a:lnTo>
                    <a:pt x="29"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2"/>
            <p:cNvSpPr/>
            <p:nvPr/>
          </p:nvSpPr>
          <p:spPr>
            <a:xfrm>
              <a:off x="1575290" y="214080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2"/>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2"/>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2"/>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2"/>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2"/>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2"/>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2"/>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2"/>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2"/>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2"/>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2"/>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2"/>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2"/>
            <p:cNvSpPr/>
            <p:nvPr/>
          </p:nvSpPr>
          <p:spPr>
            <a:xfrm>
              <a:off x="1530090" y="217988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2"/>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2"/>
            <p:cNvSpPr/>
            <p:nvPr/>
          </p:nvSpPr>
          <p:spPr>
            <a:xfrm>
              <a:off x="1579281" y="2208980"/>
              <a:ext cx="109" cy="299"/>
            </a:xfrm>
            <a:custGeom>
              <a:rect b="b" l="l" r="r" t="t"/>
              <a:pathLst>
                <a:path extrusionOk="0" h="22" w="8">
                  <a:moveTo>
                    <a:pt x="1" y="2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2"/>
            <p:cNvSpPr/>
            <p:nvPr/>
          </p:nvSpPr>
          <p:spPr>
            <a:xfrm>
              <a:off x="1579376" y="2208641"/>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2"/>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2"/>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2"/>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2"/>
            <p:cNvSpPr/>
            <p:nvPr/>
          </p:nvSpPr>
          <p:spPr>
            <a:xfrm>
              <a:off x="1579526" y="2208260"/>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2"/>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2"/>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2"/>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2"/>
            <p:cNvSpPr/>
            <p:nvPr/>
          </p:nvSpPr>
          <p:spPr>
            <a:xfrm>
              <a:off x="1518685" y="2074223"/>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2"/>
            <p:cNvSpPr/>
            <p:nvPr/>
          </p:nvSpPr>
          <p:spPr>
            <a:xfrm>
              <a:off x="1517545" y="2074549"/>
              <a:ext cx="299" cy="163"/>
            </a:xfrm>
            <a:custGeom>
              <a:rect b="b" l="l" r="r" t="t"/>
              <a:pathLst>
                <a:path extrusionOk="0" h="12" w="22">
                  <a:moveTo>
                    <a:pt x="0" y="1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2"/>
            <p:cNvSpPr/>
            <p:nvPr/>
          </p:nvSpPr>
          <p:spPr>
            <a:xfrm>
              <a:off x="1518305" y="2074318"/>
              <a:ext cx="299" cy="54"/>
            </a:xfrm>
            <a:custGeom>
              <a:rect b="b" l="l" r="r" t="t"/>
              <a:pathLst>
                <a:path extrusionOk="0" h="4" w="22">
                  <a:moveTo>
                    <a:pt x="0" y="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2"/>
            <p:cNvSpPr/>
            <p:nvPr/>
          </p:nvSpPr>
          <p:spPr>
            <a:xfrm>
              <a:off x="1517110" y="2074794"/>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2"/>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2"/>
            <p:cNvSpPr/>
            <p:nvPr/>
          </p:nvSpPr>
          <p:spPr>
            <a:xfrm>
              <a:off x="1519065" y="207422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2"/>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2"/>
            <p:cNvSpPr/>
            <p:nvPr/>
          </p:nvSpPr>
          <p:spPr>
            <a:xfrm>
              <a:off x="1517925" y="2074413"/>
              <a:ext cx="299" cy="109"/>
            </a:xfrm>
            <a:custGeom>
              <a:rect b="b" l="l" r="r" t="t"/>
              <a:pathLst>
                <a:path extrusionOk="0" h="8" w="22">
                  <a:moveTo>
                    <a:pt x="0" y="7"/>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2"/>
            <p:cNvSpPr/>
            <p:nvPr/>
          </p:nvSpPr>
          <p:spPr>
            <a:xfrm>
              <a:off x="1522052" y="2182355"/>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2"/>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2"/>
            <p:cNvSpPr/>
            <p:nvPr/>
          </p:nvSpPr>
          <p:spPr>
            <a:xfrm>
              <a:off x="1485176" y="204622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2"/>
            <p:cNvSpPr/>
            <p:nvPr/>
          </p:nvSpPr>
          <p:spPr>
            <a:xfrm>
              <a:off x="1485692" y="20462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2"/>
            <p:cNvSpPr/>
            <p:nvPr/>
          </p:nvSpPr>
          <p:spPr>
            <a:xfrm>
              <a:off x="1486411" y="204626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2"/>
            <p:cNvSpPr/>
            <p:nvPr/>
          </p:nvSpPr>
          <p:spPr>
            <a:xfrm>
              <a:off x="1486982" y="204645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2"/>
            <p:cNvSpPr/>
            <p:nvPr/>
          </p:nvSpPr>
          <p:spPr>
            <a:xfrm>
              <a:off x="1486506" y="2046322"/>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2"/>
            <p:cNvSpPr/>
            <p:nvPr/>
          </p:nvSpPr>
          <p:spPr>
            <a:xfrm>
              <a:off x="1486792" y="2046417"/>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2"/>
            <p:cNvSpPr/>
            <p:nvPr/>
          </p:nvSpPr>
          <p:spPr>
            <a:xfrm>
              <a:off x="1486887" y="204645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2"/>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2"/>
            <p:cNvSpPr/>
            <p:nvPr/>
          </p:nvSpPr>
          <p:spPr>
            <a:xfrm>
              <a:off x="1484171" y="2046267"/>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2"/>
            <p:cNvSpPr/>
            <p:nvPr/>
          </p:nvSpPr>
          <p:spPr>
            <a:xfrm>
              <a:off x="1485407" y="20462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2"/>
            <p:cNvSpPr/>
            <p:nvPr/>
          </p:nvSpPr>
          <p:spPr>
            <a:xfrm>
              <a:off x="1483655" y="204636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2"/>
            <p:cNvSpPr/>
            <p:nvPr/>
          </p:nvSpPr>
          <p:spPr>
            <a:xfrm>
              <a:off x="1482800" y="2046417"/>
              <a:ext cx="584" cy="109"/>
            </a:xfrm>
            <a:custGeom>
              <a:rect b="b" l="l" r="r" t="t"/>
              <a:pathLst>
                <a:path extrusionOk="0" h="8" w="43">
                  <a:moveTo>
                    <a:pt x="0" y="7"/>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2"/>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2"/>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2"/>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2"/>
            <p:cNvSpPr/>
            <p:nvPr/>
          </p:nvSpPr>
          <p:spPr>
            <a:xfrm>
              <a:off x="1484646" y="2046267"/>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2"/>
            <p:cNvSpPr/>
            <p:nvPr/>
          </p:nvSpPr>
          <p:spPr>
            <a:xfrm>
              <a:off x="1486642" y="2046362"/>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2"/>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2"/>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2"/>
            <p:cNvSpPr/>
            <p:nvPr/>
          </p:nvSpPr>
          <p:spPr>
            <a:xfrm>
              <a:off x="1529425" y="213253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2"/>
            <p:cNvSpPr/>
            <p:nvPr/>
          </p:nvSpPr>
          <p:spPr>
            <a:xfrm>
              <a:off x="1527714" y="2129212"/>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2"/>
            <p:cNvSpPr/>
            <p:nvPr/>
          </p:nvSpPr>
          <p:spPr>
            <a:xfrm>
              <a:off x="1527049" y="2127787"/>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2"/>
            <p:cNvSpPr/>
            <p:nvPr/>
          </p:nvSpPr>
          <p:spPr>
            <a:xfrm>
              <a:off x="1527388" y="2128452"/>
              <a:ext cx="149" cy="353"/>
            </a:xfrm>
            <a:custGeom>
              <a:rect b="b" l="l" r="r" t="t"/>
              <a:pathLst>
                <a:path extrusionOk="0" h="26" w="11">
                  <a:moveTo>
                    <a:pt x="0"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2"/>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2"/>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2"/>
            <p:cNvSpPr/>
            <p:nvPr/>
          </p:nvSpPr>
          <p:spPr>
            <a:xfrm>
              <a:off x="1528094" y="2129973"/>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2"/>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2"/>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2"/>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2"/>
            <p:cNvSpPr/>
            <p:nvPr/>
          </p:nvSpPr>
          <p:spPr>
            <a:xfrm>
              <a:off x="1528950" y="2131683"/>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2"/>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2"/>
            <p:cNvSpPr/>
            <p:nvPr/>
          </p:nvSpPr>
          <p:spPr>
            <a:xfrm>
              <a:off x="1528529" y="2130787"/>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2"/>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2"/>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2"/>
            <p:cNvSpPr/>
            <p:nvPr/>
          </p:nvSpPr>
          <p:spPr>
            <a:xfrm>
              <a:off x="1547062" y="2032676"/>
              <a:ext cx="489" cy="774"/>
            </a:xfrm>
            <a:custGeom>
              <a:rect b="b" l="l" r="r" t="t"/>
              <a:pathLst>
                <a:path extrusionOk="0" h="57" w="36">
                  <a:moveTo>
                    <a:pt x="35" y="57"/>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2"/>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2"/>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2"/>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2"/>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2"/>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2"/>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2"/>
            <p:cNvSpPr/>
            <p:nvPr/>
          </p:nvSpPr>
          <p:spPr>
            <a:xfrm>
              <a:off x="1506941" y="1960376"/>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2"/>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2"/>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2"/>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2"/>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2"/>
            <p:cNvSpPr/>
            <p:nvPr/>
          </p:nvSpPr>
          <p:spPr>
            <a:xfrm>
              <a:off x="1636321" y="202416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2"/>
            <p:cNvSpPr/>
            <p:nvPr/>
          </p:nvSpPr>
          <p:spPr>
            <a:xfrm>
              <a:off x="1639185" y="2024448"/>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2"/>
            <p:cNvSpPr/>
            <p:nvPr/>
          </p:nvSpPr>
          <p:spPr>
            <a:xfrm>
              <a:off x="1636796" y="202416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2"/>
            <p:cNvSpPr/>
            <p:nvPr/>
          </p:nvSpPr>
          <p:spPr>
            <a:xfrm>
              <a:off x="1638900" y="2024312"/>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2"/>
            <p:cNvSpPr/>
            <p:nvPr/>
          </p:nvSpPr>
          <p:spPr>
            <a:xfrm>
              <a:off x="1626871" y="202963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2"/>
            <p:cNvSpPr/>
            <p:nvPr/>
          </p:nvSpPr>
          <p:spPr>
            <a:xfrm>
              <a:off x="1639471" y="202459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2"/>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2"/>
            <p:cNvSpPr/>
            <p:nvPr/>
          </p:nvSpPr>
          <p:spPr>
            <a:xfrm>
              <a:off x="1627156" y="2029580"/>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2"/>
            <p:cNvSpPr/>
            <p:nvPr/>
          </p:nvSpPr>
          <p:spPr>
            <a:xfrm>
              <a:off x="1638561" y="2024258"/>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2"/>
            <p:cNvSpPr/>
            <p:nvPr/>
          </p:nvSpPr>
          <p:spPr>
            <a:xfrm>
              <a:off x="1637475" y="20241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2"/>
            <p:cNvSpPr/>
            <p:nvPr/>
          </p:nvSpPr>
          <p:spPr>
            <a:xfrm>
              <a:off x="1637230" y="20241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2"/>
            <p:cNvSpPr/>
            <p:nvPr/>
          </p:nvSpPr>
          <p:spPr>
            <a:xfrm>
              <a:off x="1638235" y="2024217"/>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2"/>
            <p:cNvSpPr/>
            <p:nvPr/>
          </p:nvSpPr>
          <p:spPr>
            <a:xfrm>
              <a:off x="1639756" y="2024788"/>
              <a:ext cx="109" cy="109"/>
            </a:xfrm>
            <a:custGeom>
              <a:rect b="b" l="l" r="r" t="t"/>
              <a:pathLst>
                <a:path extrusionOk="0" h="8" w="8">
                  <a:moveTo>
                    <a:pt x="0" y="0"/>
                  </a:moveTo>
                  <a:lnTo>
                    <a:pt x="7"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2"/>
            <p:cNvSpPr/>
            <p:nvPr/>
          </p:nvSpPr>
          <p:spPr>
            <a:xfrm>
              <a:off x="1637855" y="202416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2"/>
            <p:cNvSpPr/>
            <p:nvPr/>
          </p:nvSpPr>
          <p:spPr>
            <a:xfrm>
              <a:off x="1639946" y="2025018"/>
              <a:ext cx="149" cy="163"/>
            </a:xfrm>
            <a:custGeom>
              <a:rect b="b" l="l" r="r" t="t"/>
              <a:pathLst>
                <a:path extrusionOk="0" h="12" w="11">
                  <a:moveTo>
                    <a:pt x="11"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2"/>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2"/>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2"/>
            <p:cNvSpPr/>
            <p:nvPr/>
          </p:nvSpPr>
          <p:spPr>
            <a:xfrm>
              <a:off x="1594502" y="2005155"/>
              <a:ext cx="109" cy="163"/>
            </a:xfrm>
            <a:custGeom>
              <a:rect b="b" l="l" r="r" t="t"/>
              <a:pathLst>
                <a:path extrusionOk="0" h="12" w="8">
                  <a:moveTo>
                    <a:pt x="0" y="1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2"/>
            <p:cNvSpPr/>
            <p:nvPr/>
          </p:nvSpPr>
          <p:spPr>
            <a:xfrm>
              <a:off x="1621019" y="202849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2"/>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2"/>
            <p:cNvSpPr/>
            <p:nvPr/>
          </p:nvSpPr>
          <p:spPr>
            <a:xfrm>
              <a:off x="1621494" y="2028535"/>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2"/>
            <p:cNvSpPr/>
            <p:nvPr/>
          </p:nvSpPr>
          <p:spPr>
            <a:xfrm>
              <a:off x="1619878" y="2028589"/>
              <a:ext cx="353" cy="54"/>
            </a:xfrm>
            <a:custGeom>
              <a:rect b="b" l="l" r="r" t="t"/>
              <a:pathLst>
                <a:path extrusionOk="0" h="4" w="26">
                  <a:moveTo>
                    <a:pt x="25"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2"/>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2"/>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2"/>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2"/>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2"/>
            <p:cNvSpPr/>
            <p:nvPr/>
          </p:nvSpPr>
          <p:spPr>
            <a:xfrm>
              <a:off x="1622254" y="202863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2"/>
            <p:cNvSpPr/>
            <p:nvPr/>
          </p:nvSpPr>
          <p:spPr>
            <a:xfrm>
              <a:off x="1599444" y="1983621"/>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2"/>
            <p:cNvSpPr/>
            <p:nvPr/>
          </p:nvSpPr>
          <p:spPr>
            <a:xfrm>
              <a:off x="1591365" y="2001489"/>
              <a:ext cx="244" cy="299"/>
            </a:xfrm>
            <a:custGeom>
              <a:rect b="b" l="l" r="r" t="t"/>
              <a:pathLst>
                <a:path extrusionOk="0" h="22" w="18">
                  <a:moveTo>
                    <a:pt x="18"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2"/>
            <p:cNvSpPr/>
            <p:nvPr/>
          </p:nvSpPr>
          <p:spPr>
            <a:xfrm>
              <a:off x="1594067" y="2004869"/>
              <a:ext cx="258" cy="394"/>
            </a:xfrm>
            <a:custGeom>
              <a:rect b="b" l="l" r="r" t="t"/>
              <a:pathLst>
                <a:path extrusionOk="0" h="29" w="19">
                  <a:moveTo>
                    <a:pt x="18"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2"/>
            <p:cNvSpPr/>
            <p:nvPr/>
          </p:nvSpPr>
          <p:spPr>
            <a:xfrm>
              <a:off x="1599064" y="1984055"/>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2"/>
            <p:cNvSpPr/>
            <p:nvPr/>
          </p:nvSpPr>
          <p:spPr>
            <a:xfrm>
              <a:off x="1599824" y="1983105"/>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2"/>
            <p:cNvSpPr/>
            <p:nvPr/>
          </p:nvSpPr>
          <p:spPr>
            <a:xfrm>
              <a:off x="1593266" y="2003824"/>
              <a:ext cx="299" cy="394"/>
            </a:xfrm>
            <a:custGeom>
              <a:rect b="b" l="l" r="r" t="t"/>
              <a:pathLst>
                <a:path extrusionOk="0" h="29" w="22">
                  <a:moveTo>
                    <a:pt x="21"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2"/>
            <p:cNvSpPr/>
            <p:nvPr/>
          </p:nvSpPr>
          <p:spPr>
            <a:xfrm>
              <a:off x="1591936" y="2002154"/>
              <a:ext cx="244" cy="299"/>
            </a:xfrm>
            <a:custGeom>
              <a:rect b="b" l="l" r="r" t="t"/>
              <a:pathLst>
                <a:path extrusionOk="0" h="22" w="18">
                  <a:moveTo>
                    <a:pt x="18"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2"/>
            <p:cNvSpPr/>
            <p:nvPr/>
          </p:nvSpPr>
          <p:spPr>
            <a:xfrm>
              <a:off x="1590890" y="2000973"/>
              <a:ext cx="204" cy="204"/>
            </a:xfrm>
            <a:custGeom>
              <a:rect b="b" l="l" r="r" t="t"/>
              <a:pathLst>
                <a:path extrusionOk="0" h="15" w="15">
                  <a:moveTo>
                    <a:pt x="1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2"/>
            <p:cNvSpPr/>
            <p:nvPr/>
          </p:nvSpPr>
          <p:spPr>
            <a:xfrm>
              <a:off x="1598344" y="1984815"/>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2"/>
            <p:cNvSpPr/>
            <p:nvPr/>
          </p:nvSpPr>
          <p:spPr>
            <a:xfrm>
              <a:off x="1592547" y="2002914"/>
              <a:ext cx="299" cy="394"/>
            </a:xfrm>
            <a:custGeom>
              <a:rect b="b" l="l" r="r" t="t"/>
              <a:pathLst>
                <a:path extrusionOk="0" h="29" w="22">
                  <a:moveTo>
                    <a:pt x="22"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2"/>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2"/>
            <p:cNvSpPr/>
            <p:nvPr/>
          </p:nvSpPr>
          <p:spPr>
            <a:xfrm>
              <a:off x="1600245" y="1982534"/>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2"/>
            <p:cNvSpPr/>
            <p:nvPr/>
          </p:nvSpPr>
          <p:spPr>
            <a:xfrm>
              <a:off x="1598684" y="1984476"/>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2"/>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2"/>
            <p:cNvSpPr/>
            <p:nvPr/>
          </p:nvSpPr>
          <p:spPr>
            <a:xfrm>
              <a:off x="1590456" y="200053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2"/>
            <p:cNvSpPr/>
            <p:nvPr/>
          </p:nvSpPr>
          <p:spPr>
            <a:xfrm>
              <a:off x="1619783" y="1999968"/>
              <a:ext cx="109" cy="353"/>
            </a:xfrm>
            <a:custGeom>
              <a:rect b="b" l="l" r="r" t="t"/>
              <a:pathLst>
                <a:path extrusionOk="0" h="26" w="8">
                  <a:moveTo>
                    <a:pt x="8"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2"/>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2"/>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2"/>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2"/>
            <p:cNvSpPr/>
            <p:nvPr/>
          </p:nvSpPr>
          <p:spPr>
            <a:xfrm>
              <a:off x="1619552" y="2000688"/>
              <a:ext cx="109" cy="299"/>
            </a:xfrm>
            <a:custGeom>
              <a:rect b="b" l="l" r="r" t="t"/>
              <a:pathLst>
                <a:path extrusionOk="0" h="22" w="8">
                  <a:moveTo>
                    <a:pt x="7"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2"/>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2"/>
            <p:cNvSpPr/>
            <p:nvPr/>
          </p:nvSpPr>
          <p:spPr>
            <a:xfrm>
              <a:off x="1620598" y="2025073"/>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2"/>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2"/>
            <p:cNvSpPr/>
            <p:nvPr/>
          </p:nvSpPr>
          <p:spPr>
            <a:xfrm>
              <a:off x="1622118" y="2027924"/>
              <a:ext cx="339" cy="584"/>
            </a:xfrm>
            <a:custGeom>
              <a:rect b="b" l="l" r="r" t="t"/>
              <a:pathLst>
                <a:path extrusionOk="0" h="43" w="25">
                  <a:moveTo>
                    <a:pt x="0" y="0"/>
                  </a:moveTo>
                  <a:lnTo>
                    <a:pt x="25"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2"/>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2"/>
            <p:cNvSpPr/>
            <p:nvPr/>
          </p:nvSpPr>
          <p:spPr>
            <a:xfrm>
              <a:off x="1619742" y="2023403"/>
              <a:ext cx="299" cy="584"/>
            </a:xfrm>
            <a:custGeom>
              <a:rect b="b" l="l" r="r" t="t"/>
              <a:pathLst>
                <a:path extrusionOk="0" h="43" w="22">
                  <a:moveTo>
                    <a:pt x="0" y="1"/>
                  </a:moveTo>
                  <a:lnTo>
                    <a:pt x="21"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2"/>
            <p:cNvSpPr/>
            <p:nvPr/>
          </p:nvSpPr>
          <p:spPr>
            <a:xfrm>
              <a:off x="1621548" y="2026879"/>
              <a:ext cx="434" cy="815"/>
            </a:xfrm>
            <a:custGeom>
              <a:rect b="b" l="l" r="r" t="t"/>
              <a:pathLst>
                <a:path extrusionOk="0" h="60" w="32">
                  <a:moveTo>
                    <a:pt x="0" y="0"/>
                  </a:moveTo>
                  <a:lnTo>
                    <a:pt x="32"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2"/>
            <p:cNvSpPr/>
            <p:nvPr/>
          </p:nvSpPr>
          <p:spPr>
            <a:xfrm>
              <a:off x="1621073" y="2025928"/>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2"/>
            <p:cNvSpPr/>
            <p:nvPr/>
          </p:nvSpPr>
          <p:spPr>
            <a:xfrm>
              <a:off x="1620123" y="2024122"/>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2"/>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2"/>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2"/>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2"/>
            <p:cNvSpPr/>
            <p:nvPr/>
          </p:nvSpPr>
          <p:spPr>
            <a:xfrm>
              <a:off x="1659470" y="2015473"/>
              <a:ext cx="258" cy="299"/>
            </a:xfrm>
            <a:custGeom>
              <a:rect b="b" l="l" r="r" t="t"/>
              <a:pathLst>
                <a:path extrusionOk="0" h="22" w="19">
                  <a:moveTo>
                    <a:pt x="18"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2"/>
            <p:cNvSpPr/>
            <p:nvPr/>
          </p:nvSpPr>
          <p:spPr>
            <a:xfrm>
              <a:off x="1656714" y="2018936"/>
              <a:ext cx="163" cy="258"/>
            </a:xfrm>
            <a:custGeom>
              <a:rect b="b" l="l" r="r" t="t"/>
              <a:pathLst>
                <a:path extrusionOk="0" h="19" w="12">
                  <a:moveTo>
                    <a:pt x="1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2"/>
            <p:cNvSpPr/>
            <p:nvPr/>
          </p:nvSpPr>
          <p:spPr>
            <a:xfrm>
              <a:off x="1660760" y="2014143"/>
              <a:ext cx="149" cy="204"/>
            </a:xfrm>
            <a:custGeom>
              <a:rect b="b" l="l" r="r" t="t"/>
              <a:pathLst>
                <a:path extrusionOk="0" h="15" w="11">
                  <a:moveTo>
                    <a:pt x="11"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2"/>
            <p:cNvSpPr/>
            <p:nvPr/>
          </p:nvSpPr>
          <p:spPr>
            <a:xfrm>
              <a:off x="1654487" y="2022412"/>
              <a:ext cx="204" cy="339"/>
            </a:xfrm>
            <a:custGeom>
              <a:rect b="b" l="l" r="r" t="t"/>
              <a:pathLst>
                <a:path extrusionOk="0" h="25" w="15">
                  <a:moveTo>
                    <a:pt x="14"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2"/>
            <p:cNvSpPr/>
            <p:nvPr/>
          </p:nvSpPr>
          <p:spPr>
            <a:xfrm>
              <a:off x="1660095" y="2014808"/>
              <a:ext cx="244" cy="244"/>
            </a:xfrm>
            <a:custGeom>
              <a:rect b="b" l="l" r="r" t="t"/>
              <a:pathLst>
                <a:path extrusionOk="0" h="18" w="18">
                  <a:moveTo>
                    <a:pt x="18"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2"/>
            <p:cNvSpPr/>
            <p:nvPr/>
          </p:nvSpPr>
          <p:spPr>
            <a:xfrm>
              <a:off x="1655478" y="2020646"/>
              <a:ext cx="204" cy="394"/>
            </a:xfrm>
            <a:custGeom>
              <a:rect b="b" l="l" r="r" t="t"/>
              <a:pathLst>
                <a:path extrusionOk="0" h="29" w="15">
                  <a:moveTo>
                    <a:pt x="15" y="1"/>
                  </a:moveTo>
                  <a:lnTo>
                    <a:pt x="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2"/>
            <p:cNvSpPr/>
            <p:nvPr/>
          </p:nvSpPr>
          <p:spPr>
            <a:xfrm>
              <a:off x="1654962" y="2021556"/>
              <a:ext cx="204" cy="339"/>
            </a:xfrm>
            <a:custGeom>
              <a:rect b="b" l="l" r="r" t="t"/>
              <a:pathLst>
                <a:path extrusionOk="0" h="25" w="15">
                  <a:moveTo>
                    <a:pt x="14"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2"/>
            <p:cNvSpPr/>
            <p:nvPr/>
          </p:nvSpPr>
          <p:spPr>
            <a:xfrm>
              <a:off x="1656049" y="2019791"/>
              <a:ext cx="258" cy="353"/>
            </a:xfrm>
            <a:custGeom>
              <a:rect b="b" l="l" r="r" t="t"/>
              <a:pathLst>
                <a:path extrusionOk="0" h="26" w="19">
                  <a:moveTo>
                    <a:pt x="18"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2"/>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2"/>
            <p:cNvSpPr/>
            <p:nvPr/>
          </p:nvSpPr>
          <p:spPr>
            <a:xfrm>
              <a:off x="1658194" y="2017035"/>
              <a:ext cx="204" cy="258"/>
            </a:xfrm>
            <a:custGeom>
              <a:rect b="b" l="l" r="r" t="t"/>
              <a:pathLst>
                <a:path extrusionOk="0" h="19" w="15">
                  <a:moveTo>
                    <a:pt x="14"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2"/>
            <p:cNvSpPr/>
            <p:nvPr/>
          </p:nvSpPr>
          <p:spPr>
            <a:xfrm>
              <a:off x="1645268" y="2027395"/>
              <a:ext cx="489" cy="109"/>
            </a:xfrm>
            <a:custGeom>
              <a:rect b="b" l="l" r="r" t="t"/>
              <a:pathLst>
                <a:path extrusionOk="0" h="8" w="36">
                  <a:moveTo>
                    <a:pt x="3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2"/>
            <p:cNvSpPr/>
            <p:nvPr/>
          </p:nvSpPr>
          <p:spPr>
            <a:xfrm>
              <a:off x="1658859" y="2016234"/>
              <a:ext cx="244" cy="299"/>
            </a:xfrm>
            <a:custGeom>
              <a:rect b="b" l="l" r="r" t="t"/>
              <a:pathLst>
                <a:path extrusionOk="0" h="22" w="18">
                  <a:moveTo>
                    <a:pt x="18"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2"/>
            <p:cNvSpPr/>
            <p:nvPr/>
          </p:nvSpPr>
          <p:spPr>
            <a:xfrm>
              <a:off x="1661371" y="2013613"/>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2"/>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2"/>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2"/>
            <p:cNvSpPr/>
            <p:nvPr/>
          </p:nvSpPr>
          <p:spPr>
            <a:xfrm>
              <a:off x="1643123" y="2023688"/>
              <a:ext cx="68" cy="163"/>
            </a:xfrm>
            <a:custGeom>
              <a:rect b="b" l="l" r="r" t="t"/>
              <a:pathLst>
                <a:path extrusionOk="0" h="12" w="5">
                  <a:moveTo>
                    <a:pt x="1"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2"/>
            <p:cNvSpPr/>
            <p:nvPr/>
          </p:nvSpPr>
          <p:spPr>
            <a:xfrm>
              <a:off x="1643082" y="2023837"/>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2"/>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2"/>
            <p:cNvSpPr/>
            <p:nvPr/>
          </p:nvSpPr>
          <p:spPr>
            <a:xfrm>
              <a:off x="1644128" y="2004353"/>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2"/>
            <p:cNvSpPr/>
            <p:nvPr/>
          </p:nvSpPr>
          <p:spPr>
            <a:xfrm>
              <a:off x="1644358" y="200378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2"/>
            <p:cNvSpPr/>
            <p:nvPr/>
          </p:nvSpPr>
          <p:spPr>
            <a:xfrm>
              <a:off x="1644834" y="2002059"/>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2"/>
            <p:cNvSpPr/>
            <p:nvPr/>
          </p:nvSpPr>
          <p:spPr>
            <a:xfrm>
              <a:off x="1644033" y="2004544"/>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2"/>
            <p:cNvSpPr/>
            <p:nvPr/>
          </p:nvSpPr>
          <p:spPr>
            <a:xfrm>
              <a:off x="1643028" y="2023878"/>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2"/>
            <p:cNvSpPr/>
            <p:nvPr/>
          </p:nvSpPr>
          <p:spPr>
            <a:xfrm>
              <a:off x="1643693" y="2005114"/>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2"/>
            <p:cNvSpPr/>
            <p:nvPr/>
          </p:nvSpPr>
          <p:spPr>
            <a:xfrm>
              <a:off x="1644453" y="2003389"/>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2"/>
            <p:cNvSpPr/>
            <p:nvPr/>
          </p:nvSpPr>
          <p:spPr>
            <a:xfrm>
              <a:off x="1642607" y="2024598"/>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2"/>
            <p:cNvSpPr/>
            <p:nvPr/>
          </p:nvSpPr>
          <p:spPr>
            <a:xfrm>
              <a:off x="1642987" y="2024027"/>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2"/>
            <p:cNvSpPr/>
            <p:nvPr/>
          </p:nvSpPr>
          <p:spPr>
            <a:xfrm>
              <a:off x="1642702" y="202440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2"/>
            <p:cNvSpPr/>
            <p:nvPr/>
          </p:nvSpPr>
          <p:spPr>
            <a:xfrm>
              <a:off x="1643652" y="200520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2"/>
            <p:cNvSpPr/>
            <p:nvPr/>
          </p:nvSpPr>
          <p:spPr>
            <a:xfrm>
              <a:off x="1642838" y="2024258"/>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2"/>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2"/>
            <p:cNvSpPr/>
            <p:nvPr/>
          </p:nvSpPr>
          <p:spPr>
            <a:xfrm>
              <a:off x="1644698" y="2002588"/>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2"/>
            <p:cNvSpPr/>
            <p:nvPr/>
          </p:nvSpPr>
          <p:spPr>
            <a:xfrm>
              <a:off x="1643937" y="2004734"/>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2"/>
            <p:cNvSpPr/>
            <p:nvPr/>
          </p:nvSpPr>
          <p:spPr>
            <a:xfrm>
              <a:off x="1642267" y="20252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2"/>
            <p:cNvSpPr/>
            <p:nvPr/>
          </p:nvSpPr>
          <p:spPr>
            <a:xfrm>
              <a:off x="1644603" y="2003009"/>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2"/>
            <p:cNvSpPr/>
            <p:nvPr/>
          </p:nvSpPr>
          <p:spPr>
            <a:xfrm>
              <a:off x="1642892" y="2024122"/>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2"/>
            <p:cNvSpPr/>
            <p:nvPr/>
          </p:nvSpPr>
          <p:spPr>
            <a:xfrm>
              <a:off x="1643598" y="200525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2"/>
            <p:cNvSpPr/>
            <p:nvPr/>
          </p:nvSpPr>
          <p:spPr>
            <a:xfrm>
              <a:off x="1643842" y="200486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2"/>
            <p:cNvSpPr/>
            <p:nvPr/>
          </p:nvSpPr>
          <p:spPr>
            <a:xfrm>
              <a:off x="1642458" y="202488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2"/>
            <p:cNvSpPr/>
            <p:nvPr/>
          </p:nvSpPr>
          <p:spPr>
            <a:xfrm>
              <a:off x="1643747" y="2004964"/>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2"/>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2"/>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2"/>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2"/>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2"/>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2"/>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2"/>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2"/>
            <p:cNvSpPr/>
            <p:nvPr/>
          </p:nvSpPr>
          <p:spPr>
            <a:xfrm>
              <a:off x="1464633" y="2038813"/>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2"/>
            <p:cNvSpPr/>
            <p:nvPr/>
          </p:nvSpPr>
          <p:spPr>
            <a:xfrm>
              <a:off x="1462501" y="2038053"/>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2"/>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2"/>
            <p:cNvSpPr/>
            <p:nvPr/>
          </p:nvSpPr>
          <p:spPr>
            <a:xfrm>
              <a:off x="1463112" y="2038338"/>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2"/>
            <p:cNvSpPr/>
            <p:nvPr/>
          </p:nvSpPr>
          <p:spPr>
            <a:xfrm>
              <a:off x="1464158" y="2038718"/>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2"/>
            <p:cNvSpPr/>
            <p:nvPr/>
          </p:nvSpPr>
          <p:spPr>
            <a:xfrm>
              <a:off x="1463642" y="2038569"/>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2"/>
            <p:cNvSpPr/>
            <p:nvPr/>
          </p:nvSpPr>
          <p:spPr>
            <a:xfrm>
              <a:off x="1478048" y="2043891"/>
              <a:ext cx="149" cy="163"/>
            </a:xfrm>
            <a:custGeom>
              <a:rect b="b" l="l" r="r" t="t"/>
              <a:pathLst>
                <a:path extrusionOk="0" h="12" w="11">
                  <a:moveTo>
                    <a:pt x="0"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2"/>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2"/>
            <p:cNvSpPr/>
            <p:nvPr/>
          </p:nvSpPr>
          <p:spPr>
            <a:xfrm>
              <a:off x="1459026" y="2036152"/>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2"/>
            <p:cNvSpPr/>
            <p:nvPr/>
          </p:nvSpPr>
          <p:spPr>
            <a:xfrm>
              <a:off x="1457559" y="2035147"/>
              <a:ext cx="244" cy="163"/>
            </a:xfrm>
            <a:custGeom>
              <a:rect b="b" l="l" r="r" t="t"/>
              <a:pathLst>
                <a:path extrusionOk="0" h="12" w="18">
                  <a:moveTo>
                    <a:pt x="0"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2"/>
            <p:cNvSpPr/>
            <p:nvPr/>
          </p:nvSpPr>
          <p:spPr>
            <a:xfrm>
              <a:off x="1458265" y="2035622"/>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2"/>
            <p:cNvSpPr/>
            <p:nvPr/>
          </p:nvSpPr>
          <p:spPr>
            <a:xfrm>
              <a:off x="1477192" y="2043090"/>
              <a:ext cx="434" cy="394"/>
            </a:xfrm>
            <a:custGeom>
              <a:rect b="b" l="l" r="r" t="t"/>
              <a:pathLst>
                <a:path extrusionOk="0" h="29" w="32">
                  <a:moveTo>
                    <a:pt x="0" y="0"/>
                  </a:moveTo>
                  <a:lnTo>
                    <a:pt x="32"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2"/>
            <p:cNvSpPr/>
            <p:nvPr/>
          </p:nvSpPr>
          <p:spPr>
            <a:xfrm>
              <a:off x="1460356" y="2036912"/>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2"/>
            <p:cNvSpPr/>
            <p:nvPr/>
          </p:nvSpPr>
          <p:spPr>
            <a:xfrm>
              <a:off x="1456935" y="2034726"/>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2"/>
            <p:cNvSpPr/>
            <p:nvPr/>
          </p:nvSpPr>
          <p:spPr>
            <a:xfrm>
              <a:off x="1459691" y="2036532"/>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2"/>
            <p:cNvSpPr/>
            <p:nvPr/>
          </p:nvSpPr>
          <p:spPr>
            <a:xfrm>
              <a:off x="1461021" y="2037293"/>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2"/>
            <p:cNvSpPr/>
            <p:nvPr/>
          </p:nvSpPr>
          <p:spPr>
            <a:xfrm>
              <a:off x="1461687" y="2037673"/>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2"/>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2"/>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2"/>
            <p:cNvSpPr/>
            <p:nvPr/>
          </p:nvSpPr>
          <p:spPr>
            <a:xfrm>
              <a:off x="1449100" y="2076925"/>
              <a:ext cx="530" cy="109"/>
            </a:xfrm>
            <a:custGeom>
              <a:rect b="b" l="l" r="r" t="t"/>
              <a:pathLst>
                <a:path extrusionOk="0" h="8" w="39">
                  <a:moveTo>
                    <a:pt x="39"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2"/>
            <p:cNvSpPr/>
            <p:nvPr/>
          </p:nvSpPr>
          <p:spPr>
            <a:xfrm>
              <a:off x="1446724" y="2070462"/>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2"/>
            <p:cNvSpPr/>
            <p:nvPr/>
          </p:nvSpPr>
          <p:spPr>
            <a:xfrm>
              <a:off x="1451897" y="2077400"/>
              <a:ext cx="258" cy="204"/>
            </a:xfrm>
            <a:custGeom>
              <a:rect b="b" l="l" r="r" t="t"/>
              <a:pathLst>
                <a:path extrusionOk="0" h="15" w="19">
                  <a:moveTo>
                    <a:pt x="1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2"/>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2"/>
            <p:cNvSpPr/>
            <p:nvPr/>
          </p:nvSpPr>
          <p:spPr>
            <a:xfrm>
              <a:off x="1447104" y="2071087"/>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2"/>
            <p:cNvSpPr/>
            <p:nvPr/>
          </p:nvSpPr>
          <p:spPr>
            <a:xfrm>
              <a:off x="1447580" y="2072933"/>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2"/>
            <p:cNvSpPr/>
            <p:nvPr/>
          </p:nvSpPr>
          <p:spPr>
            <a:xfrm>
              <a:off x="1482705" y="2049974"/>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2"/>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2"/>
            <p:cNvSpPr/>
            <p:nvPr/>
          </p:nvSpPr>
          <p:spPr>
            <a:xfrm>
              <a:off x="1482460" y="2050313"/>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2"/>
            <p:cNvSpPr/>
            <p:nvPr/>
          </p:nvSpPr>
          <p:spPr>
            <a:xfrm>
              <a:off x="1482610" y="2050123"/>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2"/>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2"/>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2"/>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2"/>
            <p:cNvSpPr/>
            <p:nvPr/>
          </p:nvSpPr>
          <p:spPr>
            <a:xfrm>
              <a:off x="1450947" y="2076980"/>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2"/>
            <p:cNvSpPr/>
            <p:nvPr/>
          </p:nvSpPr>
          <p:spPr>
            <a:xfrm>
              <a:off x="1452237" y="2077645"/>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2"/>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2"/>
            <p:cNvSpPr/>
            <p:nvPr/>
          </p:nvSpPr>
          <p:spPr>
            <a:xfrm>
              <a:off x="1450621" y="2076884"/>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2"/>
            <p:cNvSpPr/>
            <p:nvPr/>
          </p:nvSpPr>
          <p:spPr>
            <a:xfrm>
              <a:off x="1451286" y="2077075"/>
              <a:ext cx="204" cy="54"/>
            </a:xfrm>
            <a:custGeom>
              <a:rect b="b" l="l" r="r" t="t"/>
              <a:pathLst>
                <a:path extrusionOk="0" h="4" w="15">
                  <a:moveTo>
                    <a:pt x="1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2"/>
            <p:cNvSpPr/>
            <p:nvPr/>
          </p:nvSpPr>
          <p:spPr>
            <a:xfrm>
              <a:off x="1450336" y="2076884"/>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2"/>
            <p:cNvSpPr/>
            <p:nvPr/>
          </p:nvSpPr>
          <p:spPr>
            <a:xfrm>
              <a:off x="1447580" y="2072417"/>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2"/>
            <p:cNvSpPr/>
            <p:nvPr/>
          </p:nvSpPr>
          <p:spPr>
            <a:xfrm>
              <a:off x="1480899" y="2047082"/>
              <a:ext cx="339" cy="339"/>
            </a:xfrm>
            <a:custGeom>
              <a:rect b="b" l="l" r="r" t="t"/>
              <a:pathLst>
                <a:path extrusionOk="0" h="25" w="25">
                  <a:moveTo>
                    <a:pt x="0" y="0"/>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2"/>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2"/>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2"/>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2"/>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2"/>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2"/>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2"/>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2"/>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2"/>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2"/>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2"/>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2"/>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2"/>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2"/>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2"/>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2"/>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2"/>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2"/>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2"/>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2"/>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2"/>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2"/>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2"/>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2"/>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2"/>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2"/>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2"/>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2"/>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2"/>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2"/>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2"/>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2"/>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2"/>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2"/>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2"/>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2"/>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2"/>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2"/>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2"/>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2"/>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2"/>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2"/>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2"/>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2"/>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2"/>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2"/>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2"/>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2"/>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2"/>
            <p:cNvSpPr/>
            <p:nvPr/>
          </p:nvSpPr>
          <p:spPr>
            <a:xfrm>
              <a:off x="1318906" y="1844641"/>
              <a:ext cx="339" cy="149"/>
            </a:xfrm>
            <a:custGeom>
              <a:rect b="b" l="l" r="r" t="t"/>
              <a:pathLst>
                <a:path extrusionOk="0" h="11" w="25">
                  <a:moveTo>
                    <a:pt x="25"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2"/>
            <p:cNvSpPr/>
            <p:nvPr/>
          </p:nvSpPr>
          <p:spPr>
            <a:xfrm>
              <a:off x="1317765" y="1844302"/>
              <a:ext cx="299" cy="68"/>
            </a:xfrm>
            <a:custGeom>
              <a:rect b="b" l="l" r="r" t="t"/>
              <a:pathLst>
                <a:path extrusionOk="0" h="5" w="22">
                  <a:moveTo>
                    <a:pt x="2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2"/>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2"/>
            <p:cNvSpPr/>
            <p:nvPr/>
          </p:nvSpPr>
          <p:spPr>
            <a:xfrm>
              <a:off x="1252838" y="1797147"/>
              <a:ext cx="244" cy="258"/>
            </a:xfrm>
            <a:custGeom>
              <a:rect b="b" l="l" r="r" t="t"/>
              <a:pathLst>
                <a:path extrusionOk="0" h="19" w="18">
                  <a:moveTo>
                    <a:pt x="0" y="1"/>
                  </a:moveTo>
                  <a:lnTo>
                    <a:pt x="1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2"/>
            <p:cNvSpPr/>
            <p:nvPr/>
          </p:nvSpPr>
          <p:spPr>
            <a:xfrm>
              <a:off x="1318240" y="1844397"/>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2"/>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2"/>
            <p:cNvSpPr/>
            <p:nvPr/>
          </p:nvSpPr>
          <p:spPr>
            <a:xfrm>
              <a:off x="1122833" y="16518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2"/>
            <p:cNvSpPr/>
            <p:nvPr/>
          </p:nvSpPr>
          <p:spPr>
            <a:xfrm>
              <a:off x="1124734" y="1651746"/>
              <a:ext cx="530" cy="68"/>
            </a:xfrm>
            <a:custGeom>
              <a:rect b="b" l="l" r="r" t="t"/>
              <a:pathLst>
                <a:path extrusionOk="0" h="5" w="39">
                  <a:moveTo>
                    <a:pt x="0" y="4"/>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2"/>
            <p:cNvSpPr/>
            <p:nvPr/>
          </p:nvSpPr>
          <p:spPr>
            <a:xfrm>
              <a:off x="1125969" y="1651556"/>
              <a:ext cx="489" cy="109"/>
            </a:xfrm>
            <a:custGeom>
              <a:rect b="b" l="l" r="r" t="t"/>
              <a:pathLst>
                <a:path extrusionOk="0" h="8" w="36">
                  <a:moveTo>
                    <a:pt x="0" y="8"/>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2"/>
            <p:cNvSpPr/>
            <p:nvPr/>
          </p:nvSpPr>
          <p:spPr>
            <a:xfrm>
              <a:off x="1117076" y="1651515"/>
              <a:ext cx="448" cy="54"/>
            </a:xfrm>
            <a:custGeom>
              <a:rect b="b" l="l" r="r" t="t"/>
              <a:pathLst>
                <a:path extrusionOk="0" h="4" w="33">
                  <a:moveTo>
                    <a:pt x="1"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2"/>
            <p:cNvSpPr/>
            <p:nvPr/>
          </p:nvSpPr>
          <p:spPr>
            <a:xfrm>
              <a:off x="1120783" y="1651841"/>
              <a:ext cx="394" cy="14"/>
            </a:xfrm>
            <a:custGeom>
              <a:rect b="b" l="l" r="r" t="t"/>
              <a:pathLst>
                <a:path extrusionOk="0" h="1" w="29">
                  <a:moveTo>
                    <a:pt x="1" y="1"/>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2"/>
            <p:cNvSpPr/>
            <p:nvPr/>
          </p:nvSpPr>
          <p:spPr>
            <a:xfrm>
              <a:off x="1123539" y="1651895"/>
              <a:ext cx="543" cy="14"/>
            </a:xfrm>
            <a:custGeom>
              <a:rect b="b" l="l" r="r" t="t"/>
              <a:pathLst>
                <a:path extrusionOk="0" h="1" w="40">
                  <a:moveTo>
                    <a:pt x="1" y="0"/>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2"/>
            <p:cNvSpPr/>
            <p:nvPr/>
          </p:nvSpPr>
          <p:spPr>
            <a:xfrm>
              <a:off x="1119072" y="1651705"/>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2"/>
            <p:cNvSpPr/>
            <p:nvPr/>
          </p:nvSpPr>
          <p:spPr>
            <a:xfrm>
              <a:off x="1543206" y="1679322"/>
              <a:ext cx="258" cy="434"/>
            </a:xfrm>
            <a:custGeom>
              <a:rect b="b" l="l" r="r" t="t"/>
              <a:pathLst>
                <a:path extrusionOk="0" h="32" w="19">
                  <a:moveTo>
                    <a:pt x="1" y="0"/>
                  </a:moveTo>
                  <a:lnTo>
                    <a:pt x="18"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2"/>
            <p:cNvSpPr/>
            <p:nvPr/>
          </p:nvSpPr>
          <p:spPr>
            <a:xfrm>
              <a:off x="1543736" y="1680177"/>
              <a:ext cx="299" cy="434"/>
            </a:xfrm>
            <a:custGeom>
              <a:rect b="b" l="l" r="r" t="t"/>
              <a:pathLst>
                <a:path extrusionOk="0" h="32" w="22">
                  <a:moveTo>
                    <a:pt x="0" y="0"/>
                  </a:moveTo>
                  <a:lnTo>
                    <a:pt x="2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2"/>
            <p:cNvSpPr/>
            <p:nvPr/>
          </p:nvSpPr>
          <p:spPr>
            <a:xfrm>
              <a:off x="1542731" y="1678507"/>
              <a:ext cx="258" cy="394"/>
            </a:xfrm>
            <a:custGeom>
              <a:rect b="b" l="l" r="r" t="t"/>
              <a:pathLst>
                <a:path extrusionOk="0" h="29" w="19">
                  <a:moveTo>
                    <a:pt x="1" y="1"/>
                  </a:moveTo>
                  <a:lnTo>
                    <a:pt x="1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2"/>
            <p:cNvSpPr/>
            <p:nvPr/>
          </p:nvSpPr>
          <p:spPr>
            <a:xfrm>
              <a:off x="1544251" y="1681032"/>
              <a:ext cx="299" cy="394"/>
            </a:xfrm>
            <a:custGeom>
              <a:rect b="b" l="l" r="r" t="t"/>
              <a:pathLst>
                <a:path extrusionOk="0" h="29" w="22">
                  <a:moveTo>
                    <a:pt x="1" y="0"/>
                  </a:moveTo>
                  <a:lnTo>
                    <a:pt x="22"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2"/>
            <p:cNvSpPr/>
            <p:nvPr/>
          </p:nvSpPr>
          <p:spPr>
            <a:xfrm>
              <a:off x="1544876" y="1681888"/>
              <a:ext cx="299" cy="394"/>
            </a:xfrm>
            <a:custGeom>
              <a:rect b="b" l="l" r="r" t="t"/>
              <a:pathLst>
                <a:path extrusionOk="0" h="29" w="22">
                  <a:moveTo>
                    <a:pt x="0" y="0"/>
                  </a:moveTo>
                  <a:lnTo>
                    <a:pt x="2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2"/>
            <p:cNvSpPr/>
            <p:nvPr/>
          </p:nvSpPr>
          <p:spPr>
            <a:xfrm>
              <a:off x="1478333" y="1688541"/>
              <a:ext cx="530" cy="434"/>
            </a:xfrm>
            <a:custGeom>
              <a:rect b="b" l="l" r="r" t="t"/>
              <a:pathLst>
                <a:path extrusionOk="0" h="32" w="39">
                  <a:moveTo>
                    <a:pt x="0" y="32"/>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2"/>
            <p:cNvSpPr/>
            <p:nvPr/>
          </p:nvSpPr>
          <p:spPr>
            <a:xfrm>
              <a:off x="1478944" y="1688011"/>
              <a:ext cx="489" cy="448"/>
            </a:xfrm>
            <a:custGeom>
              <a:rect b="b" l="l" r="r" t="t"/>
              <a:pathLst>
                <a:path extrusionOk="0" h="33" w="36">
                  <a:moveTo>
                    <a:pt x="1" y="32"/>
                  </a:moveTo>
                  <a:lnTo>
                    <a:pt x="3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2"/>
            <p:cNvSpPr/>
            <p:nvPr/>
          </p:nvSpPr>
          <p:spPr>
            <a:xfrm>
              <a:off x="1542310" y="1677706"/>
              <a:ext cx="244" cy="434"/>
            </a:xfrm>
            <a:custGeom>
              <a:rect b="b" l="l" r="r" t="t"/>
              <a:pathLst>
                <a:path extrusionOk="0" h="32" w="18">
                  <a:moveTo>
                    <a:pt x="0" y="0"/>
                  </a:moveTo>
                  <a:lnTo>
                    <a:pt x="18"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2"/>
            <p:cNvSpPr/>
            <p:nvPr/>
          </p:nvSpPr>
          <p:spPr>
            <a:xfrm>
              <a:off x="1539689" y="1670714"/>
              <a:ext cx="109" cy="353"/>
            </a:xfrm>
            <a:custGeom>
              <a:rect b="b" l="l" r="r" t="t"/>
              <a:pathLst>
                <a:path extrusionOk="0" h="26" w="8">
                  <a:moveTo>
                    <a:pt x="1" y="1"/>
                  </a:moveTo>
                  <a:lnTo>
                    <a:pt x="8"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2"/>
            <p:cNvSpPr/>
            <p:nvPr/>
          </p:nvSpPr>
          <p:spPr>
            <a:xfrm>
              <a:off x="1539975" y="1671949"/>
              <a:ext cx="163" cy="394"/>
            </a:xfrm>
            <a:custGeom>
              <a:rect b="b" l="l" r="r" t="t"/>
              <a:pathLst>
                <a:path extrusionOk="0" h="29" w="12">
                  <a:moveTo>
                    <a:pt x="1"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2"/>
            <p:cNvSpPr/>
            <p:nvPr/>
          </p:nvSpPr>
          <p:spPr>
            <a:xfrm>
              <a:off x="1477667" y="1689111"/>
              <a:ext cx="584" cy="489"/>
            </a:xfrm>
            <a:custGeom>
              <a:rect b="b" l="l" r="r" t="t"/>
              <a:pathLst>
                <a:path extrusionOk="0" h="36" w="43">
                  <a:moveTo>
                    <a:pt x="0" y="35"/>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2"/>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2"/>
            <p:cNvSpPr/>
            <p:nvPr/>
          </p:nvSpPr>
          <p:spPr>
            <a:xfrm>
              <a:off x="1540165" y="1672614"/>
              <a:ext cx="163" cy="394"/>
            </a:xfrm>
            <a:custGeom>
              <a:rect b="b" l="l" r="r" t="t"/>
              <a:pathLst>
                <a:path extrusionOk="0" h="29" w="12">
                  <a:moveTo>
                    <a:pt x="1"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2"/>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2"/>
            <p:cNvSpPr/>
            <p:nvPr/>
          </p:nvSpPr>
          <p:spPr>
            <a:xfrm>
              <a:off x="1539839" y="1671338"/>
              <a:ext cx="109" cy="339"/>
            </a:xfrm>
            <a:custGeom>
              <a:rect b="b" l="l" r="r" t="t"/>
              <a:pathLst>
                <a:path extrusionOk="0" h="25" w="8">
                  <a:moveTo>
                    <a:pt x="0" y="0"/>
                  </a:moveTo>
                  <a:lnTo>
                    <a:pt x="7"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2"/>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2"/>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2"/>
            <p:cNvSpPr/>
            <p:nvPr/>
          </p:nvSpPr>
          <p:spPr>
            <a:xfrm>
              <a:off x="1541210" y="1675425"/>
              <a:ext cx="204" cy="434"/>
            </a:xfrm>
            <a:custGeom>
              <a:rect b="b" l="l" r="r" t="t"/>
              <a:pathLst>
                <a:path extrusionOk="0" h="32" w="15">
                  <a:moveTo>
                    <a:pt x="1" y="0"/>
                  </a:moveTo>
                  <a:lnTo>
                    <a:pt x="15"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2"/>
            <p:cNvSpPr/>
            <p:nvPr/>
          </p:nvSpPr>
          <p:spPr>
            <a:xfrm>
              <a:off x="1541550" y="1676185"/>
              <a:ext cx="204" cy="394"/>
            </a:xfrm>
            <a:custGeom>
              <a:rect b="b" l="l" r="r" t="t"/>
              <a:pathLst>
                <a:path extrusionOk="0" h="29" w="15">
                  <a:moveTo>
                    <a:pt x="0" y="0"/>
                  </a:moveTo>
                  <a:lnTo>
                    <a:pt x="14"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2"/>
            <p:cNvSpPr/>
            <p:nvPr/>
          </p:nvSpPr>
          <p:spPr>
            <a:xfrm>
              <a:off x="1540884" y="1674705"/>
              <a:ext cx="204" cy="394"/>
            </a:xfrm>
            <a:custGeom>
              <a:rect b="b" l="l" r="r" t="t"/>
              <a:pathLst>
                <a:path extrusionOk="0" h="29" w="15">
                  <a:moveTo>
                    <a:pt x="0" y="1"/>
                  </a:moveTo>
                  <a:lnTo>
                    <a:pt x="14"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2"/>
            <p:cNvSpPr/>
            <p:nvPr/>
          </p:nvSpPr>
          <p:spPr>
            <a:xfrm>
              <a:off x="1540640" y="1673999"/>
              <a:ext cx="163" cy="394"/>
            </a:xfrm>
            <a:custGeom>
              <a:rect b="b" l="l" r="r" t="t"/>
              <a:pathLst>
                <a:path extrusionOk="0" h="29" w="12">
                  <a:moveTo>
                    <a:pt x="1" y="0"/>
                  </a:moveTo>
                  <a:lnTo>
                    <a:pt x="1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2"/>
            <p:cNvSpPr/>
            <p:nvPr/>
          </p:nvSpPr>
          <p:spPr>
            <a:xfrm>
              <a:off x="1541930" y="1676946"/>
              <a:ext cx="204" cy="434"/>
            </a:xfrm>
            <a:custGeom>
              <a:rect b="b" l="l" r="r" t="t"/>
              <a:pathLst>
                <a:path extrusionOk="0" h="32" w="15">
                  <a:moveTo>
                    <a:pt x="0" y="0"/>
                  </a:moveTo>
                  <a:lnTo>
                    <a:pt x="14"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2"/>
            <p:cNvSpPr/>
            <p:nvPr/>
          </p:nvSpPr>
          <p:spPr>
            <a:xfrm>
              <a:off x="1540409" y="1673280"/>
              <a:ext cx="149" cy="394"/>
            </a:xfrm>
            <a:custGeom>
              <a:rect b="b" l="l" r="r" t="t"/>
              <a:pathLst>
                <a:path extrusionOk="0" h="29" w="11">
                  <a:moveTo>
                    <a:pt x="0"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2"/>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2"/>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2"/>
            <p:cNvSpPr/>
            <p:nvPr/>
          </p:nvSpPr>
          <p:spPr>
            <a:xfrm>
              <a:off x="1072257" y="1586153"/>
              <a:ext cx="869" cy="638"/>
            </a:xfrm>
            <a:custGeom>
              <a:rect b="b" l="l" r="r" t="t"/>
              <a:pathLst>
                <a:path extrusionOk="0" h="47" w="64">
                  <a:moveTo>
                    <a:pt x="0" y="46"/>
                  </a:moveTo>
                  <a:lnTo>
                    <a:pt x="6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2"/>
            <p:cNvSpPr/>
            <p:nvPr/>
          </p:nvSpPr>
          <p:spPr>
            <a:xfrm>
              <a:off x="1073357" y="1585447"/>
              <a:ext cx="774" cy="530"/>
            </a:xfrm>
            <a:custGeom>
              <a:rect b="b" l="l" r="r" t="t"/>
              <a:pathLst>
                <a:path extrusionOk="0" h="39" w="57">
                  <a:moveTo>
                    <a:pt x="56"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2"/>
            <p:cNvSpPr/>
            <p:nvPr/>
          </p:nvSpPr>
          <p:spPr>
            <a:xfrm>
              <a:off x="1075257" y="1584116"/>
              <a:ext cx="774" cy="530"/>
            </a:xfrm>
            <a:custGeom>
              <a:rect b="b" l="l" r="r" t="t"/>
              <a:pathLst>
                <a:path extrusionOk="0" h="39" w="57">
                  <a:moveTo>
                    <a:pt x="56"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2"/>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2"/>
            <p:cNvSpPr/>
            <p:nvPr/>
          </p:nvSpPr>
          <p:spPr>
            <a:xfrm>
              <a:off x="1074348" y="1584822"/>
              <a:ext cx="679" cy="448"/>
            </a:xfrm>
            <a:custGeom>
              <a:rect b="b" l="l" r="r" t="t"/>
              <a:pathLst>
                <a:path extrusionOk="0" h="33" w="50">
                  <a:moveTo>
                    <a:pt x="50" y="1"/>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2"/>
            <p:cNvSpPr/>
            <p:nvPr/>
          </p:nvSpPr>
          <p:spPr>
            <a:xfrm>
              <a:off x="1417248" y="1669913"/>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2"/>
            <p:cNvSpPr/>
            <p:nvPr/>
          </p:nvSpPr>
          <p:spPr>
            <a:xfrm>
              <a:off x="1416677" y="1669532"/>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2"/>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2"/>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2"/>
            <p:cNvSpPr/>
            <p:nvPr/>
          </p:nvSpPr>
          <p:spPr>
            <a:xfrm>
              <a:off x="1416012" y="1669057"/>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2"/>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2"/>
            <p:cNvSpPr/>
            <p:nvPr/>
          </p:nvSpPr>
          <p:spPr>
            <a:xfrm>
              <a:off x="1037458" y="1535536"/>
              <a:ext cx="68" cy="54"/>
            </a:xfrm>
            <a:custGeom>
              <a:rect b="b" l="l" r="r" t="t"/>
              <a:pathLst>
                <a:path extrusionOk="0" h="4" w="5">
                  <a:moveTo>
                    <a:pt x="1"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2"/>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2"/>
            <p:cNvSpPr/>
            <p:nvPr/>
          </p:nvSpPr>
          <p:spPr>
            <a:xfrm>
              <a:off x="1074443" y="158035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2"/>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2"/>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2"/>
            <p:cNvSpPr/>
            <p:nvPr/>
          </p:nvSpPr>
          <p:spPr>
            <a:xfrm>
              <a:off x="1415496" y="1668718"/>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2"/>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2"/>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2"/>
            <p:cNvSpPr/>
            <p:nvPr/>
          </p:nvSpPr>
          <p:spPr>
            <a:xfrm>
              <a:off x="1456649" y="1702091"/>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2"/>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2"/>
            <p:cNvSpPr/>
            <p:nvPr/>
          </p:nvSpPr>
          <p:spPr>
            <a:xfrm>
              <a:off x="1456935" y="1701806"/>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2"/>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2"/>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2"/>
            <p:cNvSpPr/>
            <p:nvPr/>
          </p:nvSpPr>
          <p:spPr>
            <a:xfrm>
              <a:off x="1539174" y="1665921"/>
              <a:ext cx="14" cy="285"/>
            </a:xfrm>
            <a:custGeom>
              <a:rect b="b" l="l" r="r" t="t"/>
              <a:pathLst>
                <a:path extrusionOk="0" h="21"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2"/>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2"/>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2"/>
            <p:cNvSpPr/>
            <p:nvPr/>
          </p:nvSpPr>
          <p:spPr>
            <a:xfrm>
              <a:off x="1428843" y="1703327"/>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2"/>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2"/>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2"/>
            <p:cNvSpPr/>
            <p:nvPr/>
          </p:nvSpPr>
          <p:spPr>
            <a:xfrm>
              <a:off x="1456269" y="1702376"/>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2"/>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2"/>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2"/>
            <p:cNvSpPr/>
            <p:nvPr/>
          </p:nvSpPr>
          <p:spPr>
            <a:xfrm>
              <a:off x="1455794" y="1702702"/>
              <a:ext cx="204" cy="163"/>
            </a:xfrm>
            <a:custGeom>
              <a:rect b="b" l="l" r="r" t="t"/>
              <a:pathLst>
                <a:path extrusionOk="0" h="12" w="15">
                  <a:moveTo>
                    <a:pt x="15"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2"/>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2"/>
            <p:cNvSpPr/>
            <p:nvPr/>
          </p:nvSpPr>
          <p:spPr>
            <a:xfrm>
              <a:off x="1455224" y="1703042"/>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2"/>
            <p:cNvSpPr/>
            <p:nvPr/>
          </p:nvSpPr>
          <p:spPr>
            <a:xfrm>
              <a:off x="1482080" y="1685595"/>
              <a:ext cx="299" cy="244"/>
            </a:xfrm>
            <a:custGeom>
              <a:rect b="b" l="l" r="r" t="t"/>
              <a:pathLst>
                <a:path extrusionOk="0" h="18" w="22">
                  <a:moveTo>
                    <a:pt x="1" y="18"/>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2"/>
            <p:cNvSpPr/>
            <p:nvPr/>
          </p:nvSpPr>
          <p:spPr>
            <a:xfrm>
              <a:off x="1539174" y="1665486"/>
              <a:ext cx="14" cy="244"/>
            </a:xfrm>
            <a:custGeom>
              <a:rect b="b" l="l" r="r" t="t"/>
              <a:pathLst>
                <a:path extrusionOk="0" h="18" w="1">
                  <a:moveTo>
                    <a:pt x="0"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2"/>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2"/>
            <p:cNvSpPr/>
            <p:nvPr/>
          </p:nvSpPr>
          <p:spPr>
            <a:xfrm>
              <a:off x="1539174" y="1666396"/>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2"/>
            <p:cNvSpPr/>
            <p:nvPr/>
          </p:nvSpPr>
          <p:spPr>
            <a:xfrm>
              <a:off x="1485217" y="1683409"/>
              <a:ext cx="163" cy="109"/>
            </a:xfrm>
            <a:custGeom>
              <a:rect b="b" l="l" r="r" t="t"/>
              <a:pathLst>
                <a:path extrusionOk="0" h="8" w="12">
                  <a:moveTo>
                    <a:pt x="1"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2"/>
            <p:cNvSpPr/>
            <p:nvPr/>
          </p:nvSpPr>
          <p:spPr>
            <a:xfrm>
              <a:off x="1485407" y="1683354"/>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2"/>
            <p:cNvSpPr/>
            <p:nvPr/>
          </p:nvSpPr>
          <p:spPr>
            <a:xfrm>
              <a:off x="1480139" y="1687115"/>
              <a:ext cx="394" cy="339"/>
            </a:xfrm>
            <a:custGeom>
              <a:rect b="b" l="l" r="r" t="t"/>
              <a:pathLst>
                <a:path extrusionOk="0" h="25" w="29">
                  <a:moveTo>
                    <a:pt x="0" y="25"/>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2"/>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2"/>
            <p:cNvSpPr/>
            <p:nvPr/>
          </p:nvSpPr>
          <p:spPr>
            <a:xfrm>
              <a:off x="1485556" y="1683259"/>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2"/>
            <p:cNvSpPr/>
            <p:nvPr/>
          </p:nvSpPr>
          <p:spPr>
            <a:xfrm>
              <a:off x="1483845" y="1684264"/>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2"/>
            <p:cNvSpPr/>
            <p:nvPr/>
          </p:nvSpPr>
          <p:spPr>
            <a:xfrm>
              <a:off x="1484646" y="1683789"/>
              <a:ext cx="204" cy="109"/>
            </a:xfrm>
            <a:custGeom>
              <a:rect b="b" l="l" r="r" t="t"/>
              <a:pathLst>
                <a:path extrusionOk="0" h="8" w="15">
                  <a:moveTo>
                    <a:pt x="1" y="7"/>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2"/>
            <p:cNvSpPr/>
            <p:nvPr/>
          </p:nvSpPr>
          <p:spPr>
            <a:xfrm>
              <a:off x="1484415" y="1683924"/>
              <a:ext cx="204" cy="163"/>
            </a:xfrm>
            <a:custGeom>
              <a:rect b="b" l="l" r="r" t="t"/>
              <a:pathLst>
                <a:path extrusionOk="0" h="12"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2"/>
            <p:cNvSpPr/>
            <p:nvPr/>
          </p:nvSpPr>
          <p:spPr>
            <a:xfrm>
              <a:off x="1484130" y="1684115"/>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2"/>
            <p:cNvSpPr/>
            <p:nvPr/>
          </p:nvSpPr>
          <p:spPr>
            <a:xfrm>
              <a:off x="1485026" y="1683544"/>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2"/>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2"/>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2"/>
            <p:cNvSpPr/>
            <p:nvPr/>
          </p:nvSpPr>
          <p:spPr>
            <a:xfrm>
              <a:off x="1484836" y="1683639"/>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2"/>
            <p:cNvSpPr/>
            <p:nvPr/>
          </p:nvSpPr>
          <p:spPr>
            <a:xfrm>
              <a:off x="1485692" y="1683164"/>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2"/>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2"/>
            <p:cNvSpPr/>
            <p:nvPr/>
          </p:nvSpPr>
          <p:spPr>
            <a:xfrm>
              <a:off x="1485787" y="1683164"/>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2"/>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2"/>
            <p:cNvSpPr/>
            <p:nvPr/>
          </p:nvSpPr>
          <p:spPr>
            <a:xfrm>
              <a:off x="1539269" y="1663911"/>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2"/>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2"/>
            <p:cNvSpPr/>
            <p:nvPr/>
          </p:nvSpPr>
          <p:spPr>
            <a:xfrm>
              <a:off x="1482460" y="1685309"/>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2"/>
            <p:cNvSpPr/>
            <p:nvPr/>
          </p:nvSpPr>
          <p:spPr>
            <a:xfrm>
              <a:off x="1482840" y="1685024"/>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2"/>
            <p:cNvSpPr/>
            <p:nvPr/>
          </p:nvSpPr>
          <p:spPr>
            <a:xfrm>
              <a:off x="1481605" y="1685975"/>
              <a:ext cx="353" cy="244"/>
            </a:xfrm>
            <a:custGeom>
              <a:rect b="b" l="l" r="r" t="t"/>
              <a:pathLst>
                <a:path extrusionOk="0" h="18" w="26">
                  <a:moveTo>
                    <a:pt x="1" y="18"/>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2"/>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2"/>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2"/>
            <p:cNvSpPr/>
            <p:nvPr/>
          </p:nvSpPr>
          <p:spPr>
            <a:xfrm>
              <a:off x="1479568" y="1687536"/>
              <a:ext cx="434" cy="394"/>
            </a:xfrm>
            <a:custGeom>
              <a:rect b="b" l="l" r="r" t="t"/>
              <a:pathLst>
                <a:path extrusionOk="0" h="29" w="32">
                  <a:moveTo>
                    <a:pt x="0" y="29"/>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2"/>
            <p:cNvSpPr/>
            <p:nvPr/>
          </p:nvSpPr>
          <p:spPr>
            <a:xfrm>
              <a:off x="1485882" y="1683123"/>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2"/>
            <p:cNvSpPr/>
            <p:nvPr/>
          </p:nvSpPr>
          <p:spPr>
            <a:xfrm>
              <a:off x="1486167" y="16830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2"/>
            <p:cNvSpPr/>
            <p:nvPr/>
          </p:nvSpPr>
          <p:spPr>
            <a:xfrm>
              <a:off x="1485977" y="1683123"/>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2"/>
            <p:cNvSpPr/>
            <p:nvPr/>
          </p:nvSpPr>
          <p:spPr>
            <a:xfrm>
              <a:off x="1481184" y="1686301"/>
              <a:ext cx="339" cy="299"/>
            </a:xfrm>
            <a:custGeom>
              <a:rect b="b" l="l" r="r" t="t"/>
              <a:pathLst>
                <a:path extrusionOk="0" h="22" w="25">
                  <a:moveTo>
                    <a:pt x="0" y="22"/>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2"/>
            <p:cNvSpPr/>
            <p:nvPr/>
          </p:nvSpPr>
          <p:spPr>
            <a:xfrm>
              <a:off x="1486031" y="168306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2"/>
            <p:cNvSpPr/>
            <p:nvPr/>
          </p:nvSpPr>
          <p:spPr>
            <a:xfrm>
              <a:off x="1486072" y="1683069"/>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2"/>
            <p:cNvSpPr/>
            <p:nvPr/>
          </p:nvSpPr>
          <p:spPr>
            <a:xfrm>
              <a:off x="1480654" y="1686681"/>
              <a:ext cx="394" cy="353"/>
            </a:xfrm>
            <a:custGeom>
              <a:rect b="b" l="l" r="r" t="t"/>
              <a:pathLst>
                <a:path extrusionOk="0" h="26" w="29">
                  <a:moveTo>
                    <a:pt x="1" y="25"/>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2"/>
            <p:cNvSpPr/>
            <p:nvPr/>
          </p:nvSpPr>
          <p:spPr>
            <a:xfrm>
              <a:off x="1483221" y="1684739"/>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2"/>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2"/>
            <p:cNvSpPr/>
            <p:nvPr/>
          </p:nvSpPr>
          <p:spPr>
            <a:xfrm>
              <a:off x="1483560" y="1684495"/>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2"/>
            <p:cNvSpPr/>
            <p:nvPr/>
          </p:nvSpPr>
          <p:spPr>
            <a:xfrm>
              <a:off x="1539459" y="1669532"/>
              <a:ext cx="54" cy="339"/>
            </a:xfrm>
            <a:custGeom>
              <a:rect b="b" l="l" r="r" t="t"/>
              <a:pathLst>
                <a:path extrusionOk="0" h="25" w="4">
                  <a:moveTo>
                    <a:pt x="0" y="0"/>
                  </a:moveTo>
                  <a:lnTo>
                    <a:pt x="4"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2"/>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2"/>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2"/>
            <p:cNvSpPr/>
            <p:nvPr/>
          </p:nvSpPr>
          <p:spPr>
            <a:xfrm>
              <a:off x="1993626" y="1750237"/>
              <a:ext cx="68" cy="149"/>
            </a:xfrm>
            <a:custGeom>
              <a:rect b="b" l="l" r="r" t="t"/>
              <a:pathLst>
                <a:path extrusionOk="0" h="11" w="5">
                  <a:moveTo>
                    <a:pt x="4"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2"/>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2"/>
            <p:cNvSpPr/>
            <p:nvPr/>
          </p:nvSpPr>
          <p:spPr>
            <a:xfrm>
              <a:off x="1993490" y="174976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2"/>
            <p:cNvSpPr/>
            <p:nvPr/>
          </p:nvSpPr>
          <p:spPr>
            <a:xfrm>
              <a:off x="1993490" y="1749898"/>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2"/>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2"/>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2"/>
            <p:cNvSpPr/>
            <p:nvPr/>
          </p:nvSpPr>
          <p:spPr>
            <a:xfrm>
              <a:off x="1993721" y="1750481"/>
              <a:ext cx="163" cy="244"/>
            </a:xfrm>
            <a:custGeom>
              <a:rect b="b" l="l" r="r" t="t"/>
              <a:pathLst>
                <a:path extrusionOk="0" h="18" w="12">
                  <a:moveTo>
                    <a:pt x="1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2"/>
            <p:cNvSpPr/>
            <p:nvPr/>
          </p:nvSpPr>
          <p:spPr>
            <a:xfrm>
              <a:off x="1993531" y="1750047"/>
              <a:ext cx="68" cy="109"/>
            </a:xfrm>
            <a:custGeom>
              <a:rect b="b" l="l" r="r" t="t"/>
              <a:pathLst>
                <a:path extrusionOk="0" h="8" w="5">
                  <a:moveTo>
                    <a:pt x="4"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2"/>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2"/>
            <p:cNvSpPr/>
            <p:nvPr/>
          </p:nvSpPr>
          <p:spPr>
            <a:xfrm>
              <a:off x="2035703" y="1698520"/>
              <a:ext cx="204" cy="109"/>
            </a:xfrm>
            <a:custGeom>
              <a:rect b="b" l="l" r="r" t="t"/>
              <a:pathLst>
                <a:path extrusionOk="0" h="8" w="15">
                  <a:moveTo>
                    <a:pt x="0" y="1"/>
                  </a:moveTo>
                  <a:lnTo>
                    <a:pt x="1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2"/>
            <p:cNvSpPr/>
            <p:nvPr/>
          </p:nvSpPr>
          <p:spPr>
            <a:xfrm>
              <a:off x="2065505" y="1706314"/>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2"/>
            <p:cNvSpPr/>
            <p:nvPr/>
          </p:nvSpPr>
          <p:spPr>
            <a:xfrm>
              <a:off x="2066266" y="1706409"/>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2"/>
            <p:cNvSpPr/>
            <p:nvPr/>
          </p:nvSpPr>
          <p:spPr>
            <a:xfrm>
              <a:off x="2067257" y="170646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2"/>
            <p:cNvSpPr/>
            <p:nvPr/>
          </p:nvSpPr>
          <p:spPr>
            <a:xfrm>
              <a:off x="2068357" y="170650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2"/>
            <p:cNvSpPr/>
            <p:nvPr/>
          </p:nvSpPr>
          <p:spPr>
            <a:xfrm>
              <a:off x="2071819" y="17064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2"/>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2"/>
            <p:cNvSpPr/>
            <p:nvPr/>
          </p:nvSpPr>
          <p:spPr>
            <a:xfrm>
              <a:off x="2165463" y="166871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2"/>
            <p:cNvSpPr/>
            <p:nvPr/>
          </p:nvSpPr>
          <p:spPr>
            <a:xfrm>
              <a:off x="2165028" y="1668908"/>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2"/>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2"/>
            <p:cNvSpPr/>
            <p:nvPr/>
          </p:nvSpPr>
          <p:spPr>
            <a:xfrm>
              <a:off x="2167404" y="1667197"/>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2"/>
            <p:cNvSpPr/>
            <p:nvPr/>
          </p:nvSpPr>
          <p:spPr>
            <a:xfrm>
              <a:off x="2151437" y="1676701"/>
              <a:ext cx="394" cy="68"/>
            </a:xfrm>
            <a:custGeom>
              <a:rect b="b" l="l" r="r" t="t"/>
              <a:pathLst>
                <a:path extrusionOk="0" h="5" w="29">
                  <a:moveTo>
                    <a:pt x="2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2"/>
            <p:cNvSpPr/>
            <p:nvPr/>
          </p:nvSpPr>
          <p:spPr>
            <a:xfrm>
              <a:off x="2152917" y="1676470"/>
              <a:ext cx="339" cy="109"/>
            </a:xfrm>
            <a:custGeom>
              <a:rect b="b" l="l" r="r" t="t"/>
              <a:pathLst>
                <a:path extrusionOk="0" h="8" w="25">
                  <a:moveTo>
                    <a:pt x="2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2"/>
            <p:cNvSpPr/>
            <p:nvPr/>
          </p:nvSpPr>
          <p:spPr>
            <a:xfrm>
              <a:off x="2152198" y="1676606"/>
              <a:ext cx="394" cy="68"/>
            </a:xfrm>
            <a:custGeom>
              <a:rect b="b" l="l" r="r" t="t"/>
              <a:pathLst>
                <a:path extrusionOk="0" h="5" w="29">
                  <a:moveTo>
                    <a:pt x="2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2"/>
            <p:cNvSpPr/>
            <p:nvPr/>
          </p:nvSpPr>
          <p:spPr>
            <a:xfrm>
              <a:off x="2150962" y="167685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2"/>
            <p:cNvSpPr/>
            <p:nvPr/>
          </p:nvSpPr>
          <p:spPr>
            <a:xfrm>
              <a:off x="2154913" y="1676036"/>
              <a:ext cx="299" cy="109"/>
            </a:xfrm>
            <a:custGeom>
              <a:rect b="b" l="l" r="r" t="t"/>
              <a:pathLst>
                <a:path extrusionOk="0" h="8" w="22">
                  <a:moveTo>
                    <a:pt x="2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2"/>
            <p:cNvSpPr/>
            <p:nvPr/>
          </p:nvSpPr>
          <p:spPr>
            <a:xfrm>
              <a:off x="2153528" y="1676375"/>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2"/>
            <p:cNvSpPr/>
            <p:nvPr/>
          </p:nvSpPr>
          <p:spPr>
            <a:xfrm>
              <a:off x="2154098" y="1676280"/>
              <a:ext cx="258" cy="54"/>
            </a:xfrm>
            <a:custGeom>
              <a:rect b="b" l="l" r="r" t="t"/>
              <a:pathLst>
                <a:path extrusionOk="0" h="4" w="19">
                  <a:moveTo>
                    <a:pt x="1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2"/>
            <p:cNvSpPr/>
            <p:nvPr/>
          </p:nvSpPr>
          <p:spPr>
            <a:xfrm>
              <a:off x="2154533" y="1676131"/>
              <a:ext cx="244" cy="109"/>
            </a:xfrm>
            <a:custGeom>
              <a:rect b="b" l="l" r="r" t="t"/>
              <a:pathLst>
                <a:path extrusionOk="0" h="8" w="18">
                  <a:moveTo>
                    <a:pt x="18"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2"/>
            <p:cNvSpPr/>
            <p:nvPr/>
          </p:nvSpPr>
          <p:spPr>
            <a:xfrm>
              <a:off x="2164703" y="1669098"/>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2"/>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2"/>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2"/>
            <p:cNvSpPr/>
            <p:nvPr/>
          </p:nvSpPr>
          <p:spPr>
            <a:xfrm>
              <a:off x="2146590" y="1667482"/>
              <a:ext cx="964" cy="68"/>
            </a:xfrm>
            <a:custGeom>
              <a:rect b="b" l="l" r="r" t="t"/>
              <a:pathLst>
                <a:path extrusionOk="0" h="5" w="71">
                  <a:moveTo>
                    <a:pt x="7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2"/>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2"/>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2"/>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2"/>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2"/>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2"/>
            <p:cNvSpPr/>
            <p:nvPr/>
          </p:nvSpPr>
          <p:spPr>
            <a:xfrm>
              <a:off x="2239039" y="1718289"/>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2"/>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2"/>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2"/>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2"/>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2"/>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2"/>
            <p:cNvSpPr/>
            <p:nvPr/>
          </p:nvSpPr>
          <p:spPr>
            <a:xfrm>
              <a:off x="2238618" y="1718764"/>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2"/>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2"/>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2"/>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2"/>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2"/>
            <p:cNvSpPr/>
            <p:nvPr/>
          </p:nvSpPr>
          <p:spPr>
            <a:xfrm>
              <a:off x="2199542" y="1725947"/>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2"/>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2"/>
            <p:cNvSpPr/>
            <p:nvPr/>
          </p:nvSpPr>
          <p:spPr>
            <a:xfrm>
              <a:off x="2200534" y="172381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2"/>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2"/>
            <p:cNvSpPr/>
            <p:nvPr/>
          </p:nvSpPr>
          <p:spPr>
            <a:xfrm>
              <a:off x="2198348" y="1727277"/>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2"/>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2"/>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2"/>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2"/>
            <p:cNvSpPr/>
            <p:nvPr/>
          </p:nvSpPr>
          <p:spPr>
            <a:xfrm>
              <a:off x="2201402" y="1722485"/>
              <a:ext cx="244" cy="339"/>
            </a:xfrm>
            <a:custGeom>
              <a:rect b="b" l="l" r="r" t="t"/>
              <a:pathLst>
                <a:path extrusionOk="0" h="25" w="18">
                  <a:moveTo>
                    <a:pt x="0"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2"/>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2"/>
            <p:cNvSpPr/>
            <p:nvPr/>
          </p:nvSpPr>
          <p:spPr>
            <a:xfrm>
              <a:off x="2200968" y="1723150"/>
              <a:ext cx="149" cy="299"/>
            </a:xfrm>
            <a:custGeom>
              <a:rect b="b" l="l" r="r" t="t"/>
              <a:pathLst>
                <a:path extrusionOk="0" h="22" w="11">
                  <a:moveTo>
                    <a:pt x="1" y="2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2"/>
            <p:cNvSpPr/>
            <p:nvPr/>
          </p:nvSpPr>
          <p:spPr>
            <a:xfrm>
              <a:off x="2226344" y="1713917"/>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2"/>
            <p:cNvSpPr/>
            <p:nvPr/>
          </p:nvSpPr>
          <p:spPr>
            <a:xfrm>
              <a:off x="2225964" y="1713917"/>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2"/>
            <p:cNvSpPr/>
            <p:nvPr/>
          </p:nvSpPr>
          <p:spPr>
            <a:xfrm>
              <a:off x="2225543" y="1713876"/>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2"/>
            <p:cNvSpPr/>
            <p:nvPr/>
          </p:nvSpPr>
          <p:spPr>
            <a:xfrm>
              <a:off x="2222882" y="171382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2"/>
            <p:cNvSpPr/>
            <p:nvPr/>
          </p:nvSpPr>
          <p:spPr>
            <a:xfrm>
              <a:off x="2226915" y="171401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2"/>
            <p:cNvSpPr/>
            <p:nvPr/>
          </p:nvSpPr>
          <p:spPr>
            <a:xfrm>
              <a:off x="2223588"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2"/>
            <p:cNvSpPr/>
            <p:nvPr/>
          </p:nvSpPr>
          <p:spPr>
            <a:xfrm>
              <a:off x="2225014" y="1713822"/>
              <a:ext cx="353" cy="14"/>
            </a:xfrm>
            <a:custGeom>
              <a:rect b="b" l="l" r="r" t="t"/>
              <a:pathLst>
                <a:path extrusionOk="0" h="1" w="26">
                  <a:moveTo>
                    <a:pt x="2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2"/>
            <p:cNvSpPr/>
            <p:nvPr/>
          </p:nvSpPr>
          <p:spPr>
            <a:xfrm>
              <a:off x="2224824"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2"/>
            <p:cNvSpPr/>
            <p:nvPr/>
          </p:nvSpPr>
          <p:spPr>
            <a:xfrm>
              <a:off x="2226684" y="1713972"/>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2"/>
            <p:cNvSpPr/>
            <p:nvPr/>
          </p:nvSpPr>
          <p:spPr>
            <a:xfrm>
              <a:off x="2240845" y="1712206"/>
              <a:ext cx="258" cy="68"/>
            </a:xfrm>
            <a:custGeom>
              <a:rect b="b" l="l" r="r" t="t"/>
              <a:pathLst>
                <a:path extrusionOk="0" h="5" w="19">
                  <a:moveTo>
                    <a:pt x="1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2"/>
            <p:cNvSpPr/>
            <p:nvPr/>
          </p:nvSpPr>
          <p:spPr>
            <a:xfrm>
              <a:off x="2240370" y="1712301"/>
              <a:ext cx="353" cy="68"/>
            </a:xfrm>
            <a:custGeom>
              <a:rect b="b" l="l" r="r" t="t"/>
              <a:pathLst>
                <a:path extrusionOk="0" h="5" w="26">
                  <a:moveTo>
                    <a:pt x="2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2"/>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2"/>
            <p:cNvSpPr/>
            <p:nvPr/>
          </p:nvSpPr>
          <p:spPr>
            <a:xfrm>
              <a:off x="2239379" y="1712682"/>
              <a:ext cx="149" cy="109"/>
            </a:xfrm>
            <a:custGeom>
              <a:rect b="b" l="l" r="r" t="t"/>
              <a:pathLst>
                <a:path extrusionOk="0" h="8" w="11">
                  <a:moveTo>
                    <a:pt x="1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2"/>
            <p:cNvSpPr/>
            <p:nvPr/>
          </p:nvSpPr>
          <p:spPr>
            <a:xfrm>
              <a:off x="2240044" y="1712397"/>
              <a:ext cx="244" cy="68"/>
            </a:xfrm>
            <a:custGeom>
              <a:rect b="b" l="l" r="r" t="t"/>
              <a:pathLst>
                <a:path extrusionOk="0" h="5" w="18">
                  <a:moveTo>
                    <a:pt x="18"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2"/>
            <p:cNvSpPr/>
            <p:nvPr/>
          </p:nvSpPr>
          <p:spPr>
            <a:xfrm>
              <a:off x="2227159" y="1714067"/>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2"/>
            <p:cNvSpPr/>
            <p:nvPr/>
          </p:nvSpPr>
          <p:spPr>
            <a:xfrm>
              <a:off x="2239800" y="1712492"/>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2"/>
            <p:cNvSpPr/>
            <p:nvPr/>
          </p:nvSpPr>
          <p:spPr>
            <a:xfrm>
              <a:off x="2239569" y="1712587"/>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2"/>
            <p:cNvSpPr/>
            <p:nvPr/>
          </p:nvSpPr>
          <p:spPr>
            <a:xfrm>
              <a:off x="2223873"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2"/>
            <p:cNvSpPr/>
            <p:nvPr/>
          </p:nvSpPr>
          <p:spPr>
            <a:xfrm>
              <a:off x="2218320" y="1714067"/>
              <a:ext cx="394" cy="14"/>
            </a:xfrm>
            <a:custGeom>
              <a:rect b="b" l="l" r="r" t="t"/>
              <a:pathLst>
                <a:path extrusionOk="0" h="1" w="29">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2"/>
            <p:cNvSpPr/>
            <p:nvPr/>
          </p:nvSpPr>
          <p:spPr>
            <a:xfrm>
              <a:off x="2221742" y="1713822"/>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2"/>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2"/>
            <p:cNvSpPr/>
            <p:nvPr/>
          </p:nvSpPr>
          <p:spPr>
            <a:xfrm>
              <a:off x="2218985" y="1713972"/>
              <a:ext cx="625" cy="54"/>
            </a:xfrm>
            <a:custGeom>
              <a:rect b="b" l="l" r="r" t="t"/>
              <a:pathLst>
                <a:path extrusionOk="0" h="4" w="46">
                  <a:moveTo>
                    <a:pt x="46"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2"/>
            <p:cNvSpPr/>
            <p:nvPr/>
          </p:nvSpPr>
          <p:spPr>
            <a:xfrm>
              <a:off x="2219977" y="1713917"/>
              <a:ext cx="543" cy="14"/>
            </a:xfrm>
            <a:custGeom>
              <a:rect b="b" l="l" r="r" t="t"/>
              <a:pathLst>
                <a:path extrusionOk="0" h="1" w="40">
                  <a:moveTo>
                    <a:pt x="3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2"/>
            <p:cNvSpPr/>
            <p:nvPr/>
          </p:nvSpPr>
          <p:spPr>
            <a:xfrm>
              <a:off x="2220886" y="1713876"/>
              <a:ext cx="489" cy="14"/>
            </a:xfrm>
            <a:custGeom>
              <a:rect b="b" l="l" r="r" t="t"/>
              <a:pathLst>
                <a:path extrusionOk="0" h="1" w="36">
                  <a:moveTo>
                    <a:pt x="3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2"/>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2"/>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2"/>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2"/>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2"/>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2"/>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2"/>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2"/>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2"/>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2"/>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2"/>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2"/>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2"/>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2"/>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2"/>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2"/>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2"/>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2"/>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2"/>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2"/>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2"/>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2"/>
            <p:cNvSpPr/>
            <p:nvPr/>
          </p:nvSpPr>
          <p:spPr>
            <a:xfrm>
              <a:off x="1998948" y="1591570"/>
              <a:ext cx="394" cy="394"/>
            </a:xfrm>
            <a:custGeom>
              <a:rect b="b" l="l" r="r" t="t"/>
              <a:pathLst>
                <a:path extrusionOk="0" h="29" w="29">
                  <a:moveTo>
                    <a:pt x="29"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2"/>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2"/>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2"/>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2"/>
            <p:cNvSpPr/>
            <p:nvPr/>
          </p:nvSpPr>
          <p:spPr>
            <a:xfrm>
              <a:off x="2116217" y="1584537"/>
              <a:ext cx="244" cy="14"/>
            </a:xfrm>
            <a:custGeom>
              <a:rect b="b" l="l" r="r" t="t"/>
              <a:pathLst>
                <a:path extrusionOk="0" h="1" w="18">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2"/>
            <p:cNvSpPr/>
            <p:nvPr/>
          </p:nvSpPr>
          <p:spPr>
            <a:xfrm>
              <a:off x="2117168" y="158463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2"/>
            <p:cNvSpPr/>
            <p:nvPr/>
          </p:nvSpPr>
          <p:spPr>
            <a:xfrm>
              <a:off x="2115267" y="1584496"/>
              <a:ext cx="244" cy="14"/>
            </a:xfrm>
            <a:custGeom>
              <a:rect b="b" l="l" r="r" t="t"/>
              <a:pathLst>
                <a:path extrusionOk="0" h="1" w="18">
                  <a:moveTo>
                    <a:pt x="1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2"/>
            <p:cNvSpPr/>
            <p:nvPr/>
          </p:nvSpPr>
          <p:spPr>
            <a:xfrm>
              <a:off x="2115742" y="1584537"/>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2"/>
            <p:cNvSpPr/>
            <p:nvPr/>
          </p:nvSpPr>
          <p:spPr>
            <a:xfrm>
              <a:off x="2114357" y="158444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2"/>
            <p:cNvSpPr/>
            <p:nvPr/>
          </p:nvSpPr>
          <p:spPr>
            <a:xfrm>
              <a:off x="2115022" y="15844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2"/>
            <p:cNvSpPr/>
            <p:nvPr/>
          </p:nvSpPr>
          <p:spPr>
            <a:xfrm>
              <a:off x="2117643" y="1584687"/>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2"/>
            <p:cNvSpPr/>
            <p:nvPr/>
          </p:nvSpPr>
          <p:spPr>
            <a:xfrm>
              <a:off x="2120263" y="158516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2"/>
            <p:cNvSpPr/>
            <p:nvPr/>
          </p:nvSpPr>
          <p:spPr>
            <a:xfrm>
              <a:off x="2120874" y="158516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2"/>
            <p:cNvSpPr/>
            <p:nvPr/>
          </p:nvSpPr>
          <p:spPr>
            <a:xfrm>
              <a:off x="2120399" y="158516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2"/>
            <p:cNvSpPr/>
            <p:nvPr/>
          </p:nvSpPr>
          <p:spPr>
            <a:xfrm>
              <a:off x="2118118" y="1584727"/>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2"/>
            <p:cNvSpPr/>
            <p:nvPr/>
          </p:nvSpPr>
          <p:spPr>
            <a:xfrm>
              <a:off x="2118553" y="1584782"/>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2"/>
            <p:cNvSpPr/>
            <p:nvPr/>
          </p:nvSpPr>
          <p:spPr>
            <a:xfrm>
              <a:off x="2118973" y="1584877"/>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2"/>
            <p:cNvSpPr/>
            <p:nvPr/>
          </p:nvSpPr>
          <p:spPr>
            <a:xfrm>
              <a:off x="2119408" y="1584917"/>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2"/>
            <p:cNvSpPr/>
            <p:nvPr/>
          </p:nvSpPr>
          <p:spPr>
            <a:xfrm>
              <a:off x="2116692" y="158463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2"/>
            <p:cNvSpPr/>
            <p:nvPr/>
          </p:nvSpPr>
          <p:spPr>
            <a:xfrm>
              <a:off x="2119734" y="1585012"/>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2"/>
            <p:cNvSpPr/>
            <p:nvPr/>
          </p:nvSpPr>
          <p:spPr>
            <a:xfrm>
              <a:off x="2113936" y="1584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2"/>
            <p:cNvSpPr/>
            <p:nvPr/>
          </p:nvSpPr>
          <p:spPr>
            <a:xfrm>
              <a:off x="2120644" y="158516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2"/>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2"/>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2"/>
            <p:cNvSpPr/>
            <p:nvPr/>
          </p:nvSpPr>
          <p:spPr>
            <a:xfrm>
              <a:off x="2223833" y="145933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2"/>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2"/>
            <p:cNvSpPr/>
            <p:nvPr/>
          </p:nvSpPr>
          <p:spPr>
            <a:xfrm>
              <a:off x="2221782" y="1455673"/>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2"/>
            <p:cNvSpPr/>
            <p:nvPr/>
          </p:nvSpPr>
          <p:spPr>
            <a:xfrm>
              <a:off x="2221552" y="1455347"/>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2"/>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2"/>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2"/>
            <p:cNvSpPr/>
            <p:nvPr/>
          </p:nvSpPr>
          <p:spPr>
            <a:xfrm>
              <a:off x="2221361" y="1454967"/>
              <a:ext cx="149" cy="244"/>
            </a:xfrm>
            <a:custGeom>
              <a:rect b="b" l="l" r="r" t="t"/>
              <a:pathLst>
                <a:path extrusionOk="0" h="18" w="11">
                  <a:moveTo>
                    <a:pt x="0" y="0"/>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2"/>
            <p:cNvSpPr/>
            <p:nvPr/>
          </p:nvSpPr>
          <p:spPr>
            <a:xfrm>
              <a:off x="2223642" y="1458429"/>
              <a:ext cx="109" cy="258"/>
            </a:xfrm>
            <a:custGeom>
              <a:rect b="b" l="l" r="r" t="t"/>
              <a:pathLst>
                <a:path extrusionOk="0" h="19" w="8">
                  <a:moveTo>
                    <a:pt x="0" y="1"/>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2"/>
            <p:cNvSpPr/>
            <p:nvPr/>
          </p:nvSpPr>
          <p:spPr>
            <a:xfrm>
              <a:off x="2222692" y="1456868"/>
              <a:ext cx="204" cy="204"/>
            </a:xfrm>
            <a:custGeom>
              <a:rect b="b" l="l" r="r" t="t"/>
              <a:pathLst>
                <a:path extrusionOk="0" h="15" w="15">
                  <a:moveTo>
                    <a:pt x="0" y="0"/>
                  </a:moveTo>
                  <a:lnTo>
                    <a:pt x="1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2"/>
            <p:cNvSpPr/>
            <p:nvPr/>
          </p:nvSpPr>
          <p:spPr>
            <a:xfrm>
              <a:off x="2222502" y="1456583"/>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2"/>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2"/>
            <p:cNvSpPr/>
            <p:nvPr/>
          </p:nvSpPr>
          <p:spPr>
            <a:xfrm>
              <a:off x="2223303" y="1457574"/>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2"/>
            <p:cNvSpPr/>
            <p:nvPr/>
          </p:nvSpPr>
          <p:spPr>
            <a:xfrm>
              <a:off x="2222258" y="1456338"/>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2"/>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2"/>
            <p:cNvSpPr/>
            <p:nvPr/>
          </p:nvSpPr>
          <p:spPr>
            <a:xfrm>
              <a:off x="2223398" y="1457764"/>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2"/>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2"/>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2"/>
            <p:cNvSpPr/>
            <p:nvPr/>
          </p:nvSpPr>
          <p:spPr>
            <a:xfrm>
              <a:off x="2222027" y="1456013"/>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2"/>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2"/>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2"/>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2"/>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2"/>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2"/>
            <p:cNvSpPr/>
            <p:nvPr/>
          </p:nvSpPr>
          <p:spPr>
            <a:xfrm>
              <a:off x="2234002" y="1549982"/>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2"/>
            <p:cNvSpPr/>
            <p:nvPr/>
          </p:nvSpPr>
          <p:spPr>
            <a:xfrm>
              <a:off x="2234342" y="155002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2"/>
            <p:cNvSpPr/>
            <p:nvPr/>
          </p:nvSpPr>
          <p:spPr>
            <a:xfrm>
              <a:off x="2234722" y="1550118"/>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2"/>
            <p:cNvSpPr/>
            <p:nvPr/>
          </p:nvSpPr>
          <p:spPr>
            <a:xfrm>
              <a:off x="2234572" y="1550077"/>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2"/>
            <p:cNvSpPr/>
            <p:nvPr/>
          </p:nvSpPr>
          <p:spPr>
            <a:xfrm>
              <a:off x="2229630" y="1549982"/>
              <a:ext cx="733" cy="54"/>
            </a:xfrm>
            <a:custGeom>
              <a:rect b="b" l="l" r="r" t="t"/>
              <a:pathLst>
                <a:path extrusionOk="0" h="4" w="54">
                  <a:moveTo>
                    <a:pt x="53"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2"/>
            <p:cNvSpPr/>
            <p:nvPr/>
          </p:nvSpPr>
          <p:spPr>
            <a:xfrm>
              <a:off x="2245652" y="1554599"/>
              <a:ext cx="530" cy="54"/>
            </a:xfrm>
            <a:custGeom>
              <a:rect b="b" l="l" r="r" t="t"/>
              <a:pathLst>
                <a:path extrusionOk="0" h="4" w="39">
                  <a:moveTo>
                    <a:pt x="39"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2"/>
            <p:cNvSpPr/>
            <p:nvPr/>
          </p:nvSpPr>
          <p:spPr>
            <a:xfrm>
              <a:off x="2244986" y="1554544"/>
              <a:ext cx="489" cy="68"/>
            </a:xfrm>
            <a:custGeom>
              <a:rect b="b" l="l" r="r" t="t"/>
              <a:pathLst>
                <a:path extrusionOk="0" h="5" w="36">
                  <a:moveTo>
                    <a:pt x="35"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2"/>
            <p:cNvSpPr/>
            <p:nvPr/>
          </p:nvSpPr>
          <p:spPr>
            <a:xfrm>
              <a:off x="2235102" y="1550213"/>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2"/>
            <p:cNvSpPr/>
            <p:nvPr/>
          </p:nvSpPr>
          <p:spPr>
            <a:xfrm>
              <a:off x="2244416" y="1554544"/>
              <a:ext cx="434" cy="14"/>
            </a:xfrm>
            <a:custGeom>
              <a:rect b="b" l="l" r="r" t="t"/>
              <a:pathLst>
                <a:path extrusionOk="0" h="1" w="32">
                  <a:moveTo>
                    <a:pt x="32"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2"/>
            <p:cNvSpPr/>
            <p:nvPr/>
          </p:nvSpPr>
          <p:spPr>
            <a:xfrm>
              <a:off x="2233622" y="1549982"/>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2"/>
            <p:cNvSpPr/>
            <p:nvPr/>
          </p:nvSpPr>
          <p:spPr>
            <a:xfrm>
              <a:off x="2247267" y="1554789"/>
              <a:ext cx="584" cy="54"/>
            </a:xfrm>
            <a:custGeom>
              <a:rect b="b" l="l" r="r" t="t"/>
              <a:pathLst>
                <a:path extrusionOk="0" h="4" w="43">
                  <a:moveTo>
                    <a:pt x="42"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2"/>
            <p:cNvSpPr/>
            <p:nvPr/>
          </p:nvSpPr>
          <p:spPr>
            <a:xfrm>
              <a:off x="2246412" y="1554694"/>
              <a:ext cx="584" cy="54"/>
            </a:xfrm>
            <a:custGeom>
              <a:rect b="b" l="l" r="r" t="t"/>
              <a:pathLst>
                <a:path extrusionOk="0" h="4" w="43">
                  <a:moveTo>
                    <a:pt x="42"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2"/>
            <p:cNvSpPr/>
            <p:nvPr/>
          </p:nvSpPr>
          <p:spPr>
            <a:xfrm>
              <a:off x="2243941" y="1554504"/>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2"/>
            <p:cNvSpPr/>
            <p:nvPr/>
          </p:nvSpPr>
          <p:spPr>
            <a:xfrm>
              <a:off x="2242420" y="155450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2"/>
            <p:cNvSpPr/>
            <p:nvPr/>
          </p:nvSpPr>
          <p:spPr>
            <a:xfrm>
              <a:off x="2242230" y="1554504"/>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2"/>
            <p:cNvSpPr/>
            <p:nvPr/>
          </p:nvSpPr>
          <p:spPr>
            <a:xfrm>
              <a:off x="2228530" y="1550023"/>
              <a:ext cx="964" cy="109"/>
            </a:xfrm>
            <a:custGeom>
              <a:rect b="b" l="l" r="r" t="t"/>
              <a:pathLst>
                <a:path extrusionOk="0" h="8" w="71">
                  <a:moveTo>
                    <a:pt x="1" y="8"/>
                  </a:moveTo>
                  <a:lnTo>
                    <a:pt x="7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2"/>
            <p:cNvSpPr/>
            <p:nvPr/>
          </p:nvSpPr>
          <p:spPr>
            <a:xfrm>
              <a:off x="2243506" y="1554449"/>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2"/>
            <p:cNvSpPr/>
            <p:nvPr/>
          </p:nvSpPr>
          <p:spPr>
            <a:xfrm>
              <a:off x="2242841" y="155444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2"/>
            <p:cNvSpPr/>
            <p:nvPr/>
          </p:nvSpPr>
          <p:spPr>
            <a:xfrm>
              <a:off x="2242610" y="155444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2"/>
            <p:cNvSpPr/>
            <p:nvPr/>
          </p:nvSpPr>
          <p:spPr>
            <a:xfrm>
              <a:off x="2232441"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2"/>
            <p:cNvSpPr/>
            <p:nvPr/>
          </p:nvSpPr>
          <p:spPr>
            <a:xfrm>
              <a:off x="2242081" y="1554544"/>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2"/>
            <p:cNvSpPr/>
            <p:nvPr/>
          </p:nvSpPr>
          <p:spPr>
            <a:xfrm>
              <a:off x="2243126" y="155444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2"/>
            <p:cNvSpPr/>
            <p:nvPr/>
          </p:nvSpPr>
          <p:spPr>
            <a:xfrm>
              <a:off x="2230581" y="1549928"/>
              <a:ext cx="584" cy="14"/>
            </a:xfrm>
            <a:custGeom>
              <a:rect b="b" l="l" r="r" t="t"/>
              <a:pathLst>
                <a:path extrusionOk="0" h="1" w="43">
                  <a:moveTo>
                    <a:pt x="43"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2"/>
            <p:cNvSpPr/>
            <p:nvPr/>
          </p:nvSpPr>
          <p:spPr>
            <a:xfrm>
              <a:off x="2234912" y="1550118"/>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2"/>
            <p:cNvSpPr/>
            <p:nvPr/>
          </p:nvSpPr>
          <p:spPr>
            <a:xfrm>
              <a:off x="2233011"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2"/>
            <p:cNvSpPr/>
            <p:nvPr/>
          </p:nvSpPr>
          <p:spPr>
            <a:xfrm>
              <a:off x="2231436" y="1549928"/>
              <a:ext cx="448" cy="14"/>
            </a:xfrm>
            <a:custGeom>
              <a:rect b="b" l="l" r="r" t="t"/>
              <a:pathLst>
                <a:path extrusionOk="0" h="1" w="33">
                  <a:moveTo>
                    <a:pt x="3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2"/>
            <p:cNvSpPr/>
            <p:nvPr/>
          </p:nvSpPr>
          <p:spPr>
            <a:xfrm>
              <a:off x="2235197" y="155030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2"/>
            <p:cNvSpPr/>
            <p:nvPr/>
          </p:nvSpPr>
          <p:spPr>
            <a:xfrm>
              <a:off x="2242040" y="155454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2"/>
            <p:cNvSpPr/>
            <p:nvPr/>
          </p:nvSpPr>
          <p:spPr>
            <a:xfrm>
              <a:off x="2233486"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2"/>
            <p:cNvSpPr/>
            <p:nvPr/>
          </p:nvSpPr>
          <p:spPr>
            <a:xfrm>
              <a:off x="2235007" y="1550173"/>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2"/>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2"/>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2"/>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2"/>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2"/>
            <p:cNvSpPr/>
            <p:nvPr/>
          </p:nvSpPr>
          <p:spPr>
            <a:xfrm>
              <a:off x="2296513" y="2011767"/>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2"/>
            <p:cNvSpPr/>
            <p:nvPr/>
          </p:nvSpPr>
          <p:spPr>
            <a:xfrm>
              <a:off x="2296649" y="2011522"/>
              <a:ext cx="68" cy="109"/>
            </a:xfrm>
            <a:custGeom>
              <a:rect b="b" l="l" r="r" t="t"/>
              <a:pathLst>
                <a:path extrusionOk="0" h="8" w="5">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2"/>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2"/>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2"/>
            <p:cNvSpPr/>
            <p:nvPr/>
          </p:nvSpPr>
          <p:spPr>
            <a:xfrm>
              <a:off x="2306248" y="2008196"/>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2"/>
            <p:cNvSpPr/>
            <p:nvPr/>
          </p:nvSpPr>
          <p:spPr>
            <a:xfrm>
              <a:off x="2336336" y="201808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2"/>
            <p:cNvSpPr/>
            <p:nvPr/>
          </p:nvSpPr>
          <p:spPr>
            <a:xfrm>
              <a:off x="2336675" y="2017890"/>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2"/>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2"/>
            <p:cNvSpPr/>
            <p:nvPr/>
          </p:nvSpPr>
          <p:spPr>
            <a:xfrm>
              <a:off x="2335765" y="201823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2"/>
            <p:cNvSpPr/>
            <p:nvPr/>
          </p:nvSpPr>
          <p:spPr>
            <a:xfrm>
              <a:off x="2335480" y="2018230"/>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2"/>
            <p:cNvSpPr/>
            <p:nvPr/>
          </p:nvSpPr>
          <p:spPr>
            <a:xfrm>
              <a:off x="2335249" y="2018135"/>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2"/>
            <p:cNvSpPr/>
            <p:nvPr/>
          </p:nvSpPr>
          <p:spPr>
            <a:xfrm>
              <a:off x="2336051" y="2018175"/>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2"/>
            <p:cNvSpPr/>
            <p:nvPr/>
          </p:nvSpPr>
          <p:spPr>
            <a:xfrm>
              <a:off x="2335059" y="2017985"/>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2"/>
            <p:cNvSpPr/>
            <p:nvPr/>
          </p:nvSpPr>
          <p:spPr>
            <a:xfrm>
              <a:off x="2337816" y="2016804"/>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2"/>
            <p:cNvSpPr/>
            <p:nvPr/>
          </p:nvSpPr>
          <p:spPr>
            <a:xfrm>
              <a:off x="2337245" y="2017415"/>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2"/>
            <p:cNvSpPr/>
            <p:nvPr/>
          </p:nvSpPr>
          <p:spPr>
            <a:xfrm>
              <a:off x="2337571" y="201718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2"/>
            <p:cNvSpPr/>
            <p:nvPr/>
          </p:nvSpPr>
          <p:spPr>
            <a:xfrm>
              <a:off x="2336960" y="2017700"/>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2"/>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2"/>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2"/>
            <p:cNvSpPr/>
            <p:nvPr/>
          </p:nvSpPr>
          <p:spPr>
            <a:xfrm>
              <a:off x="2310050" y="2009961"/>
              <a:ext cx="299" cy="149"/>
            </a:xfrm>
            <a:custGeom>
              <a:rect b="b" l="l" r="r" t="t"/>
              <a:pathLst>
                <a:path extrusionOk="0" h="11" w="22">
                  <a:moveTo>
                    <a:pt x="22"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2"/>
            <p:cNvSpPr/>
            <p:nvPr/>
          </p:nvSpPr>
          <p:spPr>
            <a:xfrm>
              <a:off x="2351651" y="2013953"/>
              <a:ext cx="149" cy="54"/>
            </a:xfrm>
            <a:custGeom>
              <a:rect b="b" l="l" r="r" t="t"/>
              <a:pathLst>
                <a:path extrusionOk="0" h="4" w="11">
                  <a:moveTo>
                    <a:pt x="1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2"/>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2"/>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2"/>
            <p:cNvSpPr/>
            <p:nvPr/>
          </p:nvSpPr>
          <p:spPr>
            <a:xfrm>
              <a:off x="2351027" y="201414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2"/>
            <p:cNvSpPr/>
            <p:nvPr/>
          </p:nvSpPr>
          <p:spPr>
            <a:xfrm>
              <a:off x="2351312" y="2014048"/>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2"/>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2"/>
            <p:cNvSpPr/>
            <p:nvPr/>
          </p:nvSpPr>
          <p:spPr>
            <a:xfrm>
              <a:off x="2263710" y="205268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2"/>
            <p:cNvSpPr/>
            <p:nvPr/>
          </p:nvSpPr>
          <p:spPr>
            <a:xfrm>
              <a:off x="2264144" y="2052540"/>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2"/>
            <p:cNvSpPr/>
            <p:nvPr/>
          </p:nvSpPr>
          <p:spPr>
            <a:xfrm>
              <a:off x="2265135" y="2052024"/>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2"/>
            <p:cNvSpPr/>
            <p:nvPr/>
          </p:nvSpPr>
          <p:spPr>
            <a:xfrm>
              <a:off x="2264524" y="2052404"/>
              <a:ext cx="109" cy="54"/>
            </a:xfrm>
            <a:custGeom>
              <a:rect b="b" l="l" r="r" t="t"/>
              <a:pathLst>
                <a:path extrusionOk="0" h="4" w="8">
                  <a:moveTo>
                    <a:pt x="0" y="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2"/>
            <p:cNvSpPr/>
            <p:nvPr/>
          </p:nvSpPr>
          <p:spPr>
            <a:xfrm>
              <a:off x="2265475" y="2051834"/>
              <a:ext cx="394" cy="149"/>
            </a:xfrm>
            <a:custGeom>
              <a:rect b="b" l="l" r="r" t="t"/>
              <a:pathLst>
                <a:path extrusionOk="0" h="11" w="29">
                  <a:moveTo>
                    <a:pt x="0" y="11"/>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2"/>
            <p:cNvSpPr/>
            <p:nvPr/>
          </p:nvSpPr>
          <p:spPr>
            <a:xfrm>
              <a:off x="2266941" y="2051304"/>
              <a:ext cx="448" cy="163"/>
            </a:xfrm>
            <a:custGeom>
              <a:rect b="b" l="l" r="r" t="t"/>
              <a:pathLst>
                <a:path extrusionOk="0" h="12" w="33">
                  <a:moveTo>
                    <a:pt x="1" y="1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2"/>
            <p:cNvSpPr/>
            <p:nvPr/>
          </p:nvSpPr>
          <p:spPr>
            <a:xfrm>
              <a:off x="2270037" y="2050503"/>
              <a:ext cx="149" cy="54"/>
            </a:xfrm>
            <a:custGeom>
              <a:rect b="b" l="l" r="r" t="t"/>
              <a:pathLst>
                <a:path extrusionOk="0" h="4" w="11">
                  <a:moveTo>
                    <a:pt x="1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2"/>
            <p:cNvSpPr/>
            <p:nvPr/>
          </p:nvSpPr>
          <p:spPr>
            <a:xfrm>
              <a:off x="2263329" y="205273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2"/>
            <p:cNvSpPr/>
            <p:nvPr/>
          </p:nvSpPr>
          <p:spPr>
            <a:xfrm>
              <a:off x="2265896" y="2051644"/>
              <a:ext cx="489" cy="204"/>
            </a:xfrm>
            <a:custGeom>
              <a:rect b="b" l="l" r="r" t="t"/>
              <a:pathLst>
                <a:path extrusionOk="0" h="15" w="36">
                  <a:moveTo>
                    <a:pt x="1" y="14"/>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2"/>
            <p:cNvSpPr/>
            <p:nvPr/>
          </p:nvSpPr>
          <p:spPr>
            <a:xfrm>
              <a:off x="2266371" y="2051495"/>
              <a:ext cx="543" cy="163"/>
            </a:xfrm>
            <a:custGeom>
              <a:rect b="b" l="l" r="r" t="t"/>
              <a:pathLst>
                <a:path extrusionOk="0" h="12" w="40">
                  <a:moveTo>
                    <a:pt x="1" y="11"/>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2"/>
            <p:cNvSpPr/>
            <p:nvPr/>
          </p:nvSpPr>
          <p:spPr>
            <a:xfrm>
              <a:off x="2267756" y="2051169"/>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2"/>
            <p:cNvSpPr/>
            <p:nvPr/>
          </p:nvSpPr>
          <p:spPr>
            <a:xfrm>
              <a:off x="2280872" y="2017035"/>
              <a:ext cx="54" cy="68"/>
            </a:xfrm>
            <a:custGeom>
              <a:rect b="b" l="l" r="r" t="t"/>
              <a:pathLst>
                <a:path extrusionOk="0" h="5" w="4">
                  <a:moveTo>
                    <a:pt x="0"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2"/>
            <p:cNvSpPr/>
            <p:nvPr/>
          </p:nvSpPr>
          <p:spPr>
            <a:xfrm>
              <a:off x="2281958" y="201751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2"/>
            <p:cNvSpPr/>
            <p:nvPr/>
          </p:nvSpPr>
          <p:spPr>
            <a:xfrm>
              <a:off x="2283098" y="2017184"/>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2"/>
            <p:cNvSpPr/>
            <p:nvPr/>
          </p:nvSpPr>
          <p:spPr>
            <a:xfrm>
              <a:off x="2282338" y="201751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2"/>
            <p:cNvSpPr/>
            <p:nvPr/>
          </p:nvSpPr>
          <p:spPr>
            <a:xfrm>
              <a:off x="2282528" y="2017510"/>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2"/>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2"/>
            <p:cNvSpPr/>
            <p:nvPr/>
          </p:nvSpPr>
          <p:spPr>
            <a:xfrm>
              <a:off x="2282867" y="2017374"/>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2"/>
            <p:cNvSpPr/>
            <p:nvPr/>
          </p:nvSpPr>
          <p:spPr>
            <a:xfrm>
              <a:off x="2281673" y="2017415"/>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2"/>
            <p:cNvSpPr/>
            <p:nvPr/>
          </p:nvSpPr>
          <p:spPr>
            <a:xfrm>
              <a:off x="2280586" y="2016899"/>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2"/>
            <p:cNvSpPr/>
            <p:nvPr/>
          </p:nvSpPr>
          <p:spPr>
            <a:xfrm>
              <a:off x="2280342" y="201675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2"/>
            <p:cNvSpPr/>
            <p:nvPr/>
          </p:nvSpPr>
          <p:spPr>
            <a:xfrm>
              <a:off x="2281442" y="2017320"/>
              <a:ext cx="54" cy="68"/>
            </a:xfrm>
            <a:custGeom>
              <a:rect b="b" l="l" r="r" t="t"/>
              <a:pathLst>
                <a:path extrusionOk="0" h="5" w="4">
                  <a:moveTo>
                    <a:pt x="0"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2"/>
            <p:cNvSpPr/>
            <p:nvPr/>
          </p:nvSpPr>
          <p:spPr>
            <a:xfrm>
              <a:off x="2281157" y="2017225"/>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2"/>
            <p:cNvSpPr/>
            <p:nvPr/>
          </p:nvSpPr>
          <p:spPr>
            <a:xfrm>
              <a:off x="2295793" y="2037863"/>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2"/>
            <p:cNvSpPr/>
            <p:nvPr/>
          </p:nvSpPr>
          <p:spPr>
            <a:xfrm>
              <a:off x="2295562" y="2038284"/>
              <a:ext cx="54" cy="163"/>
            </a:xfrm>
            <a:custGeom>
              <a:rect b="b" l="l" r="r" t="t"/>
              <a:pathLst>
                <a:path extrusionOk="0" h="12" w="4">
                  <a:moveTo>
                    <a:pt x="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2"/>
            <p:cNvSpPr/>
            <p:nvPr/>
          </p:nvSpPr>
          <p:spPr>
            <a:xfrm>
              <a:off x="2295413" y="2038569"/>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2"/>
            <p:cNvSpPr/>
            <p:nvPr/>
          </p:nvSpPr>
          <p:spPr>
            <a:xfrm>
              <a:off x="2295698" y="2038053"/>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2"/>
            <p:cNvSpPr/>
            <p:nvPr/>
          </p:nvSpPr>
          <p:spPr>
            <a:xfrm>
              <a:off x="2294897" y="2039669"/>
              <a:ext cx="54" cy="204"/>
            </a:xfrm>
            <a:custGeom>
              <a:rect b="b" l="l" r="r" t="t"/>
              <a:pathLst>
                <a:path extrusionOk="0" h="15" w="4">
                  <a:moveTo>
                    <a:pt x="4"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2"/>
            <p:cNvSpPr/>
            <p:nvPr/>
          </p:nvSpPr>
          <p:spPr>
            <a:xfrm>
              <a:off x="2295277" y="2038908"/>
              <a:ext cx="54" cy="149"/>
            </a:xfrm>
            <a:custGeom>
              <a:rect b="b" l="l" r="r" t="t"/>
              <a:pathLst>
                <a:path extrusionOk="0" h="11" w="4">
                  <a:moveTo>
                    <a:pt x="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2"/>
            <p:cNvSpPr/>
            <p:nvPr/>
          </p:nvSpPr>
          <p:spPr>
            <a:xfrm>
              <a:off x="2295087" y="2039234"/>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2"/>
            <p:cNvSpPr/>
            <p:nvPr/>
          </p:nvSpPr>
          <p:spPr>
            <a:xfrm>
              <a:off x="2296228" y="2037293"/>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2"/>
            <p:cNvSpPr/>
            <p:nvPr/>
          </p:nvSpPr>
          <p:spPr>
            <a:xfrm>
              <a:off x="2296323" y="2037197"/>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2"/>
            <p:cNvSpPr/>
            <p:nvPr/>
          </p:nvSpPr>
          <p:spPr>
            <a:xfrm>
              <a:off x="2294707" y="204028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2"/>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2"/>
            <p:cNvSpPr/>
            <p:nvPr/>
          </p:nvSpPr>
          <p:spPr>
            <a:xfrm>
              <a:off x="2296133" y="2037388"/>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2"/>
            <p:cNvSpPr/>
            <p:nvPr/>
          </p:nvSpPr>
          <p:spPr>
            <a:xfrm>
              <a:off x="2295943" y="2037673"/>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2"/>
            <p:cNvSpPr/>
            <p:nvPr/>
          </p:nvSpPr>
          <p:spPr>
            <a:xfrm>
              <a:off x="2296038" y="2037523"/>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2"/>
            <p:cNvSpPr/>
            <p:nvPr/>
          </p:nvSpPr>
          <p:spPr>
            <a:xfrm>
              <a:off x="2294422" y="2040809"/>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2"/>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2"/>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2"/>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2"/>
            <p:cNvSpPr/>
            <p:nvPr/>
          </p:nvSpPr>
          <p:spPr>
            <a:xfrm>
              <a:off x="2579807" y="1723951"/>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2"/>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2"/>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2"/>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2"/>
            <p:cNvSpPr/>
            <p:nvPr/>
          </p:nvSpPr>
          <p:spPr>
            <a:xfrm>
              <a:off x="2576291" y="172524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2"/>
            <p:cNvSpPr/>
            <p:nvPr/>
          </p:nvSpPr>
          <p:spPr>
            <a:xfrm>
              <a:off x="2579427" y="1724046"/>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2"/>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2"/>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2"/>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2"/>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2"/>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2"/>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2"/>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2"/>
            <p:cNvSpPr/>
            <p:nvPr/>
          </p:nvSpPr>
          <p:spPr>
            <a:xfrm>
              <a:off x="2202543" y="1417887"/>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2"/>
            <p:cNvSpPr/>
            <p:nvPr/>
          </p:nvSpPr>
          <p:spPr>
            <a:xfrm>
              <a:off x="2202258" y="1418267"/>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2"/>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2"/>
            <p:cNvSpPr/>
            <p:nvPr/>
          </p:nvSpPr>
          <p:spPr>
            <a:xfrm>
              <a:off x="2201688" y="1419082"/>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2"/>
            <p:cNvSpPr/>
            <p:nvPr/>
          </p:nvSpPr>
          <p:spPr>
            <a:xfrm>
              <a:off x="2201973" y="1418647"/>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2"/>
            <p:cNvSpPr/>
            <p:nvPr/>
          </p:nvSpPr>
          <p:spPr>
            <a:xfrm>
              <a:off x="2206480" y="141604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2"/>
            <p:cNvSpPr/>
            <p:nvPr/>
          </p:nvSpPr>
          <p:spPr>
            <a:xfrm>
              <a:off x="2202923" y="1417561"/>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2"/>
            <p:cNvSpPr/>
            <p:nvPr/>
          </p:nvSpPr>
          <p:spPr>
            <a:xfrm>
              <a:off x="2203249" y="1417222"/>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2"/>
            <p:cNvSpPr/>
            <p:nvPr/>
          </p:nvSpPr>
          <p:spPr>
            <a:xfrm>
              <a:off x="2205625" y="1416081"/>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2"/>
            <p:cNvSpPr/>
            <p:nvPr/>
          </p:nvSpPr>
          <p:spPr>
            <a:xfrm>
              <a:off x="2206060" y="1416040"/>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2"/>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2"/>
            <p:cNvSpPr/>
            <p:nvPr/>
          </p:nvSpPr>
          <p:spPr>
            <a:xfrm>
              <a:off x="2204104" y="1416706"/>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2"/>
            <p:cNvSpPr/>
            <p:nvPr/>
          </p:nvSpPr>
          <p:spPr>
            <a:xfrm>
              <a:off x="2264334" y="1413135"/>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2"/>
            <p:cNvSpPr/>
            <p:nvPr/>
          </p:nvSpPr>
          <p:spPr>
            <a:xfrm>
              <a:off x="2204865" y="1416271"/>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2"/>
            <p:cNvSpPr/>
            <p:nvPr/>
          </p:nvSpPr>
          <p:spPr>
            <a:xfrm>
              <a:off x="2204485" y="1416461"/>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2"/>
            <p:cNvSpPr/>
            <p:nvPr/>
          </p:nvSpPr>
          <p:spPr>
            <a:xfrm>
              <a:off x="2205245" y="1416176"/>
              <a:ext cx="204" cy="68"/>
            </a:xfrm>
            <a:custGeom>
              <a:rect b="b" l="l" r="r" t="t"/>
              <a:pathLst>
                <a:path extrusionOk="0" h="5" w="15">
                  <a:moveTo>
                    <a:pt x="1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2"/>
            <p:cNvSpPr/>
            <p:nvPr/>
          </p:nvSpPr>
          <p:spPr>
            <a:xfrm>
              <a:off x="2199162" y="1418932"/>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2"/>
            <p:cNvSpPr/>
            <p:nvPr/>
          </p:nvSpPr>
          <p:spPr>
            <a:xfrm>
              <a:off x="2198823" y="1419027"/>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2"/>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2"/>
            <p:cNvSpPr/>
            <p:nvPr/>
          </p:nvSpPr>
          <p:spPr>
            <a:xfrm>
              <a:off x="2200248" y="1418837"/>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2"/>
            <p:cNvSpPr/>
            <p:nvPr/>
          </p:nvSpPr>
          <p:spPr>
            <a:xfrm>
              <a:off x="2199488" y="1418837"/>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2"/>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2"/>
            <p:cNvSpPr/>
            <p:nvPr/>
          </p:nvSpPr>
          <p:spPr>
            <a:xfrm>
              <a:off x="2201158" y="1419082"/>
              <a:ext cx="244" cy="109"/>
            </a:xfrm>
            <a:custGeom>
              <a:rect b="b" l="l" r="r" t="t"/>
              <a:pathLst>
                <a:path extrusionOk="0" h="8" w="18">
                  <a:moveTo>
                    <a:pt x="1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2"/>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2"/>
            <p:cNvSpPr/>
            <p:nvPr/>
          </p:nvSpPr>
          <p:spPr>
            <a:xfrm>
              <a:off x="2199828" y="141883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2"/>
            <p:cNvSpPr/>
            <p:nvPr/>
          </p:nvSpPr>
          <p:spPr>
            <a:xfrm>
              <a:off x="2200683" y="141893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2"/>
            <p:cNvSpPr/>
            <p:nvPr/>
          </p:nvSpPr>
          <p:spPr>
            <a:xfrm>
              <a:off x="2133705" y="154057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2"/>
            <p:cNvSpPr/>
            <p:nvPr/>
          </p:nvSpPr>
          <p:spPr>
            <a:xfrm>
              <a:off x="2134275" y="1540668"/>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2"/>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2"/>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2"/>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2"/>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2"/>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2"/>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2"/>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2"/>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2"/>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2"/>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2"/>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2"/>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2"/>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2"/>
            <p:cNvSpPr/>
            <p:nvPr/>
          </p:nvSpPr>
          <p:spPr>
            <a:xfrm>
              <a:off x="2645210" y="1808322"/>
              <a:ext cx="434" cy="299"/>
            </a:xfrm>
            <a:custGeom>
              <a:rect b="b" l="l" r="r" t="t"/>
              <a:pathLst>
                <a:path extrusionOk="0" h="22" w="32">
                  <a:moveTo>
                    <a:pt x="0" y="1"/>
                  </a:moveTo>
                  <a:lnTo>
                    <a:pt x="32"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2"/>
            <p:cNvSpPr/>
            <p:nvPr/>
          </p:nvSpPr>
          <p:spPr>
            <a:xfrm>
              <a:off x="2646201" y="1809041"/>
              <a:ext cx="448" cy="339"/>
            </a:xfrm>
            <a:custGeom>
              <a:rect b="b" l="l" r="r" t="t"/>
              <a:pathLst>
                <a:path extrusionOk="0" h="25" w="33">
                  <a:moveTo>
                    <a:pt x="1" y="0"/>
                  </a:moveTo>
                  <a:lnTo>
                    <a:pt x="3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2"/>
            <p:cNvSpPr/>
            <p:nvPr/>
          </p:nvSpPr>
          <p:spPr>
            <a:xfrm>
              <a:off x="2645685" y="1808661"/>
              <a:ext cx="434" cy="339"/>
            </a:xfrm>
            <a:custGeom>
              <a:rect b="b" l="l" r="r" t="t"/>
              <a:pathLst>
                <a:path extrusionOk="0" h="25" w="32">
                  <a:moveTo>
                    <a:pt x="0" y="0"/>
                  </a:moveTo>
                  <a:lnTo>
                    <a:pt x="3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2"/>
            <p:cNvSpPr/>
            <p:nvPr/>
          </p:nvSpPr>
          <p:spPr>
            <a:xfrm>
              <a:off x="2757863" y="1824818"/>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2"/>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2"/>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2"/>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2"/>
            <p:cNvSpPr/>
            <p:nvPr/>
          </p:nvSpPr>
          <p:spPr>
            <a:xfrm>
              <a:off x="2642685" y="1805321"/>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2"/>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2"/>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2"/>
            <p:cNvSpPr/>
            <p:nvPr/>
          </p:nvSpPr>
          <p:spPr>
            <a:xfrm>
              <a:off x="2643404" y="1805945"/>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2"/>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2"/>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2"/>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2"/>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2"/>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2"/>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2"/>
            <p:cNvSpPr/>
            <p:nvPr/>
          </p:nvSpPr>
          <p:spPr>
            <a:xfrm>
              <a:off x="2760049" y="1825959"/>
              <a:ext cx="204" cy="54"/>
            </a:xfrm>
            <a:custGeom>
              <a:rect b="b" l="l" r="r" t="t"/>
              <a:pathLst>
                <a:path extrusionOk="0" h="4" w="15">
                  <a:moveTo>
                    <a:pt x="0" y="0"/>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2"/>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2"/>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2"/>
            <p:cNvSpPr/>
            <p:nvPr/>
          </p:nvSpPr>
          <p:spPr>
            <a:xfrm>
              <a:off x="2726580" y="1830426"/>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2"/>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2"/>
            <p:cNvSpPr/>
            <p:nvPr/>
          </p:nvSpPr>
          <p:spPr>
            <a:xfrm>
              <a:off x="2754577" y="170422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2"/>
            <p:cNvSpPr/>
            <p:nvPr/>
          </p:nvSpPr>
          <p:spPr>
            <a:xfrm>
              <a:off x="2822125" y="1713781"/>
              <a:ext cx="163" cy="109"/>
            </a:xfrm>
            <a:custGeom>
              <a:rect b="b" l="l" r="r" t="t"/>
              <a:pathLst>
                <a:path extrusionOk="0" h="8" w="12">
                  <a:moveTo>
                    <a:pt x="1"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2"/>
            <p:cNvSpPr/>
            <p:nvPr/>
          </p:nvSpPr>
          <p:spPr>
            <a:xfrm>
              <a:off x="2821324" y="1714297"/>
              <a:ext cx="95" cy="68"/>
            </a:xfrm>
            <a:custGeom>
              <a:rect b="b" l="l" r="r" t="t"/>
              <a:pathLst>
                <a:path extrusionOk="0" h="5" w="7">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2"/>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2"/>
            <p:cNvSpPr/>
            <p:nvPr/>
          </p:nvSpPr>
          <p:spPr>
            <a:xfrm>
              <a:off x="2819124" y="1715343"/>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2"/>
            <p:cNvSpPr/>
            <p:nvPr/>
          </p:nvSpPr>
          <p:spPr>
            <a:xfrm>
              <a:off x="2822980" y="1713211"/>
              <a:ext cx="204" cy="109"/>
            </a:xfrm>
            <a:custGeom>
              <a:rect b="b" l="l" r="r" t="t"/>
              <a:pathLst>
                <a:path extrusionOk="0" h="8" w="15">
                  <a:moveTo>
                    <a:pt x="1" y="7"/>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2"/>
            <p:cNvSpPr/>
            <p:nvPr/>
          </p:nvSpPr>
          <p:spPr>
            <a:xfrm>
              <a:off x="2924459" y="1658548"/>
              <a:ext cx="869" cy="720"/>
            </a:xfrm>
            <a:custGeom>
              <a:rect b="b" l="l" r="r" t="t"/>
              <a:pathLst>
                <a:path extrusionOk="0" h="53" w="64">
                  <a:moveTo>
                    <a:pt x="64" y="53"/>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2"/>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2"/>
            <p:cNvSpPr/>
            <p:nvPr/>
          </p:nvSpPr>
          <p:spPr>
            <a:xfrm>
              <a:off x="2818459" y="1715533"/>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2"/>
            <p:cNvSpPr/>
            <p:nvPr/>
          </p:nvSpPr>
          <p:spPr>
            <a:xfrm>
              <a:off x="2820550" y="171477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2"/>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2"/>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2"/>
            <p:cNvSpPr/>
            <p:nvPr/>
          </p:nvSpPr>
          <p:spPr>
            <a:xfrm>
              <a:off x="2817943" y="171558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2"/>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2"/>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2"/>
            <p:cNvSpPr/>
            <p:nvPr/>
          </p:nvSpPr>
          <p:spPr>
            <a:xfrm>
              <a:off x="2803687" y="1710645"/>
              <a:ext cx="679" cy="394"/>
            </a:xfrm>
            <a:custGeom>
              <a:rect b="b" l="l" r="r" t="t"/>
              <a:pathLst>
                <a:path extrusionOk="0" h="29" w="50">
                  <a:moveTo>
                    <a:pt x="0" y="0"/>
                  </a:moveTo>
                  <a:lnTo>
                    <a:pt x="49"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2"/>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2"/>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2"/>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2"/>
            <p:cNvSpPr/>
            <p:nvPr/>
          </p:nvSpPr>
          <p:spPr>
            <a:xfrm>
              <a:off x="2597825" y="1732030"/>
              <a:ext cx="109" cy="258"/>
            </a:xfrm>
            <a:custGeom>
              <a:rect b="b" l="l" r="r" t="t"/>
              <a:pathLst>
                <a:path extrusionOk="0" h="19" w="8">
                  <a:moveTo>
                    <a:pt x="7"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2"/>
            <p:cNvSpPr/>
            <p:nvPr/>
          </p:nvSpPr>
          <p:spPr>
            <a:xfrm>
              <a:off x="2643975" y="1710455"/>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2"/>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2"/>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2"/>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2"/>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2"/>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2"/>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2"/>
            <p:cNvSpPr/>
            <p:nvPr/>
          </p:nvSpPr>
          <p:spPr>
            <a:xfrm>
              <a:off x="2627437" y="1766639"/>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2"/>
            <p:cNvSpPr/>
            <p:nvPr/>
          </p:nvSpPr>
          <p:spPr>
            <a:xfrm>
              <a:off x="2629094" y="17652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2"/>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2"/>
            <p:cNvSpPr/>
            <p:nvPr/>
          </p:nvSpPr>
          <p:spPr>
            <a:xfrm>
              <a:off x="2634701" y="176283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2"/>
            <p:cNvSpPr/>
            <p:nvPr/>
          </p:nvSpPr>
          <p:spPr>
            <a:xfrm>
              <a:off x="2634701" y="1780759"/>
              <a:ext cx="679" cy="54"/>
            </a:xfrm>
            <a:custGeom>
              <a:rect b="b" l="l" r="r" t="t"/>
              <a:pathLst>
                <a:path extrusionOk="0" h="4" w="50">
                  <a:moveTo>
                    <a:pt x="50"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2"/>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2"/>
            <p:cNvSpPr/>
            <p:nvPr/>
          </p:nvSpPr>
          <p:spPr>
            <a:xfrm>
              <a:off x="2635421" y="1780705"/>
              <a:ext cx="625" cy="68"/>
            </a:xfrm>
            <a:custGeom>
              <a:rect b="b" l="l" r="r" t="t"/>
              <a:pathLst>
                <a:path extrusionOk="0" h="5" w="46">
                  <a:moveTo>
                    <a:pt x="46"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2"/>
            <p:cNvSpPr/>
            <p:nvPr/>
          </p:nvSpPr>
          <p:spPr>
            <a:xfrm>
              <a:off x="2636127" y="1780610"/>
              <a:ext cx="543" cy="68"/>
            </a:xfrm>
            <a:custGeom>
              <a:rect b="b" l="l" r="r" t="t"/>
              <a:pathLst>
                <a:path extrusionOk="0" h="5" w="40">
                  <a:moveTo>
                    <a:pt x="3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2"/>
            <p:cNvSpPr/>
            <p:nvPr/>
          </p:nvSpPr>
          <p:spPr>
            <a:xfrm>
              <a:off x="2635272" y="176274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2"/>
            <p:cNvSpPr/>
            <p:nvPr/>
          </p:nvSpPr>
          <p:spPr>
            <a:xfrm>
              <a:off x="2636751" y="1780474"/>
              <a:ext cx="489" cy="109"/>
            </a:xfrm>
            <a:custGeom>
              <a:rect b="b" l="l" r="r" t="t"/>
              <a:pathLst>
                <a:path extrusionOk="0" h="8" w="36">
                  <a:moveTo>
                    <a:pt x="3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2"/>
            <p:cNvSpPr/>
            <p:nvPr/>
          </p:nvSpPr>
          <p:spPr>
            <a:xfrm>
              <a:off x="2963060" y="1726992"/>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2"/>
            <p:cNvSpPr/>
            <p:nvPr/>
          </p:nvSpPr>
          <p:spPr>
            <a:xfrm>
              <a:off x="2962449" y="1728038"/>
              <a:ext cx="149" cy="258"/>
            </a:xfrm>
            <a:custGeom>
              <a:rect b="b" l="l" r="r" t="t"/>
              <a:pathLst>
                <a:path extrusionOk="0" h="19" w="11">
                  <a:moveTo>
                    <a:pt x="11"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2"/>
            <p:cNvSpPr/>
            <p:nvPr/>
          </p:nvSpPr>
          <p:spPr>
            <a:xfrm>
              <a:off x="3013201" y="1703272"/>
              <a:ext cx="299" cy="109"/>
            </a:xfrm>
            <a:custGeom>
              <a:rect b="b" l="l" r="r" t="t"/>
              <a:pathLst>
                <a:path extrusionOk="0" h="8" w="22">
                  <a:moveTo>
                    <a:pt x="22"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2"/>
            <p:cNvSpPr/>
            <p:nvPr/>
          </p:nvSpPr>
          <p:spPr>
            <a:xfrm>
              <a:off x="2963684" y="1726286"/>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2"/>
            <p:cNvSpPr/>
            <p:nvPr/>
          </p:nvSpPr>
          <p:spPr>
            <a:xfrm>
              <a:off x="2962204" y="1728662"/>
              <a:ext cx="109" cy="244"/>
            </a:xfrm>
            <a:custGeom>
              <a:rect b="b" l="l" r="r" t="t"/>
              <a:pathLst>
                <a:path extrusionOk="0" h="18" w="8">
                  <a:moveTo>
                    <a:pt x="8"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2"/>
            <p:cNvSpPr/>
            <p:nvPr/>
          </p:nvSpPr>
          <p:spPr>
            <a:xfrm>
              <a:off x="2962774" y="1727468"/>
              <a:ext cx="109" cy="258"/>
            </a:xfrm>
            <a:custGeom>
              <a:rect b="b" l="l" r="r" t="t"/>
              <a:pathLst>
                <a:path extrusionOk="0" h="19" w="8">
                  <a:moveTo>
                    <a:pt x="8"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2"/>
            <p:cNvSpPr/>
            <p:nvPr/>
          </p:nvSpPr>
          <p:spPr>
            <a:xfrm>
              <a:off x="3012536" y="1703177"/>
              <a:ext cx="258" cy="68"/>
            </a:xfrm>
            <a:custGeom>
              <a:rect b="b" l="l" r="r" t="t"/>
              <a:pathLst>
                <a:path extrusionOk="0" h="5" w="19">
                  <a:moveTo>
                    <a:pt x="1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2"/>
            <p:cNvSpPr/>
            <p:nvPr/>
          </p:nvSpPr>
          <p:spPr>
            <a:xfrm>
              <a:off x="2963345" y="1726612"/>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2"/>
            <p:cNvSpPr/>
            <p:nvPr/>
          </p:nvSpPr>
          <p:spPr>
            <a:xfrm>
              <a:off x="2964010" y="1726042"/>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2"/>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2"/>
            <p:cNvSpPr/>
            <p:nvPr/>
          </p:nvSpPr>
          <p:spPr>
            <a:xfrm>
              <a:off x="3011966" y="170317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2"/>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2"/>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2"/>
            <p:cNvSpPr/>
            <p:nvPr/>
          </p:nvSpPr>
          <p:spPr>
            <a:xfrm>
              <a:off x="2650343" y="181141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2"/>
            <p:cNvSpPr/>
            <p:nvPr/>
          </p:nvSpPr>
          <p:spPr>
            <a:xfrm>
              <a:off x="2650723" y="1811322"/>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2"/>
            <p:cNvSpPr/>
            <p:nvPr/>
          </p:nvSpPr>
          <p:spPr>
            <a:xfrm>
              <a:off x="2698067" y="1830086"/>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2"/>
            <p:cNvSpPr/>
            <p:nvPr/>
          </p:nvSpPr>
          <p:spPr>
            <a:xfrm>
              <a:off x="2651008" y="1811227"/>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2"/>
            <p:cNvSpPr/>
            <p:nvPr/>
          </p:nvSpPr>
          <p:spPr>
            <a:xfrm>
              <a:off x="2651198" y="181113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2"/>
            <p:cNvSpPr/>
            <p:nvPr/>
          </p:nvSpPr>
          <p:spPr>
            <a:xfrm>
              <a:off x="2649012" y="18116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2"/>
            <p:cNvSpPr/>
            <p:nvPr/>
          </p:nvSpPr>
          <p:spPr>
            <a:xfrm>
              <a:off x="2649487" y="181155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2"/>
            <p:cNvSpPr/>
            <p:nvPr/>
          </p:nvSpPr>
          <p:spPr>
            <a:xfrm>
              <a:off x="2649962" y="181145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2"/>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2"/>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2"/>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2"/>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2"/>
            <p:cNvSpPr/>
            <p:nvPr/>
          </p:nvSpPr>
          <p:spPr>
            <a:xfrm>
              <a:off x="2786661" y="1879766"/>
              <a:ext cx="394" cy="149"/>
            </a:xfrm>
            <a:custGeom>
              <a:rect b="b" l="l" r="r" t="t"/>
              <a:pathLst>
                <a:path extrusionOk="0" h="11" w="29">
                  <a:moveTo>
                    <a:pt x="1" y="11"/>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2"/>
            <p:cNvSpPr/>
            <p:nvPr/>
          </p:nvSpPr>
          <p:spPr>
            <a:xfrm>
              <a:off x="2761230" y="1825999"/>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2"/>
            <p:cNvSpPr/>
            <p:nvPr/>
          </p:nvSpPr>
          <p:spPr>
            <a:xfrm>
              <a:off x="2761474" y="1825864"/>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2"/>
            <p:cNvSpPr/>
            <p:nvPr/>
          </p:nvSpPr>
          <p:spPr>
            <a:xfrm>
              <a:off x="2761705" y="182576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2"/>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2"/>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2"/>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2"/>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2"/>
            <p:cNvSpPr/>
            <p:nvPr/>
          </p:nvSpPr>
          <p:spPr>
            <a:xfrm>
              <a:off x="2724204" y="1829570"/>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2"/>
            <p:cNvSpPr/>
            <p:nvPr/>
          </p:nvSpPr>
          <p:spPr>
            <a:xfrm>
              <a:off x="2722208" y="1828851"/>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2"/>
            <p:cNvSpPr/>
            <p:nvPr/>
          </p:nvSpPr>
          <p:spPr>
            <a:xfrm>
              <a:off x="2724679" y="1829855"/>
              <a:ext cx="204" cy="149"/>
            </a:xfrm>
            <a:custGeom>
              <a:rect b="b" l="l" r="r" t="t"/>
              <a:pathLst>
                <a:path extrusionOk="0" h="11" w="15">
                  <a:moveTo>
                    <a:pt x="1" y="0"/>
                  </a:move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2"/>
            <p:cNvSpPr/>
            <p:nvPr/>
          </p:nvSpPr>
          <p:spPr>
            <a:xfrm>
              <a:off x="2720593" y="1828905"/>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2"/>
            <p:cNvSpPr/>
            <p:nvPr/>
          </p:nvSpPr>
          <p:spPr>
            <a:xfrm>
              <a:off x="2720077" y="1828905"/>
              <a:ext cx="489" cy="54"/>
            </a:xfrm>
            <a:custGeom>
              <a:rect b="b" l="l" r="r" t="t"/>
              <a:pathLst>
                <a:path extrusionOk="0" h="4" w="36">
                  <a:moveTo>
                    <a:pt x="0" y="4"/>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2"/>
            <p:cNvSpPr/>
            <p:nvPr/>
          </p:nvSpPr>
          <p:spPr>
            <a:xfrm>
              <a:off x="2722588" y="1828946"/>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2"/>
            <p:cNvSpPr/>
            <p:nvPr/>
          </p:nvSpPr>
          <p:spPr>
            <a:xfrm>
              <a:off x="2723349" y="1829190"/>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2"/>
            <p:cNvSpPr/>
            <p:nvPr/>
          </p:nvSpPr>
          <p:spPr>
            <a:xfrm>
              <a:off x="2722969" y="1829041"/>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2"/>
            <p:cNvSpPr/>
            <p:nvPr/>
          </p:nvSpPr>
          <p:spPr>
            <a:xfrm>
              <a:off x="2723783" y="1829380"/>
              <a:ext cx="204" cy="109"/>
            </a:xfrm>
            <a:custGeom>
              <a:rect b="b" l="l" r="r" t="t"/>
              <a:pathLst>
                <a:path extrusionOk="0" h="8" w="15">
                  <a:moveTo>
                    <a:pt x="0" y="0"/>
                  </a:moveTo>
                  <a:lnTo>
                    <a:pt x="1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2"/>
            <p:cNvSpPr/>
            <p:nvPr/>
          </p:nvSpPr>
          <p:spPr>
            <a:xfrm>
              <a:off x="2720878" y="1828851"/>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2"/>
            <p:cNvSpPr/>
            <p:nvPr/>
          </p:nvSpPr>
          <p:spPr>
            <a:xfrm>
              <a:off x="2721217" y="182881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2"/>
            <p:cNvSpPr/>
            <p:nvPr/>
          </p:nvSpPr>
          <p:spPr>
            <a:xfrm>
              <a:off x="2721882" y="1828810"/>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2"/>
            <p:cNvSpPr/>
            <p:nvPr/>
          </p:nvSpPr>
          <p:spPr>
            <a:xfrm>
              <a:off x="2725155" y="1830181"/>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2"/>
            <p:cNvSpPr/>
            <p:nvPr/>
          </p:nvSpPr>
          <p:spPr>
            <a:xfrm>
              <a:off x="2721543" y="182881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2"/>
            <p:cNvSpPr/>
            <p:nvPr/>
          </p:nvSpPr>
          <p:spPr>
            <a:xfrm>
              <a:off x="2725630" y="1830616"/>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2"/>
            <p:cNvSpPr/>
            <p:nvPr/>
          </p:nvSpPr>
          <p:spPr>
            <a:xfrm>
              <a:off x="2704530" y="183388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2"/>
            <p:cNvSpPr/>
            <p:nvPr/>
          </p:nvSpPr>
          <p:spPr>
            <a:xfrm>
              <a:off x="2801976" y="1871403"/>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2"/>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2"/>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2"/>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2"/>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2"/>
            <p:cNvSpPr/>
            <p:nvPr/>
          </p:nvSpPr>
          <p:spPr>
            <a:xfrm>
              <a:off x="2822750" y="1866596"/>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2"/>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2"/>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2"/>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2"/>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2"/>
            <p:cNvSpPr/>
            <p:nvPr/>
          </p:nvSpPr>
          <p:spPr>
            <a:xfrm>
              <a:off x="2796178" y="187368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2"/>
            <p:cNvSpPr/>
            <p:nvPr/>
          </p:nvSpPr>
          <p:spPr>
            <a:xfrm>
              <a:off x="2795798" y="187377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2"/>
            <p:cNvSpPr/>
            <p:nvPr/>
          </p:nvSpPr>
          <p:spPr>
            <a:xfrm>
              <a:off x="2795459" y="187377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2"/>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2"/>
            <p:cNvSpPr/>
            <p:nvPr/>
          </p:nvSpPr>
          <p:spPr>
            <a:xfrm>
              <a:off x="2796559" y="1873399"/>
              <a:ext cx="299" cy="149"/>
            </a:xfrm>
            <a:custGeom>
              <a:rect b="b" l="l" r="r" t="t"/>
              <a:pathLst>
                <a:path extrusionOk="0" h="11" w="22">
                  <a:moveTo>
                    <a:pt x="0" y="11"/>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2"/>
            <p:cNvSpPr/>
            <p:nvPr/>
          </p:nvSpPr>
          <p:spPr>
            <a:xfrm>
              <a:off x="2794984" y="1873724"/>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2"/>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2"/>
            <p:cNvSpPr/>
            <p:nvPr/>
          </p:nvSpPr>
          <p:spPr>
            <a:xfrm>
              <a:off x="2796980" y="1873303"/>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2"/>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2"/>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2"/>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2"/>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2"/>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2"/>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2"/>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2"/>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2"/>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2"/>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2"/>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2"/>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2"/>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2"/>
            <p:cNvSpPr/>
            <p:nvPr/>
          </p:nvSpPr>
          <p:spPr>
            <a:xfrm>
              <a:off x="2364237" y="1918829"/>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2"/>
            <p:cNvSpPr/>
            <p:nvPr/>
          </p:nvSpPr>
          <p:spPr>
            <a:xfrm>
              <a:off x="2364713" y="191850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2"/>
            <p:cNvSpPr/>
            <p:nvPr/>
          </p:nvSpPr>
          <p:spPr>
            <a:xfrm>
              <a:off x="2364102" y="1918978"/>
              <a:ext cx="109" cy="54"/>
            </a:xfrm>
            <a:custGeom>
              <a:rect b="b" l="l" r="r" t="t"/>
              <a:pathLst>
                <a:path extrusionOk="0" h="4" w="8">
                  <a:moveTo>
                    <a:pt x="0" y="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2"/>
            <p:cNvSpPr/>
            <p:nvPr/>
          </p:nvSpPr>
          <p:spPr>
            <a:xfrm>
              <a:off x="2364672" y="191854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2"/>
            <p:cNvSpPr/>
            <p:nvPr/>
          </p:nvSpPr>
          <p:spPr>
            <a:xfrm>
              <a:off x="2364523" y="191869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2"/>
            <p:cNvSpPr/>
            <p:nvPr/>
          </p:nvSpPr>
          <p:spPr>
            <a:xfrm>
              <a:off x="2364387" y="1918734"/>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2"/>
            <p:cNvSpPr/>
            <p:nvPr/>
          </p:nvSpPr>
          <p:spPr>
            <a:xfrm>
              <a:off x="2363857" y="191907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2"/>
            <p:cNvSpPr/>
            <p:nvPr/>
          </p:nvSpPr>
          <p:spPr>
            <a:xfrm>
              <a:off x="2363341" y="1919358"/>
              <a:ext cx="204" cy="109"/>
            </a:xfrm>
            <a:custGeom>
              <a:rect b="b" l="l" r="r" t="t"/>
              <a:pathLst>
                <a:path extrusionOk="0" h="8" w="15">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2"/>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2"/>
            <p:cNvSpPr/>
            <p:nvPr/>
          </p:nvSpPr>
          <p:spPr>
            <a:xfrm>
              <a:off x="2363626" y="1919209"/>
              <a:ext cx="149" cy="68"/>
            </a:xfrm>
            <a:custGeom>
              <a:rect b="b" l="l" r="r" t="t"/>
              <a:pathLst>
                <a:path extrusionOk="0" h="5" w="11">
                  <a:moveTo>
                    <a:pt x="0" y="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2"/>
            <p:cNvSpPr/>
            <p:nvPr/>
          </p:nvSpPr>
          <p:spPr>
            <a:xfrm>
              <a:off x="2361766" y="1920024"/>
              <a:ext cx="394" cy="204"/>
            </a:xfrm>
            <a:custGeom>
              <a:rect b="b" l="l" r="r" t="t"/>
              <a:pathLst>
                <a:path extrusionOk="0" h="15" w="29">
                  <a:moveTo>
                    <a:pt x="1" y="15"/>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2"/>
            <p:cNvSpPr/>
            <p:nvPr/>
          </p:nvSpPr>
          <p:spPr>
            <a:xfrm>
              <a:off x="2423463" y="1902672"/>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2"/>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2"/>
            <p:cNvSpPr/>
            <p:nvPr/>
          </p:nvSpPr>
          <p:spPr>
            <a:xfrm>
              <a:off x="2364618" y="191859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2"/>
            <p:cNvSpPr/>
            <p:nvPr/>
          </p:nvSpPr>
          <p:spPr>
            <a:xfrm>
              <a:off x="2364767" y="191840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2"/>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2"/>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2"/>
            <p:cNvSpPr/>
            <p:nvPr/>
          </p:nvSpPr>
          <p:spPr>
            <a:xfrm>
              <a:off x="2437773" y="1917172"/>
              <a:ext cx="394" cy="774"/>
            </a:xfrm>
            <a:custGeom>
              <a:rect b="b" l="l" r="r" t="t"/>
              <a:pathLst>
                <a:path extrusionOk="0" h="57" w="29">
                  <a:moveTo>
                    <a:pt x="1" y="0"/>
                  </a:moveTo>
                  <a:lnTo>
                    <a:pt x="29"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2"/>
            <p:cNvSpPr/>
            <p:nvPr/>
          </p:nvSpPr>
          <p:spPr>
            <a:xfrm>
              <a:off x="2437203" y="1916032"/>
              <a:ext cx="448" cy="774"/>
            </a:xfrm>
            <a:custGeom>
              <a:rect b="b" l="l" r="r" t="t"/>
              <a:pathLst>
                <a:path extrusionOk="0" h="57" w="33">
                  <a:moveTo>
                    <a:pt x="1" y="0"/>
                  </a:moveTo>
                  <a:lnTo>
                    <a:pt x="32"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2"/>
            <p:cNvSpPr/>
            <p:nvPr/>
          </p:nvSpPr>
          <p:spPr>
            <a:xfrm>
              <a:off x="2436062" y="1913656"/>
              <a:ext cx="394" cy="774"/>
            </a:xfrm>
            <a:custGeom>
              <a:rect b="b" l="l" r="r" t="t"/>
              <a:pathLst>
                <a:path extrusionOk="0" h="57" w="29">
                  <a:moveTo>
                    <a:pt x="1" y="0"/>
                  </a:moveTo>
                  <a:lnTo>
                    <a:pt x="29"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2"/>
            <p:cNvSpPr/>
            <p:nvPr/>
          </p:nvSpPr>
          <p:spPr>
            <a:xfrm>
              <a:off x="2436687" y="1914932"/>
              <a:ext cx="394" cy="733"/>
            </a:xfrm>
            <a:custGeom>
              <a:rect b="b" l="l" r="r" t="t"/>
              <a:pathLst>
                <a:path extrusionOk="0" h="54" w="29">
                  <a:moveTo>
                    <a:pt x="0" y="1"/>
                  </a:moveTo>
                  <a:lnTo>
                    <a:pt x="28"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2"/>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2"/>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2"/>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2"/>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2"/>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2"/>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2"/>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2"/>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2"/>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2"/>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2"/>
            <p:cNvSpPr/>
            <p:nvPr/>
          </p:nvSpPr>
          <p:spPr>
            <a:xfrm>
              <a:off x="2461928" y="1715967"/>
              <a:ext cx="204" cy="109"/>
            </a:xfrm>
            <a:custGeom>
              <a:rect b="b" l="l" r="r" t="t"/>
              <a:pathLst>
                <a:path extrusionOk="0" h="8" w="15">
                  <a:moveTo>
                    <a:pt x="1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2"/>
            <p:cNvSpPr/>
            <p:nvPr/>
          </p:nvSpPr>
          <p:spPr>
            <a:xfrm>
              <a:off x="2465159" y="1716823"/>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2"/>
            <p:cNvSpPr/>
            <p:nvPr/>
          </p:nvSpPr>
          <p:spPr>
            <a:xfrm>
              <a:off x="2462498" y="1716157"/>
              <a:ext cx="244" cy="109"/>
            </a:xfrm>
            <a:custGeom>
              <a:rect b="b" l="l" r="r" t="t"/>
              <a:pathLst>
                <a:path extrusionOk="0" h="8" w="18">
                  <a:moveTo>
                    <a:pt x="18"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2"/>
            <p:cNvSpPr/>
            <p:nvPr/>
          </p:nvSpPr>
          <p:spPr>
            <a:xfrm>
              <a:off x="2463733" y="1716538"/>
              <a:ext cx="299" cy="109"/>
            </a:xfrm>
            <a:custGeom>
              <a:rect b="b" l="l" r="r" t="t"/>
              <a:pathLst>
                <a:path extrusionOk="0" h="8" w="22">
                  <a:moveTo>
                    <a:pt x="2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2"/>
            <p:cNvSpPr/>
            <p:nvPr/>
          </p:nvSpPr>
          <p:spPr>
            <a:xfrm>
              <a:off x="2463109" y="1716388"/>
              <a:ext cx="258" cy="68"/>
            </a:xfrm>
            <a:custGeom>
              <a:rect b="b" l="l" r="r" t="t"/>
              <a:pathLst>
                <a:path extrusionOk="0" h="5" w="19">
                  <a:moveTo>
                    <a:pt x="1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2"/>
            <p:cNvSpPr/>
            <p:nvPr/>
          </p:nvSpPr>
          <p:spPr>
            <a:xfrm>
              <a:off x="2464399" y="1716728"/>
              <a:ext cx="299" cy="54"/>
            </a:xfrm>
            <a:custGeom>
              <a:rect b="b" l="l" r="r" t="t"/>
              <a:pathLst>
                <a:path extrusionOk="0" h="4" w="22">
                  <a:moveTo>
                    <a:pt x="2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2"/>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2"/>
            <p:cNvSpPr/>
            <p:nvPr/>
          </p:nvSpPr>
          <p:spPr>
            <a:xfrm>
              <a:off x="2465919" y="1716959"/>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2"/>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2"/>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2"/>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2"/>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2"/>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2"/>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2"/>
            <p:cNvSpPr/>
            <p:nvPr/>
          </p:nvSpPr>
          <p:spPr>
            <a:xfrm>
              <a:off x="2374135" y="1744385"/>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2"/>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2"/>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2"/>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2"/>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2"/>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2"/>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2"/>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2"/>
            <p:cNvSpPr/>
            <p:nvPr/>
          </p:nvSpPr>
          <p:spPr>
            <a:xfrm>
              <a:off x="2374135" y="174482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2"/>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2"/>
            <p:cNvSpPr/>
            <p:nvPr/>
          </p:nvSpPr>
          <p:spPr>
            <a:xfrm>
              <a:off x="2402458" y="1807181"/>
              <a:ext cx="163" cy="204"/>
            </a:xfrm>
            <a:custGeom>
              <a:rect b="b" l="l" r="r" t="t"/>
              <a:pathLst>
                <a:path extrusionOk="0" h="15" w="12">
                  <a:moveTo>
                    <a:pt x="1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2"/>
            <p:cNvSpPr/>
            <p:nvPr/>
          </p:nvSpPr>
          <p:spPr>
            <a:xfrm>
              <a:off x="2403218" y="1808186"/>
              <a:ext cx="109" cy="149"/>
            </a:xfrm>
            <a:custGeom>
              <a:rect b="b" l="l" r="r" t="t"/>
              <a:pathLst>
                <a:path extrusionOk="0" h="11" w="8">
                  <a:moveTo>
                    <a:pt x="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2"/>
            <p:cNvSpPr/>
            <p:nvPr/>
          </p:nvSpPr>
          <p:spPr>
            <a:xfrm>
              <a:off x="2403504" y="1808566"/>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2"/>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2"/>
            <p:cNvSpPr/>
            <p:nvPr/>
          </p:nvSpPr>
          <p:spPr>
            <a:xfrm>
              <a:off x="2403789" y="1808892"/>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2"/>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2"/>
            <p:cNvSpPr/>
            <p:nvPr/>
          </p:nvSpPr>
          <p:spPr>
            <a:xfrm>
              <a:off x="2404508" y="180965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2"/>
            <p:cNvSpPr/>
            <p:nvPr/>
          </p:nvSpPr>
          <p:spPr>
            <a:xfrm>
              <a:off x="2402703" y="1807520"/>
              <a:ext cx="109" cy="149"/>
            </a:xfrm>
            <a:custGeom>
              <a:rect b="b" l="l" r="r" t="t"/>
              <a:pathLst>
                <a:path extrusionOk="0" h="11" w="8">
                  <a:moveTo>
                    <a:pt x="7"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2"/>
            <p:cNvSpPr/>
            <p:nvPr/>
          </p:nvSpPr>
          <p:spPr>
            <a:xfrm>
              <a:off x="2402933" y="1807901"/>
              <a:ext cx="109" cy="149"/>
            </a:xfrm>
            <a:custGeom>
              <a:rect b="b" l="l" r="r" t="t"/>
              <a:pathLst>
                <a:path extrusionOk="0" h="11" w="8">
                  <a:moveTo>
                    <a:pt x="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2"/>
            <p:cNvSpPr/>
            <p:nvPr/>
          </p:nvSpPr>
          <p:spPr>
            <a:xfrm>
              <a:off x="2404128" y="1809272"/>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2"/>
            <p:cNvSpPr/>
            <p:nvPr/>
          </p:nvSpPr>
          <p:spPr>
            <a:xfrm>
              <a:off x="2378697" y="1753468"/>
              <a:ext cx="204" cy="299"/>
            </a:xfrm>
            <a:custGeom>
              <a:rect b="b" l="l" r="r" t="t"/>
              <a:pathLst>
                <a:path extrusionOk="0" h="22" w="15">
                  <a:moveTo>
                    <a:pt x="14"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2"/>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2"/>
            <p:cNvSpPr/>
            <p:nvPr/>
          </p:nvSpPr>
          <p:spPr>
            <a:xfrm>
              <a:off x="2378032" y="175223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2"/>
            <p:cNvSpPr/>
            <p:nvPr/>
          </p:nvSpPr>
          <p:spPr>
            <a:xfrm>
              <a:off x="2402268" y="1806896"/>
              <a:ext cx="109" cy="204"/>
            </a:xfrm>
            <a:custGeom>
              <a:rect b="b" l="l" r="r" t="t"/>
              <a:pathLst>
                <a:path extrusionOk="0" h="15" w="8">
                  <a:moveTo>
                    <a:pt x="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2"/>
            <p:cNvSpPr/>
            <p:nvPr/>
          </p:nvSpPr>
          <p:spPr>
            <a:xfrm>
              <a:off x="2449043" y="1751187"/>
              <a:ext cx="299" cy="68"/>
            </a:xfrm>
            <a:custGeom>
              <a:rect b="b" l="l" r="r" t="t"/>
              <a:pathLst>
                <a:path extrusionOk="0" h="5" w="22">
                  <a:moveTo>
                    <a:pt x="2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2"/>
            <p:cNvSpPr/>
            <p:nvPr/>
          </p:nvSpPr>
          <p:spPr>
            <a:xfrm>
              <a:off x="2452559" y="1750088"/>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2"/>
            <p:cNvSpPr/>
            <p:nvPr/>
          </p:nvSpPr>
          <p:spPr>
            <a:xfrm>
              <a:off x="2448418" y="1751242"/>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2"/>
            <p:cNvSpPr/>
            <p:nvPr/>
          </p:nvSpPr>
          <p:spPr>
            <a:xfrm>
              <a:off x="2451419" y="1750712"/>
              <a:ext cx="149" cy="54"/>
            </a:xfrm>
            <a:custGeom>
              <a:rect b="b" l="l" r="r" t="t"/>
              <a:pathLst>
                <a:path extrusionOk="0" h="4"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2"/>
            <p:cNvSpPr/>
            <p:nvPr/>
          </p:nvSpPr>
          <p:spPr>
            <a:xfrm>
              <a:off x="2451038" y="1750807"/>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2"/>
            <p:cNvSpPr/>
            <p:nvPr/>
          </p:nvSpPr>
          <p:spPr>
            <a:xfrm>
              <a:off x="2452179" y="1750332"/>
              <a:ext cx="109" cy="54"/>
            </a:xfrm>
            <a:custGeom>
              <a:rect b="b" l="l" r="r" t="t"/>
              <a:pathLst>
                <a:path extrusionOk="0" h="4"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2"/>
            <p:cNvSpPr/>
            <p:nvPr/>
          </p:nvSpPr>
          <p:spPr>
            <a:xfrm>
              <a:off x="2447658" y="1751282"/>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2"/>
            <p:cNvSpPr/>
            <p:nvPr/>
          </p:nvSpPr>
          <p:spPr>
            <a:xfrm>
              <a:off x="2446857" y="175133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2"/>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2"/>
            <p:cNvSpPr/>
            <p:nvPr/>
          </p:nvSpPr>
          <p:spPr>
            <a:xfrm>
              <a:off x="2500610" y="1758886"/>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2"/>
            <p:cNvSpPr/>
            <p:nvPr/>
          </p:nvSpPr>
          <p:spPr>
            <a:xfrm>
              <a:off x="2450658" y="1750902"/>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2"/>
            <p:cNvSpPr/>
            <p:nvPr/>
          </p:nvSpPr>
          <p:spPr>
            <a:xfrm>
              <a:off x="2451989" y="1750481"/>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2"/>
            <p:cNvSpPr/>
            <p:nvPr/>
          </p:nvSpPr>
          <p:spPr>
            <a:xfrm>
              <a:off x="2449654" y="1751092"/>
              <a:ext cx="258" cy="68"/>
            </a:xfrm>
            <a:custGeom>
              <a:rect b="b" l="l" r="r" t="t"/>
              <a:pathLst>
                <a:path extrusionOk="0" h="5" w="19">
                  <a:moveTo>
                    <a:pt x="1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2"/>
            <p:cNvSpPr/>
            <p:nvPr/>
          </p:nvSpPr>
          <p:spPr>
            <a:xfrm>
              <a:off x="2500664" y="1759266"/>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2"/>
            <p:cNvSpPr/>
            <p:nvPr/>
          </p:nvSpPr>
          <p:spPr>
            <a:xfrm>
              <a:off x="2500800" y="1760787"/>
              <a:ext cx="14" cy="299"/>
            </a:xfrm>
            <a:custGeom>
              <a:rect b="b" l="l" r="r" t="t"/>
              <a:pathLst>
                <a:path extrusionOk="0" h="22" w="1">
                  <a:moveTo>
                    <a:pt x="1"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2"/>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2"/>
            <p:cNvSpPr/>
            <p:nvPr/>
          </p:nvSpPr>
          <p:spPr>
            <a:xfrm>
              <a:off x="2500759" y="1760216"/>
              <a:ext cx="14" cy="353"/>
            </a:xfrm>
            <a:custGeom>
              <a:rect b="b" l="l" r="r" t="t"/>
              <a:pathLst>
                <a:path extrusionOk="0" h="26" w="1">
                  <a:moveTo>
                    <a:pt x="0"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2"/>
            <p:cNvSpPr/>
            <p:nvPr/>
          </p:nvSpPr>
          <p:spPr>
            <a:xfrm>
              <a:off x="2451704" y="1750576"/>
              <a:ext cx="149" cy="95"/>
            </a:xfrm>
            <a:custGeom>
              <a:rect b="b" l="l" r="r" t="t"/>
              <a:pathLst>
                <a:path extrusionOk="0" h="7"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2"/>
            <p:cNvSpPr/>
            <p:nvPr/>
          </p:nvSpPr>
          <p:spPr>
            <a:xfrm>
              <a:off x="2450183" y="1750997"/>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2"/>
            <p:cNvSpPr/>
            <p:nvPr/>
          </p:nvSpPr>
          <p:spPr>
            <a:xfrm>
              <a:off x="2452695" y="1749952"/>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2"/>
            <p:cNvSpPr/>
            <p:nvPr/>
          </p:nvSpPr>
          <p:spPr>
            <a:xfrm>
              <a:off x="2501044" y="1763312"/>
              <a:ext cx="54" cy="339"/>
            </a:xfrm>
            <a:custGeom>
              <a:rect b="b" l="l" r="r" t="t"/>
              <a:pathLst>
                <a:path extrusionOk="0" h="25" w="4">
                  <a:moveTo>
                    <a:pt x="4"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2"/>
            <p:cNvSpPr/>
            <p:nvPr/>
          </p:nvSpPr>
          <p:spPr>
            <a:xfrm>
              <a:off x="2501275" y="1764683"/>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2"/>
            <p:cNvSpPr/>
            <p:nvPr/>
          </p:nvSpPr>
          <p:spPr>
            <a:xfrm>
              <a:off x="2501180" y="1763977"/>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2"/>
            <p:cNvSpPr/>
            <p:nvPr/>
          </p:nvSpPr>
          <p:spPr>
            <a:xfrm>
              <a:off x="2452369" y="1750237"/>
              <a:ext cx="109" cy="54"/>
            </a:xfrm>
            <a:custGeom>
              <a:rect b="b" l="l" r="r" t="t"/>
              <a:pathLst>
                <a:path extrusionOk="0" h="4"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2"/>
            <p:cNvSpPr/>
            <p:nvPr/>
          </p:nvSpPr>
          <p:spPr>
            <a:xfrm>
              <a:off x="2501425" y="1765403"/>
              <a:ext cx="54" cy="244"/>
            </a:xfrm>
            <a:custGeom>
              <a:rect b="b" l="l" r="r" t="t"/>
              <a:pathLst>
                <a:path extrusionOk="0" h="18" w="4">
                  <a:moveTo>
                    <a:pt x="4"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2"/>
            <p:cNvSpPr/>
            <p:nvPr/>
          </p:nvSpPr>
          <p:spPr>
            <a:xfrm>
              <a:off x="2500800" y="1761357"/>
              <a:ext cx="68" cy="353"/>
            </a:xfrm>
            <a:custGeom>
              <a:rect b="b" l="l" r="r" t="t"/>
              <a:pathLst>
                <a:path extrusionOk="0" h="26" w="5">
                  <a:moveTo>
                    <a:pt x="4"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2"/>
            <p:cNvSpPr/>
            <p:nvPr/>
          </p:nvSpPr>
          <p:spPr>
            <a:xfrm>
              <a:off x="2500895" y="1761982"/>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2"/>
            <p:cNvSpPr/>
            <p:nvPr/>
          </p:nvSpPr>
          <p:spPr>
            <a:xfrm>
              <a:off x="2500949" y="1762647"/>
              <a:ext cx="54" cy="339"/>
            </a:xfrm>
            <a:custGeom>
              <a:rect b="b" l="l" r="r" t="t"/>
              <a:pathLst>
                <a:path extrusionOk="0" h="25" w="4">
                  <a:moveTo>
                    <a:pt x="4"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2"/>
            <p:cNvSpPr/>
            <p:nvPr/>
          </p:nvSpPr>
          <p:spPr>
            <a:xfrm>
              <a:off x="2501615" y="1766258"/>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2"/>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2"/>
            <p:cNvSpPr/>
            <p:nvPr/>
          </p:nvSpPr>
          <p:spPr>
            <a:xfrm>
              <a:off x="2571159" y="1710115"/>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2"/>
            <p:cNvSpPr/>
            <p:nvPr/>
          </p:nvSpPr>
          <p:spPr>
            <a:xfrm>
              <a:off x="2571960" y="1708839"/>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2"/>
            <p:cNvSpPr/>
            <p:nvPr/>
          </p:nvSpPr>
          <p:spPr>
            <a:xfrm>
              <a:off x="2572340" y="170850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2"/>
            <p:cNvSpPr/>
            <p:nvPr/>
          </p:nvSpPr>
          <p:spPr>
            <a:xfrm>
              <a:off x="2572245" y="1708595"/>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2"/>
            <p:cNvSpPr/>
            <p:nvPr/>
          </p:nvSpPr>
          <p:spPr>
            <a:xfrm>
              <a:off x="2571539" y="1709505"/>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2"/>
            <p:cNvSpPr/>
            <p:nvPr/>
          </p:nvSpPr>
          <p:spPr>
            <a:xfrm>
              <a:off x="2571729" y="1709219"/>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2"/>
            <p:cNvSpPr/>
            <p:nvPr/>
          </p:nvSpPr>
          <p:spPr>
            <a:xfrm>
              <a:off x="2571349" y="170979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2"/>
            <p:cNvSpPr/>
            <p:nvPr/>
          </p:nvSpPr>
          <p:spPr>
            <a:xfrm>
              <a:off x="2572109" y="1708690"/>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2"/>
            <p:cNvSpPr/>
            <p:nvPr/>
          </p:nvSpPr>
          <p:spPr>
            <a:xfrm>
              <a:off x="2570968" y="171055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2"/>
            <p:cNvSpPr/>
            <p:nvPr/>
          </p:nvSpPr>
          <p:spPr>
            <a:xfrm>
              <a:off x="2641218" y="17061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2"/>
            <p:cNvSpPr/>
            <p:nvPr/>
          </p:nvSpPr>
          <p:spPr>
            <a:xfrm>
              <a:off x="2572584" y="170836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2"/>
            <p:cNvSpPr/>
            <p:nvPr/>
          </p:nvSpPr>
          <p:spPr>
            <a:xfrm>
              <a:off x="2641829" y="1706178"/>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2"/>
            <p:cNvSpPr/>
            <p:nvPr/>
          </p:nvSpPr>
          <p:spPr>
            <a:xfrm>
              <a:off x="2571824" y="1709029"/>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2"/>
            <p:cNvSpPr/>
            <p:nvPr/>
          </p:nvSpPr>
          <p:spPr>
            <a:xfrm>
              <a:off x="2642305" y="1706219"/>
              <a:ext cx="258" cy="68"/>
            </a:xfrm>
            <a:custGeom>
              <a:rect b="b" l="l" r="r" t="t"/>
              <a:pathLst>
                <a:path extrusionOk="0" h="5" w="19">
                  <a:moveTo>
                    <a:pt x="1"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2"/>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2"/>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2"/>
            <p:cNvSpPr/>
            <p:nvPr/>
          </p:nvSpPr>
          <p:spPr>
            <a:xfrm>
              <a:off x="2572489" y="1708459"/>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2"/>
            <p:cNvSpPr/>
            <p:nvPr/>
          </p:nvSpPr>
          <p:spPr>
            <a:xfrm>
              <a:off x="2506177" y="1694053"/>
              <a:ext cx="244" cy="299"/>
            </a:xfrm>
            <a:custGeom>
              <a:rect b="b" l="l" r="r" t="t"/>
              <a:pathLst>
                <a:path extrusionOk="0" h="22" w="18">
                  <a:moveTo>
                    <a:pt x="0" y="1"/>
                  </a:moveTo>
                  <a:lnTo>
                    <a:pt x="18"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2"/>
            <p:cNvSpPr/>
            <p:nvPr/>
          </p:nvSpPr>
          <p:spPr>
            <a:xfrm>
              <a:off x="2504602" y="1692152"/>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2"/>
            <p:cNvSpPr/>
            <p:nvPr/>
          </p:nvSpPr>
          <p:spPr>
            <a:xfrm>
              <a:off x="2505172" y="1692818"/>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2"/>
            <p:cNvSpPr/>
            <p:nvPr/>
          </p:nvSpPr>
          <p:spPr>
            <a:xfrm>
              <a:off x="2503325" y="1690768"/>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2"/>
            <p:cNvSpPr/>
            <p:nvPr/>
          </p:nvSpPr>
          <p:spPr>
            <a:xfrm>
              <a:off x="2568497" y="1712166"/>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2"/>
            <p:cNvSpPr/>
            <p:nvPr/>
          </p:nvSpPr>
          <p:spPr>
            <a:xfrm>
              <a:off x="2567778" y="171235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2"/>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2"/>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2"/>
            <p:cNvSpPr/>
            <p:nvPr/>
          </p:nvSpPr>
          <p:spPr>
            <a:xfrm>
              <a:off x="2515260" y="169452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2"/>
            <p:cNvSpPr/>
            <p:nvPr/>
          </p:nvSpPr>
          <p:spPr>
            <a:xfrm>
              <a:off x="2514690" y="1694624"/>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2"/>
            <p:cNvSpPr/>
            <p:nvPr/>
          </p:nvSpPr>
          <p:spPr>
            <a:xfrm>
              <a:off x="2514119" y="1694678"/>
              <a:ext cx="149" cy="0"/>
            </a:xfrm>
            <a:custGeom>
              <a:rect b="b" l="l" r="r" t="t"/>
              <a:pathLst>
                <a:path extrusionOk="0" h="0"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2"/>
            <p:cNvSpPr/>
            <p:nvPr/>
          </p:nvSpPr>
          <p:spPr>
            <a:xfrm>
              <a:off x="2499374" y="1686830"/>
              <a:ext cx="299" cy="299"/>
            </a:xfrm>
            <a:custGeom>
              <a:rect b="b" l="l" r="r" t="t"/>
              <a:pathLst>
                <a:path extrusionOk="0" h="22" w="22">
                  <a:moveTo>
                    <a:pt x="1" y="0"/>
                  </a:moveTo>
                  <a:lnTo>
                    <a:pt x="22"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2"/>
            <p:cNvSpPr/>
            <p:nvPr/>
          </p:nvSpPr>
          <p:spPr>
            <a:xfrm>
              <a:off x="2505742" y="1693483"/>
              <a:ext cx="258" cy="299"/>
            </a:xfrm>
            <a:custGeom>
              <a:rect b="b" l="l" r="r" t="t"/>
              <a:pathLst>
                <a:path extrusionOk="0" h="22" w="19">
                  <a:moveTo>
                    <a:pt x="1"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2"/>
            <p:cNvSpPr/>
            <p:nvPr/>
          </p:nvSpPr>
          <p:spPr>
            <a:xfrm>
              <a:off x="2498804" y="1686301"/>
              <a:ext cx="258" cy="258"/>
            </a:xfrm>
            <a:custGeom>
              <a:rect b="b" l="l" r="r" t="t"/>
              <a:pathLst>
                <a:path extrusionOk="0" h="19" w="19">
                  <a:moveTo>
                    <a:pt x="1" y="1"/>
                  </a:moveTo>
                  <a:lnTo>
                    <a:pt x="1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2"/>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2"/>
            <p:cNvSpPr/>
            <p:nvPr/>
          </p:nvSpPr>
          <p:spPr>
            <a:xfrm>
              <a:off x="2501329" y="1688677"/>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2"/>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2"/>
            <p:cNvSpPr/>
            <p:nvPr/>
          </p:nvSpPr>
          <p:spPr>
            <a:xfrm>
              <a:off x="2501995" y="1689342"/>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2"/>
            <p:cNvSpPr/>
            <p:nvPr/>
          </p:nvSpPr>
          <p:spPr>
            <a:xfrm>
              <a:off x="2500664" y="1688011"/>
              <a:ext cx="299" cy="299"/>
            </a:xfrm>
            <a:custGeom>
              <a:rect b="b" l="l" r="r" t="t"/>
              <a:pathLst>
                <a:path extrusionOk="0" h="22" w="22">
                  <a:moveTo>
                    <a:pt x="0" y="1"/>
                  </a:moveTo>
                  <a:lnTo>
                    <a:pt x="2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2"/>
            <p:cNvSpPr/>
            <p:nvPr/>
          </p:nvSpPr>
          <p:spPr>
            <a:xfrm>
              <a:off x="2506937" y="1695153"/>
              <a:ext cx="149" cy="204"/>
            </a:xfrm>
            <a:custGeom>
              <a:rect b="b" l="l" r="r" t="t"/>
              <a:pathLst>
                <a:path extrusionOk="0" h="15" w="11">
                  <a:moveTo>
                    <a:pt x="0" y="0"/>
                  </a:moveTo>
                  <a:lnTo>
                    <a:pt x="1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2"/>
            <p:cNvSpPr/>
            <p:nvPr/>
          </p:nvSpPr>
          <p:spPr>
            <a:xfrm>
              <a:off x="2503991" y="1691487"/>
              <a:ext cx="299" cy="339"/>
            </a:xfrm>
            <a:custGeom>
              <a:rect b="b" l="l" r="r" t="t"/>
              <a:pathLst>
                <a:path extrusionOk="0" h="25" w="22">
                  <a:moveTo>
                    <a:pt x="0" y="0"/>
                  </a:moveTo>
                  <a:lnTo>
                    <a:pt x="2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2"/>
            <p:cNvSpPr/>
            <p:nvPr/>
          </p:nvSpPr>
          <p:spPr>
            <a:xfrm>
              <a:off x="2506598" y="1694624"/>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2"/>
            <p:cNvSpPr/>
            <p:nvPr/>
          </p:nvSpPr>
          <p:spPr>
            <a:xfrm>
              <a:off x="2515640" y="1694529"/>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2"/>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2"/>
            <p:cNvSpPr/>
            <p:nvPr/>
          </p:nvSpPr>
          <p:spPr>
            <a:xfrm>
              <a:off x="2512640" y="1694909"/>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2"/>
            <p:cNvSpPr/>
            <p:nvPr/>
          </p:nvSpPr>
          <p:spPr>
            <a:xfrm>
              <a:off x="2499999" y="1687400"/>
              <a:ext cx="299" cy="299"/>
            </a:xfrm>
            <a:custGeom>
              <a:rect b="b" l="l" r="r" t="t"/>
              <a:pathLst>
                <a:path extrusionOk="0" h="22" w="22">
                  <a:moveTo>
                    <a:pt x="0" y="0"/>
                  </a:moveTo>
                  <a:lnTo>
                    <a:pt x="2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2"/>
            <p:cNvSpPr/>
            <p:nvPr/>
          </p:nvSpPr>
          <p:spPr>
            <a:xfrm>
              <a:off x="2513400" y="169477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2"/>
            <p:cNvSpPr/>
            <p:nvPr/>
          </p:nvSpPr>
          <p:spPr>
            <a:xfrm>
              <a:off x="2566963" y="1712546"/>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2"/>
            <p:cNvSpPr/>
            <p:nvPr/>
          </p:nvSpPr>
          <p:spPr>
            <a:xfrm>
              <a:off x="2502660" y="1690062"/>
              <a:ext cx="339" cy="339"/>
            </a:xfrm>
            <a:custGeom>
              <a:rect b="b" l="l" r="r" t="t"/>
              <a:pathLst>
                <a:path extrusionOk="0" h="25" w="25">
                  <a:moveTo>
                    <a:pt x="0" y="0"/>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2"/>
            <p:cNvSpPr/>
            <p:nvPr/>
          </p:nvSpPr>
          <p:spPr>
            <a:xfrm>
              <a:off x="2690844" y="1643097"/>
              <a:ext cx="339" cy="489"/>
            </a:xfrm>
            <a:custGeom>
              <a:rect b="b" l="l" r="r" t="t"/>
              <a:pathLst>
                <a:path extrusionOk="0" h="36" w="25">
                  <a:moveTo>
                    <a:pt x="25" y="1"/>
                  </a:moveTo>
                  <a:lnTo>
                    <a:pt x="0" y="3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2"/>
            <p:cNvSpPr/>
            <p:nvPr/>
          </p:nvSpPr>
          <p:spPr>
            <a:xfrm>
              <a:off x="2691319" y="1642622"/>
              <a:ext cx="244" cy="353"/>
            </a:xfrm>
            <a:custGeom>
              <a:rect b="b" l="l" r="r" t="t"/>
              <a:pathLst>
                <a:path extrusionOk="0" h="26" w="18">
                  <a:moveTo>
                    <a:pt x="18"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2"/>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2"/>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2"/>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2"/>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2"/>
            <p:cNvSpPr/>
            <p:nvPr/>
          </p:nvSpPr>
          <p:spPr>
            <a:xfrm>
              <a:off x="2438968" y="1708269"/>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2"/>
            <p:cNvSpPr/>
            <p:nvPr/>
          </p:nvSpPr>
          <p:spPr>
            <a:xfrm>
              <a:off x="2438873" y="1708554"/>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2"/>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2"/>
            <p:cNvSpPr/>
            <p:nvPr/>
          </p:nvSpPr>
          <p:spPr>
            <a:xfrm>
              <a:off x="2438683" y="1709545"/>
              <a:ext cx="14" cy="163"/>
            </a:xfrm>
            <a:custGeom>
              <a:rect b="b" l="l" r="r" t="t"/>
              <a:pathLst>
                <a:path extrusionOk="0" h="12" w="1">
                  <a:moveTo>
                    <a:pt x="0"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2"/>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2"/>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2"/>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2"/>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2"/>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2"/>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2"/>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2"/>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2"/>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2"/>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2"/>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2"/>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2"/>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2"/>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2"/>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2"/>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2"/>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2"/>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2"/>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2"/>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2"/>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2"/>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2"/>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2"/>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2"/>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2"/>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2"/>
            <p:cNvSpPr/>
            <p:nvPr/>
          </p:nvSpPr>
          <p:spPr>
            <a:xfrm>
              <a:off x="2698353" y="1642147"/>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2"/>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2"/>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2"/>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2"/>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2"/>
            <p:cNvSpPr/>
            <p:nvPr/>
          </p:nvSpPr>
          <p:spPr>
            <a:xfrm>
              <a:off x="2901553" y="1635249"/>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2"/>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2"/>
            <p:cNvSpPr/>
            <p:nvPr/>
          </p:nvSpPr>
          <p:spPr>
            <a:xfrm>
              <a:off x="2902355" y="16351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2"/>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2"/>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2"/>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2"/>
            <p:cNvSpPr/>
            <p:nvPr/>
          </p:nvSpPr>
          <p:spPr>
            <a:xfrm>
              <a:off x="2699059" y="1641440"/>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2"/>
            <p:cNvSpPr/>
            <p:nvPr/>
          </p:nvSpPr>
          <p:spPr>
            <a:xfrm>
              <a:off x="2698869" y="1641576"/>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2"/>
            <p:cNvSpPr/>
            <p:nvPr/>
          </p:nvSpPr>
          <p:spPr>
            <a:xfrm>
              <a:off x="2698678" y="1641726"/>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2"/>
            <p:cNvSpPr/>
            <p:nvPr/>
          </p:nvSpPr>
          <p:spPr>
            <a:xfrm>
              <a:off x="2698543" y="1641916"/>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2"/>
            <p:cNvSpPr/>
            <p:nvPr/>
          </p:nvSpPr>
          <p:spPr>
            <a:xfrm>
              <a:off x="2700348" y="1640870"/>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2"/>
            <p:cNvSpPr/>
            <p:nvPr/>
          </p:nvSpPr>
          <p:spPr>
            <a:xfrm>
              <a:off x="2699629" y="164115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2"/>
            <p:cNvSpPr/>
            <p:nvPr/>
          </p:nvSpPr>
          <p:spPr>
            <a:xfrm>
              <a:off x="2698448" y="1642051"/>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2"/>
            <p:cNvSpPr/>
            <p:nvPr/>
          </p:nvSpPr>
          <p:spPr>
            <a:xfrm>
              <a:off x="2699968" y="1641006"/>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2"/>
            <p:cNvSpPr/>
            <p:nvPr/>
          </p:nvSpPr>
          <p:spPr>
            <a:xfrm>
              <a:off x="2699303" y="1641291"/>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2"/>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2"/>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2"/>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2"/>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2"/>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2"/>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2"/>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2"/>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2"/>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2"/>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2"/>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2"/>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2"/>
            <p:cNvSpPr/>
            <p:nvPr/>
          </p:nvSpPr>
          <p:spPr>
            <a:xfrm>
              <a:off x="2342147" y="1694393"/>
              <a:ext cx="190" cy="54"/>
            </a:xfrm>
            <a:custGeom>
              <a:rect b="b" l="l" r="r" t="t"/>
              <a:pathLst>
                <a:path extrusionOk="0" h="4" w="14">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2"/>
            <p:cNvSpPr/>
            <p:nvPr/>
          </p:nvSpPr>
          <p:spPr>
            <a:xfrm>
              <a:off x="2342527" y="1694243"/>
              <a:ext cx="109" cy="54"/>
            </a:xfrm>
            <a:custGeom>
              <a:rect b="b" l="l" r="r" t="t"/>
              <a:pathLst>
                <a:path extrusionOk="0" h="4"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2"/>
            <p:cNvSpPr/>
            <p:nvPr/>
          </p:nvSpPr>
          <p:spPr>
            <a:xfrm>
              <a:off x="2342812" y="1694148"/>
              <a:ext cx="109" cy="54"/>
            </a:xfrm>
            <a:custGeom>
              <a:rect b="b" l="l" r="r" t="t"/>
              <a:pathLst>
                <a:path extrusionOk="0" h="4"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2"/>
            <p:cNvSpPr/>
            <p:nvPr/>
          </p:nvSpPr>
          <p:spPr>
            <a:xfrm>
              <a:off x="2341767" y="1694529"/>
              <a:ext cx="190" cy="109"/>
            </a:xfrm>
            <a:custGeom>
              <a:rect b="b" l="l" r="r" t="t"/>
              <a:pathLst>
                <a:path extrusionOk="0" h="8" w="14">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2"/>
            <p:cNvSpPr/>
            <p:nvPr/>
          </p:nvSpPr>
          <p:spPr>
            <a:xfrm>
              <a:off x="2341278" y="1694773"/>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2"/>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2"/>
            <p:cNvSpPr/>
            <p:nvPr/>
          </p:nvSpPr>
          <p:spPr>
            <a:xfrm>
              <a:off x="2343043" y="1694148"/>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2"/>
            <p:cNvSpPr/>
            <p:nvPr/>
          </p:nvSpPr>
          <p:spPr>
            <a:xfrm>
              <a:off x="2385676" y="1707223"/>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2"/>
            <p:cNvSpPr/>
            <p:nvPr/>
          </p:nvSpPr>
          <p:spPr>
            <a:xfrm>
              <a:off x="2340708" y="1695058"/>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2"/>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2"/>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2"/>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2"/>
            <p:cNvSpPr/>
            <p:nvPr/>
          </p:nvSpPr>
          <p:spPr>
            <a:xfrm>
              <a:off x="2385771" y="1707509"/>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2"/>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2"/>
            <p:cNvSpPr/>
            <p:nvPr/>
          </p:nvSpPr>
          <p:spPr>
            <a:xfrm>
              <a:off x="2210472" y="158934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2"/>
            <p:cNvSpPr/>
            <p:nvPr/>
          </p:nvSpPr>
          <p:spPr>
            <a:xfrm>
              <a:off x="2211138" y="158934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2"/>
            <p:cNvSpPr/>
            <p:nvPr/>
          </p:nvSpPr>
          <p:spPr>
            <a:xfrm>
              <a:off x="2198728" y="1588678"/>
              <a:ext cx="353" cy="54"/>
            </a:xfrm>
            <a:custGeom>
              <a:rect b="b" l="l" r="r" t="t"/>
              <a:pathLst>
                <a:path extrusionOk="0" h="4" w="26">
                  <a:moveTo>
                    <a:pt x="2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2"/>
            <p:cNvSpPr/>
            <p:nvPr/>
          </p:nvSpPr>
          <p:spPr>
            <a:xfrm>
              <a:off x="2198253" y="1588678"/>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2"/>
            <p:cNvSpPr/>
            <p:nvPr/>
          </p:nvSpPr>
          <p:spPr>
            <a:xfrm>
              <a:off x="2194071" y="1587579"/>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2"/>
            <p:cNvSpPr/>
            <p:nvPr/>
          </p:nvSpPr>
          <p:spPr>
            <a:xfrm>
              <a:off x="2193650" y="1587443"/>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2"/>
            <p:cNvSpPr/>
            <p:nvPr/>
          </p:nvSpPr>
          <p:spPr>
            <a:xfrm>
              <a:off x="2197777" y="1588583"/>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2"/>
            <p:cNvSpPr/>
            <p:nvPr/>
          </p:nvSpPr>
          <p:spPr>
            <a:xfrm>
              <a:off x="2209807" y="158938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2"/>
            <p:cNvSpPr/>
            <p:nvPr/>
          </p:nvSpPr>
          <p:spPr>
            <a:xfrm>
              <a:off x="2199298" y="1588719"/>
              <a:ext cx="353" cy="68"/>
            </a:xfrm>
            <a:custGeom>
              <a:rect b="b" l="l" r="r" t="t"/>
              <a:pathLst>
                <a:path extrusionOk="0" h="5" w="26">
                  <a:moveTo>
                    <a:pt x="2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2"/>
            <p:cNvSpPr/>
            <p:nvPr/>
          </p:nvSpPr>
          <p:spPr>
            <a:xfrm>
              <a:off x="2208436" y="1589344"/>
              <a:ext cx="679" cy="14"/>
            </a:xfrm>
            <a:custGeom>
              <a:rect b="b" l="l" r="r" t="t"/>
              <a:pathLst>
                <a:path extrusionOk="0" h="1" w="50">
                  <a:moveTo>
                    <a:pt x="49"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2"/>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2"/>
            <p:cNvSpPr/>
            <p:nvPr/>
          </p:nvSpPr>
          <p:spPr>
            <a:xfrm>
              <a:off x="2213228" y="1589194"/>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2"/>
            <p:cNvSpPr/>
            <p:nvPr/>
          </p:nvSpPr>
          <p:spPr>
            <a:xfrm>
              <a:off x="2212047" y="1589289"/>
              <a:ext cx="339" cy="14"/>
            </a:xfrm>
            <a:custGeom>
              <a:rect b="b" l="l" r="r" t="t"/>
              <a:pathLst>
                <a:path extrusionOk="0" h="1" w="25">
                  <a:moveTo>
                    <a:pt x="25"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2"/>
            <p:cNvSpPr/>
            <p:nvPr/>
          </p:nvSpPr>
          <p:spPr>
            <a:xfrm>
              <a:off x="2211382" y="1589289"/>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2"/>
            <p:cNvSpPr/>
            <p:nvPr/>
          </p:nvSpPr>
          <p:spPr>
            <a:xfrm>
              <a:off x="2195876" y="1588244"/>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2"/>
            <p:cNvSpPr/>
            <p:nvPr/>
          </p:nvSpPr>
          <p:spPr>
            <a:xfrm>
              <a:off x="2195456" y="158810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2"/>
            <p:cNvSpPr/>
            <p:nvPr/>
          </p:nvSpPr>
          <p:spPr>
            <a:xfrm>
              <a:off x="2196067" y="1588339"/>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2"/>
            <p:cNvSpPr/>
            <p:nvPr/>
          </p:nvSpPr>
          <p:spPr>
            <a:xfrm>
              <a:off x="2212658" y="1589249"/>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2"/>
            <p:cNvSpPr/>
            <p:nvPr/>
          </p:nvSpPr>
          <p:spPr>
            <a:xfrm>
              <a:off x="2196352" y="158839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2"/>
            <p:cNvSpPr/>
            <p:nvPr/>
          </p:nvSpPr>
          <p:spPr>
            <a:xfrm>
              <a:off x="2194641" y="1587769"/>
              <a:ext cx="258" cy="109"/>
            </a:xfrm>
            <a:custGeom>
              <a:rect b="b" l="l" r="r" t="t"/>
              <a:pathLst>
                <a:path extrusionOk="0" h="8" w="19">
                  <a:moveTo>
                    <a:pt x="1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2"/>
            <p:cNvSpPr/>
            <p:nvPr/>
          </p:nvSpPr>
          <p:spPr>
            <a:xfrm>
              <a:off x="2196976" y="1588488"/>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2"/>
            <p:cNvSpPr/>
            <p:nvPr/>
          </p:nvSpPr>
          <p:spPr>
            <a:xfrm>
              <a:off x="2195075" y="1587959"/>
              <a:ext cx="204" cy="68"/>
            </a:xfrm>
            <a:custGeom>
              <a:rect b="b" l="l" r="r" t="t"/>
              <a:pathLst>
                <a:path extrusionOk="0" h="5" w="15">
                  <a:moveTo>
                    <a:pt x="1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2"/>
            <p:cNvSpPr/>
            <p:nvPr/>
          </p:nvSpPr>
          <p:spPr>
            <a:xfrm>
              <a:off x="2197356" y="1588529"/>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2"/>
            <p:cNvSpPr/>
            <p:nvPr/>
          </p:nvSpPr>
          <p:spPr>
            <a:xfrm>
              <a:off x="2196637" y="1588434"/>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2"/>
            <p:cNvSpPr/>
            <p:nvPr/>
          </p:nvSpPr>
          <p:spPr>
            <a:xfrm>
              <a:off x="2201783" y="1588963"/>
              <a:ext cx="625" cy="54"/>
            </a:xfrm>
            <a:custGeom>
              <a:rect b="b" l="l" r="r" t="t"/>
              <a:pathLst>
                <a:path extrusionOk="0" h="4" w="46">
                  <a:moveTo>
                    <a:pt x="46"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2"/>
            <p:cNvSpPr/>
            <p:nvPr/>
          </p:nvSpPr>
          <p:spPr>
            <a:xfrm>
              <a:off x="2201117" y="1588909"/>
              <a:ext cx="530" cy="68"/>
            </a:xfrm>
            <a:custGeom>
              <a:rect b="b" l="l" r="r" t="t"/>
              <a:pathLst>
                <a:path extrusionOk="0" h="5" w="39">
                  <a:moveTo>
                    <a:pt x="39"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2"/>
            <p:cNvSpPr/>
            <p:nvPr/>
          </p:nvSpPr>
          <p:spPr>
            <a:xfrm>
              <a:off x="2199868" y="1588814"/>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2"/>
            <p:cNvSpPr/>
            <p:nvPr/>
          </p:nvSpPr>
          <p:spPr>
            <a:xfrm>
              <a:off x="2200493" y="1588868"/>
              <a:ext cx="489" cy="54"/>
            </a:xfrm>
            <a:custGeom>
              <a:rect b="b" l="l" r="r" t="t"/>
              <a:pathLst>
                <a:path extrusionOk="0" h="4" w="36">
                  <a:moveTo>
                    <a:pt x="36"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2"/>
            <p:cNvSpPr/>
            <p:nvPr/>
          </p:nvSpPr>
          <p:spPr>
            <a:xfrm>
              <a:off x="2213799" y="1589154"/>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2"/>
            <p:cNvSpPr/>
            <p:nvPr/>
          </p:nvSpPr>
          <p:spPr>
            <a:xfrm>
              <a:off x="2328882" y="1660259"/>
              <a:ext cx="54" cy="149"/>
            </a:xfrm>
            <a:custGeom>
              <a:rect b="b" l="l" r="r" t="t"/>
              <a:pathLst>
                <a:path extrusionOk="0" h="11" w="4">
                  <a:moveTo>
                    <a:pt x="4"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2"/>
            <p:cNvSpPr/>
            <p:nvPr/>
          </p:nvSpPr>
          <p:spPr>
            <a:xfrm>
              <a:off x="2335860" y="1655032"/>
              <a:ext cx="1534" cy="204"/>
            </a:xfrm>
            <a:custGeom>
              <a:rect b="b" l="l" r="r" t="t"/>
              <a:pathLst>
                <a:path extrusionOk="0" h="15" w="113">
                  <a:moveTo>
                    <a:pt x="113"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2"/>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2"/>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2"/>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2"/>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2"/>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2"/>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2"/>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2"/>
            <p:cNvSpPr/>
            <p:nvPr/>
          </p:nvSpPr>
          <p:spPr>
            <a:xfrm>
              <a:off x="2341862" y="1642581"/>
              <a:ext cx="339" cy="339"/>
            </a:xfrm>
            <a:custGeom>
              <a:rect b="b" l="l" r="r" t="t"/>
              <a:pathLst>
                <a:path extrusionOk="0" h="25" w="25">
                  <a:moveTo>
                    <a:pt x="25"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2"/>
            <p:cNvSpPr/>
            <p:nvPr/>
          </p:nvSpPr>
          <p:spPr>
            <a:xfrm>
              <a:off x="2337476" y="16552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2"/>
            <p:cNvSpPr/>
            <p:nvPr/>
          </p:nvSpPr>
          <p:spPr>
            <a:xfrm>
              <a:off x="2328692" y="1659023"/>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2"/>
            <p:cNvSpPr/>
            <p:nvPr/>
          </p:nvSpPr>
          <p:spPr>
            <a:xfrm>
              <a:off x="2328787" y="1659594"/>
              <a:ext cx="14" cy="204"/>
            </a:xfrm>
            <a:custGeom>
              <a:rect b="b" l="l" r="r" t="t"/>
              <a:pathLst>
                <a:path extrusionOk="0" h="15" w="1">
                  <a:moveTo>
                    <a:pt x="0"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2"/>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2"/>
            <p:cNvSpPr/>
            <p:nvPr/>
          </p:nvSpPr>
          <p:spPr>
            <a:xfrm>
              <a:off x="2328827" y="1659919"/>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2"/>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2"/>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2"/>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2"/>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2"/>
            <p:cNvSpPr/>
            <p:nvPr/>
          </p:nvSpPr>
          <p:spPr>
            <a:xfrm>
              <a:off x="2283438" y="159432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2"/>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2"/>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2"/>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2"/>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2"/>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2"/>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2"/>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2"/>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2"/>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2"/>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2"/>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2"/>
            <p:cNvSpPr/>
            <p:nvPr/>
          </p:nvSpPr>
          <p:spPr>
            <a:xfrm>
              <a:off x="2211667" y="158330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2"/>
            <p:cNvSpPr/>
            <p:nvPr/>
          </p:nvSpPr>
          <p:spPr>
            <a:xfrm>
              <a:off x="2211898" y="158335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2"/>
            <p:cNvSpPr/>
            <p:nvPr/>
          </p:nvSpPr>
          <p:spPr>
            <a:xfrm>
              <a:off x="2211382" y="158330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2"/>
            <p:cNvSpPr/>
            <p:nvPr/>
          </p:nvSpPr>
          <p:spPr>
            <a:xfrm>
              <a:off x="2211477" y="158330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2"/>
            <p:cNvSpPr/>
            <p:nvPr/>
          </p:nvSpPr>
          <p:spPr>
            <a:xfrm>
              <a:off x="2212753" y="1583736"/>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2"/>
            <p:cNvSpPr/>
            <p:nvPr/>
          </p:nvSpPr>
          <p:spPr>
            <a:xfrm>
              <a:off x="2212427" y="1583546"/>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2"/>
            <p:cNvSpPr/>
            <p:nvPr/>
          </p:nvSpPr>
          <p:spPr>
            <a:xfrm>
              <a:off x="2212142" y="1583451"/>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2"/>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2"/>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2"/>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2"/>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2"/>
            <p:cNvSpPr/>
            <p:nvPr/>
          </p:nvSpPr>
          <p:spPr>
            <a:xfrm>
              <a:off x="2204824" y="158111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2"/>
            <p:cNvSpPr/>
            <p:nvPr/>
          </p:nvSpPr>
          <p:spPr>
            <a:xfrm>
              <a:off x="2205720" y="1581265"/>
              <a:ext cx="14" cy="0"/>
            </a:xfrm>
            <a:custGeom>
              <a:rect b="b" l="l" r="r" t="t"/>
              <a:pathLst>
                <a:path extrusionOk="0" h="0"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2"/>
            <p:cNvSpPr/>
            <p:nvPr/>
          </p:nvSpPr>
          <p:spPr>
            <a:xfrm>
              <a:off x="2205530" y="158121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2"/>
            <p:cNvSpPr/>
            <p:nvPr/>
          </p:nvSpPr>
          <p:spPr>
            <a:xfrm>
              <a:off x="2205055" y="1581156"/>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2"/>
            <p:cNvSpPr/>
            <p:nvPr/>
          </p:nvSpPr>
          <p:spPr>
            <a:xfrm>
              <a:off x="2205299" y="1581156"/>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2"/>
            <p:cNvSpPr/>
            <p:nvPr/>
          </p:nvSpPr>
          <p:spPr>
            <a:xfrm>
              <a:off x="2213894" y="158915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2"/>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2"/>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2"/>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2"/>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2"/>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2"/>
            <p:cNvSpPr/>
            <p:nvPr/>
          </p:nvSpPr>
          <p:spPr>
            <a:xfrm>
              <a:off x="2257002" y="1519610"/>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2"/>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2"/>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2"/>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2"/>
            <p:cNvSpPr/>
            <p:nvPr/>
          </p:nvSpPr>
          <p:spPr>
            <a:xfrm>
              <a:off x="2256581" y="1520126"/>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2"/>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2"/>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2"/>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2"/>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2"/>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2"/>
            <p:cNvSpPr/>
            <p:nvPr/>
          </p:nvSpPr>
          <p:spPr>
            <a:xfrm>
              <a:off x="2254681" y="1537002"/>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2"/>
            <p:cNvSpPr/>
            <p:nvPr/>
          </p:nvSpPr>
          <p:spPr>
            <a:xfrm>
              <a:off x="2253961" y="1538048"/>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2"/>
            <p:cNvSpPr/>
            <p:nvPr/>
          </p:nvSpPr>
          <p:spPr>
            <a:xfrm>
              <a:off x="2254110" y="1537858"/>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2"/>
            <p:cNvSpPr/>
            <p:nvPr/>
          </p:nvSpPr>
          <p:spPr>
            <a:xfrm>
              <a:off x="2253825" y="1538238"/>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2"/>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2"/>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2"/>
            <p:cNvSpPr/>
            <p:nvPr/>
          </p:nvSpPr>
          <p:spPr>
            <a:xfrm>
              <a:off x="2254300" y="1537668"/>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2"/>
            <p:cNvSpPr/>
            <p:nvPr/>
          </p:nvSpPr>
          <p:spPr>
            <a:xfrm>
              <a:off x="2252820" y="1539378"/>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2"/>
            <p:cNvSpPr/>
            <p:nvPr/>
          </p:nvSpPr>
          <p:spPr>
            <a:xfrm>
              <a:off x="2254531" y="1534721"/>
              <a:ext cx="68" cy="163"/>
            </a:xfrm>
            <a:custGeom>
              <a:rect b="b" l="l" r="r" t="t"/>
              <a:pathLst>
                <a:path extrusionOk="0" h="12" w="5">
                  <a:moveTo>
                    <a:pt x="4"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2"/>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2"/>
            <p:cNvSpPr/>
            <p:nvPr/>
          </p:nvSpPr>
          <p:spPr>
            <a:xfrm>
              <a:off x="2254436" y="1537437"/>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2"/>
            <p:cNvSpPr/>
            <p:nvPr/>
          </p:nvSpPr>
          <p:spPr>
            <a:xfrm>
              <a:off x="2254871" y="1535767"/>
              <a:ext cx="14" cy="163"/>
            </a:xfrm>
            <a:custGeom>
              <a:rect b="b" l="l" r="r" t="t"/>
              <a:pathLst>
                <a:path extrusionOk="0" h="12" w="1">
                  <a:moveTo>
                    <a:pt x="0"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2"/>
            <p:cNvSpPr/>
            <p:nvPr/>
          </p:nvSpPr>
          <p:spPr>
            <a:xfrm>
              <a:off x="2254681" y="1535102"/>
              <a:ext cx="54" cy="163"/>
            </a:xfrm>
            <a:custGeom>
              <a:rect b="b" l="l" r="r" t="t"/>
              <a:pathLst>
                <a:path extrusionOk="0" h="12" w="4">
                  <a:moveTo>
                    <a:pt x="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2"/>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2"/>
            <p:cNvSpPr/>
            <p:nvPr/>
          </p:nvSpPr>
          <p:spPr>
            <a:xfrm>
              <a:off x="2254531" y="1537192"/>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2"/>
            <p:cNvSpPr/>
            <p:nvPr/>
          </p:nvSpPr>
          <p:spPr>
            <a:xfrm>
              <a:off x="2254776" y="1536717"/>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2"/>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2"/>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2"/>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2"/>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2"/>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2"/>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2"/>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2"/>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2"/>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2"/>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2"/>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2"/>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2"/>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2"/>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2"/>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2"/>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2"/>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2"/>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2"/>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2"/>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2"/>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2"/>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2"/>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2"/>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2"/>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2"/>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2"/>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2"/>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2"/>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2"/>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2"/>
            <p:cNvSpPr/>
            <p:nvPr/>
          </p:nvSpPr>
          <p:spPr>
            <a:xfrm>
              <a:off x="2961824" y="1601129"/>
              <a:ext cx="339" cy="109"/>
            </a:xfrm>
            <a:custGeom>
              <a:rect b="b" l="l" r="r" t="t"/>
              <a:pathLst>
                <a:path extrusionOk="0" h="8" w="25">
                  <a:moveTo>
                    <a:pt x="2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2"/>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2"/>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2"/>
            <p:cNvSpPr/>
            <p:nvPr/>
          </p:nvSpPr>
          <p:spPr>
            <a:xfrm>
              <a:off x="2962829" y="1601509"/>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2"/>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2"/>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2"/>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2"/>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2"/>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2"/>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2"/>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2"/>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2"/>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2"/>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2"/>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2"/>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2"/>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2"/>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2"/>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2"/>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2"/>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2"/>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2"/>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2"/>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2"/>
            <p:cNvSpPr/>
            <p:nvPr/>
          </p:nvSpPr>
          <p:spPr>
            <a:xfrm>
              <a:off x="2593969" y="159470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2"/>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2"/>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2"/>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2"/>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2"/>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2"/>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2"/>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2"/>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2"/>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2"/>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2"/>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2"/>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2"/>
            <p:cNvSpPr/>
            <p:nvPr/>
          </p:nvSpPr>
          <p:spPr>
            <a:xfrm>
              <a:off x="2601667" y="1598318"/>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2"/>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2"/>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2"/>
            <p:cNvSpPr/>
            <p:nvPr/>
          </p:nvSpPr>
          <p:spPr>
            <a:xfrm>
              <a:off x="2501370" y="1605066"/>
              <a:ext cx="733" cy="109"/>
            </a:xfrm>
            <a:custGeom>
              <a:rect b="b" l="l" r="r" t="t"/>
              <a:pathLst>
                <a:path extrusionOk="0" h="8" w="54">
                  <a:moveTo>
                    <a:pt x="1" y="8"/>
                  </a:moveTo>
                  <a:lnTo>
                    <a:pt x="5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2"/>
            <p:cNvSpPr/>
            <p:nvPr/>
          </p:nvSpPr>
          <p:spPr>
            <a:xfrm>
              <a:off x="2590398" y="159324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2"/>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2"/>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2"/>
            <p:cNvSpPr/>
            <p:nvPr/>
          </p:nvSpPr>
          <p:spPr>
            <a:xfrm>
              <a:off x="2142218" y="2087909"/>
              <a:ext cx="584" cy="339"/>
            </a:xfrm>
            <a:custGeom>
              <a:rect b="b" l="l" r="r" t="t"/>
              <a:pathLst>
                <a:path extrusionOk="0" h="25" w="43">
                  <a:moveTo>
                    <a:pt x="42"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2"/>
            <p:cNvSpPr/>
            <p:nvPr/>
          </p:nvSpPr>
          <p:spPr>
            <a:xfrm>
              <a:off x="2143834" y="2087244"/>
              <a:ext cx="339" cy="109"/>
            </a:xfrm>
            <a:custGeom>
              <a:rect b="b" l="l" r="r" t="t"/>
              <a:pathLst>
                <a:path extrusionOk="0" h="8" w="25">
                  <a:moveTo>
                    <a:pt x="2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2"/>
            <p:cNvSpPr/>
            <p:nvPr/>
          </p:nvSpPr>
          <p:spPr>
            <a:xfrm>
              <a:off x="2143399" y="2087380"/>
              <a:ext cx="448" cy="204"/>
            </a:xfrm>
            <a:custGeom>
              <a:rect b="b" l="l" r="r" t="t"/>
              <a:pathLst>
                <a:path extrusionOk="0" h="15" w="33">
                  <a:moveTo>
                    <a:pt x="32"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2"/>
            <p:cNvSpPr/>
            <p:nvPr/>
          </p:nvSpPr>
          <p:spPr>
            <a:xfrm>
              <a:off x="2141553" y="2088235"/>
              <a:ext cx="679" cy="448"/>
            </a:xfrm>
            <a:custGeom>
              <a:rect b="b" l="l" r="r" t="t"/>
              <a:pathLst>
                <a:path extrusionOk="0" h="33" w="50">
                  <a:moveTo>
                    <a:pt x="49" y="1"/>
                  </a:moveTo>
                  <a:lnTo>
                    <a:pt x="0" y="3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2"/>
            <p:cNvSpPr/>
            <p:nvPr/>
          </p:nvSpPr>
          <p:spPr>
            <a:xfrm>
              <a:off x="2142829" y="2087624"/>
              <a:ext cx="489" cy="244"/>
            </a:xfrm>
            <a:custGeom>
              <a:rect b="b" l="l" r="r" t="t"/>
              <a:pathLst>
                <a:path extrusionOk="0" h="18" w="36">
                  <a:moveTo>
                    <a:pt x="36"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2"/>
            <p:cNvSpPr/>
            <p:nvPr/>
          </p:nvSpPr>
          <p:spPr>
            <a:xfrm>
              <a:off x="2144214" y="2087095"/>
              <a:ext cx="299" cy="109"/>
            </a:xfrm>
            <a:custGeom>
              <a:rect b="b" l="l" r="r" t="t"/>
              <a:pathLst>
                <a:path extrusionOk="0" h="8" w="22">
                  <a:moveTo>
                    <a:pt x="22"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2"/>
            <p:cNvSpPr/>
            <p:nvPr/>
          </p:nvSpPr>
          <p:spPr>
            <a:xfrm>
              <a:off x="2144554" y="2087054"/>
              <a:ext cx="244" cy="54"/>
            </a:xfrm>
            <a:custGeom>
              <a:rect b="b" l="l" r="r" t="t"/>
              <a:pathLst>
                <a:path extrusionOk="0" h="4" w="18">
                  <a:moveTo>
                    <a:pt x="18"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2"/>
            <p:cNvSpPr/>
            <p:nvPr/>
          </p:nvSpPr>
          <p:spPr>
            <a:xfrm>
              <a:off x="2144839" y="2087000"/>
              <a:ext cx="190" cy="68"/>
            </a:xfrm>
            <a:custGeom>
              <a:rect b="b" l="l" r="r" t="t"/>
              <a:pathLst>
                <a:path extrusionOk="0" h="5" w="14">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2"/>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2"/>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2"/>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2"/>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2"/>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2"/>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2"/>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2"/>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2"/>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2"/>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2"/>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2"/>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2"/>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2"/>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2"/>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2"/>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2"/>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2"/>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2"/>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2"/>
            <p:cNvSpPr/>
            <p:nvPr/>
          </p:nvSpPr>
          <p:spPr>
            <a:xfrm>
              <a:off x="2257057" y="2062194"/>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2"/>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2"/>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2"/>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2"/>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2"/>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2"/>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2"/>
            <p:cNvSpPr/>
            <p:nvPr/>
          </p:nvSpPr>
          <p:spPr>
            <a:xfrm>
              <a:off x="2183955" y="2018651"/>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2"/>
            <p:cNvSpPr/>
            <p:nvPr/>
          </p:nvSpPr>
          <p:spPr>
            <a:xfrm>
              <a:off x="2139218" y="208154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2"/>
            <p:cNvSpPr/>
            <p:nvPr/>
          </p:nvSpPr>
          <p:spPr>
            <a:xfrm>
              <a:off x="2144404" y="2078500"/>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2"/>
            <p:cNvSpPr/>
            <p:nvPr/>
          </p:nvSpPr>
          <p:spPr>
            <a:xfrm>
              <a:off x="2143644" y="2078785"/>
              <a:ext cx="204" cy="109"/>
            </a:xfrm>
            <a:custGeom>
              <a:rect b="b" l="l" r="r" t="t"/>
              <a:pathLst>
                <a:path extrusionOk="0" h="8" w="15">
                  <a:moveTo>
                    <a:pt x="0" y="7"/>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2"/>
            <p:cNvSpPr/>
            <p:nvPr/>
          </p:nvSpPr>
          <p:spPr>
            <a:xfrm>
              <a:off x="2182910" y="2023783"/>
              <a:ext cx="149" cy="299"/>
            </a:xfrm>
            <a:custGeom>
              <a:rect b="b" l="l" r="r" t="t"/>
              <a:pathLst>
                <a:path extrusionOk="0" h="22" w="11">
                  <a:moveTo>
                    <a:pt x="0" y="22"/>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2"/>
            <p:cNvSpPr/>
            <p:nvPr/>
          </p:nvSpPr>
          <p:spPr>
            <a:xfrm>
              <a:off x="2143929" y="2078690"/>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2"/>
            <p:cNvSpPr/>
            <p:nvPr/>
          </p:nvSpPr>
          <p:spPr>
            <a:xfrm>
              <a:off x="2182720" y="2024163"/>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2"/>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2"/>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2"/>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2"/>
            <p:cNvSpPr/>
            <p:nvPr/>
          </p:nvSpPr>
          <p:spPr>
            <a:xfrm>
              <a:off x="2143359" y="2078975"/>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2"/>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2"/>
            <p:cNvSpPr/>
            <p:nvPr/>
          </p:nvSpPr>
          <p:spPr>
            <a:xfrm>
              <a:off x="2142979" y="2079111"/>
              <a:ext cx="204" cy="109"/>
            </a:xfrm>
            <a:custGeom>
              <a:rect b="b" l="l" r="r" t="t"/>
              <a:pathLst>
                <a:path extrusionOk="0" h="8" w="15">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2"/>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2"/>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2"/>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2"/>
            <p:cNvSpPr/>
            <p:nvPr/>
          </p:nvSpPr>
          <p:spPr>
            <a:xfrm>
              <a:off x="2139462" y="2081107"/>
              <a:ext cx="394" cy="299"/>
            </a:xfrm>
            <a:custGeom>
              <a:rect b="b" l="l" r="r" t="t"/>
              <a:pathLst>
                <a:path extrusionOk="0" h="22" w="29">
                  <a:moveTo>
                    <a:pt x="0" y="22"/>
                  </a:move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2"/>
            <p:cNvSpPr/>
            <p:nvPr/>
          </p:nvSpPr>
          <p:spPr>
            <a:xfrm>
              <a:off x="2140127" y="2080727"/>
              <a:ext cx="339" cy="258"/>
            </a:xfrm>
            <a:custGeom>
              <a:rect b="b" l="l" r="r" t="t"/>
              <a:pathLst>
                <a:path extrusionOk="0" h="19" w="25">
                  <a:moveTo>
                    <a:pt x="0" y="1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2"/>
            <p:cNvSpPr/>
            <p:nvPr/>
          </p:nvSpPr>
          <p:spPr>
            <a:xfrm>
              <a:off x="2140697" y="2080401"/>
              <a:ext cx="299" cy="204"/>
            </a:xfrm>
            <a:custGeom>
              <a:rect b="b" l="l" r="r" t="t"/>
              <a:pathLst>
                <a:path extrusionOk="0" h="15" w="22">
                  <a:moveTo>
                    <a:pt x="0" y="1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2"/>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2"/>
            <p:cNvSpPr/>
            <p:nvPr/>
          </p:nvSpPr>
          <p:spPr>
            <a:xfrm>
              <a:off x="2141213" y="2080062"/>
              <a:ext cx="299" cy="204"/>
            </a:xfrm>
            <a:custGeom>
              <a:rect b="b" l="l" r="r" t="t"/>
              <a:pathLst>
                <a:path extrusionOk="0" h="15" w="22">
                  <a:moveTo>
                    <a:pt x="1" y="15"/>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2"/>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2"/>
            <p:cNvSpPr/>
            <p:nvPr/>
          </p:nvSpPr>
          <p:spPr>
            <a:xfrm>
              <a:off x="2141743" y="2079777"/>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2"/>
            <p:cNvSpPr/>
            <p:nvPr/>
          </p:nvSpPr>
          <p:spPr>
            <a:xfrm>
              <a:off x="2144214" y="2078595"/>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2"/>
            <p:cNvSpPr/>
            <p:nvPr/>
          </p:nvSpPr>
          <p:spPr>
            <a:xfrm>
              <a:off x="2142164" y="2079546"/>
              <a:ext cx="258" cy="149"/>
            </a:xfrm>
            <a:custGeom>
              <a:rect b="b" l="l" r="r" t="t"/>
              <a:pathLst>
                <a:path extrusionOk="0" h="11" w="19">
                  <a:moveTo>
                    <a:pt x="1" y="1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2"/>
            <p:cNvSpPr/>
            <p:nvPr/>
          </p:nvSpPr>
          <p:spPr>
            <a:xfrm>
              <a:off x="2142598" y="2079301"/>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2"/>
            <p:cNvSpPr/>
            <p:nvPr/>
          </p:nvSpPr>
          <p:spPr>
            <a:xfrm>
              <a:off x="2144594" y="2078500"/>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2"/>
            <p:cNvSpPr/>
            <p:nvPr/>
          </p:nvSpPr>
          <p:spPr>
            <a:xfrm>
              <a:off x="2144744" y="2078446"/>
              <a:ext cx="95" cy="14"/>
            </a:xfrm>
            <a:custGeom>
              <a:rect b="b" l="l" r="r" t="t"/>
              <a:pathLst>
                <a:path extrusionOk="0" h="1" w="7">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2"/>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2"/>
            <p:cNvSpPr/>
            <p:nvPr/>
          </p:nvSpPr>
          <p:spPr>
            <a:xfrm>
              <a:off x="2246887" y="2005399"/>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2"/>
            <p:cNvSpPr/>
            <p:nvPr/>
          </p:nvSpPr>
          <p:spPr>
            <a:xfrm>
              <a:off x="2263194" y="200981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2"/>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2"/>
            <p:cNvSpPr/>
            <p:nvPr/>
          </p:nvSpPr>
          <p:spPr>
            <a:xfrm>
              <a:off x="2266235" y="2012093"/>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2"/>
            <p:cNvSpPr/>
            <p:nvPr/>
          </p:nvSpPr>
          <p:spPr>
            <a:xfrm>
              <a:off x="2265665" y="2011617"/>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2"/>
            <p:cNvSpPr/>
            <p:nvPr/>
          </p:nvSpPr>
          <p:spPr>
            <a:xfrm>
              <a:off x="2265190" y="2011197"/>
              <a:ext cx="339" cy="339"/>
            </a:xfrm>
            <a:custGeom>
              <a:rect b="b" l="l" r="r" t="t"/>
              <a:pathLst>
                <a:path extrusionOk="0" h="25" w="25">
                  <a:moveTo>
                    <a:pt x="25"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2"/>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2"/>
            <p:cNvSpPr/>
            <p:nvPr/>
          </p:nvSpPr>
          <p:spPr>
            <a:xfrm>
              <a:off x="2263995" y="2010287"/>
              <a:ext cx="258" cy="204"/>
            </a:xfrm>
            <a:custGeom>
              <a:rect b="b" l="l" r="r" t="t"/>
              <a:pathLst>
                <a:path extrusionOk="0" h="15" w="19">
                  <a:moveTo>
                    <a:pt x="1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2"/>
            <p:cNvSpPr/>
            <p:nvPr/>
          </p:nvSpPr>
          <p:spPr>
            <a:xfrm>
              <a:off x="2266805" y="2012527"/>
              <a:ext cx="394" cy="394"/>
            </a:xfrm>
            <a:custGeom>
              <a:rect b="b" l="l" r="r" t="t"/>
              <a:pathLst>
                <a:path extrusionOk="0" h="29" w="29">
                  <a:moveTo>
                    <a:pt x="28" y="2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2"/>
            <p:cNvSpPr/>
            <p:nvPr/>
          </p:nvSpPr>
          <p:spPr>
            <a:xfrm>
              <a:off x="2263710" y="2010056"/>
              <a:ext cx="258" cy="149"/>
            </a:xfrm>
            <a:custGeom>
              <a:rect b="b" l="l" r="r" t="t"/>
              <a:pathLst>
                <a:path extrusionOk="0" h="11" w="19">
                  <a:moveTo>
                    <a:pt x="1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2"/>
            <p:cNvSpPr/>
            <p:nvPr/>
          </p:nvSpPr>
          <p:spPr>
            <a:xfrm>
              <a:off x="2261429" y="201034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2"/>
            <p:cNvSpPr/>
            <p:nvPr/>
          </p:nvSpPr>
          <p:spPr>
            <a:xfrm>
              <a:off x="2264334" y="2010531"/>
              <a:ext cx="299" cy="244"/>
            </a:xfrm>
            <a:custGeom>
              <a:rect b="b" l="l" r="r" t="t"/>
              <a:pathLst>
                <a:path extrusionOk="0" h="18" w="22">
                  <a:moveTo>
                    <a:pt x="21"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2"/>
            <p:cNvSpPr/>
            <p:nvPr/>
          </p:nvSpPr>
          <p:spPr>
            <a:xfrm>
              <a:off x="2264714" y="2010857"/>
              <a:ext cx="339" cy="258"/>
            </a:xfrm>
            <a:custGeom>
              <a:rect b="b" l="l" r="r" t="t"/>
              <a:pathLst>
                <a:path extrusionOk="0" h="19" w="25">
                  <a:moveTo>
                    <a:pt x="25"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2"/>
            <p:cNvSpPr/>
            <p:nvPr/>
          </p:nvSpPr>
          <p:spPr>
            <a:xfrm>
              <a:off x="2263479" y="2009907"/>
              <a:ext cx="204" cy="163"/>
            </a:xfrm>
            <a:custGeom>
              <a:rect b="b" l="l" r="r" t="t"/>
              <a:pathLst>
                <a:path extrusionOk="0" h="12" w="15">
                  <a:moveTo>
                    <a:pt x="1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2"/>
            <p:cNvSpPr/>
            <p:nvPr/>
          </p:nvSpPr>
          <p:spPr>
            <a:xfrm>
              <a:off x="2262528" y="2009866"/>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2"/>
            <p:cNvSpPr/>
            <p:nvPr/>
          </p:nvSpPr>
          <p:spPr>
            <a:xfrm>
              <a:off x="2262814" y="200981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2"/>
            <p:cNvSpPr/>
            <p:nvPr/>
          </p:nvSpPr>
          <p:spPr>
            <a:xfrm>
              <a:off x="2268706" y="2014143"/>
              <a:ext cx="394" cy="339"/>
            </a:xfrm>
            <a:custGeom>
              <a:rect b="b" l="l" r="r" t="t"/>
              <a:pathLst>
                <a:path extrusionOk="0" h="25" w="29">
                  <a:moveTo>
                    <a:pt x="28"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2"/>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2"/>
            <p:cNvSpPr/>
            <p:nvPr/>
          </p:nvSpPr>
          <p:spPr>
            <a:xfrm>
              <a:off x="2268041" y="2013613"/>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2"/>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2"/>
            <p:cNvSpPr/>
            <p:nvPr/>
          </p:nvSpPr>
          <p:spPr>
            <a:xfrm>
              <a:off x="2269371" y="2014754"/>
              <a:ext cx="339" cy="299"/>
            </a:xfrm>
            <a:custGeom>
              <a:rect b="b" l="l" r="r" t="t"/>
              <a:pathLst>
                <a:path extrusionOk="0" h="22" w="25">
                  <a:moveTo>
                    <a:pt x="25"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2"/>
            <p:cNvSpPr/>
            <p:nvPr/>
          </p:nvSpPr>
          <p:spPr>
            <a:xfrm>
              <a:off x="2270743" y="2015949"/>
              <a:ext cx="353" cy="299"/>
            </a:xfrm>
            <a:custGeom>
              <a:rect b="b" l="l" r="r" t="t"/>
              <a:pathLst>
                <a:path extrusionOk="0" h="22" w="26">
                  <a:moveTo>
                    <a:pt x="25"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2"/>
            <p:cNvSpPr/>
            <p:nvPr/>
          </p:nvSpPr>
          <p:spPr>
            <a:xfrm>
              <a:off x="2270037" y="2015324"/>
              <a:ext cx="339" cy="353"/>
            </a:xfrm>
            <a:custGeom>
              <a:rect b="b" l="l" r="r" t="t"/>
              <a:pathLst>
                <a:path extrusionOk="0" h="26" w="25">
                  <a:moveTo>
                    <a:pt x="25"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2"/>
            <p:cNvSpPr/>
            <p:nvPr/>
          </p:nvSpPr>
          <p:spPr>
            <a:xfrm>
              <a:off x="2247172" y="2005684"/>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2"/>
            <p:cNvSpPr/>
            <p:nvPr/>
          </p:nvSpPr>
          <p:spPr>
            <a:xfrm>
              <a:off x="2267416" y="2013043"/>
              <a:ext cx="394" cy="353"/>
            </a:xfrm>
            <a:custGeom>
              <a:rect b="b" l="l" r="r" t="t"/>
              <a:pathLst>
                <a:path extrusionOk="0" h="26" w="29">
                  <a:moveTo>
                    <a:pt x="29"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2"/>
            <p:cNvSpPr/>
            <p:nvPr/>
          </p:nvSpPr>
          <p:spPr>
            <a:xfrm>
              <a:off x="2247362" y="2005915"/>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2"/>
            <p:cNvSpPr/>
            <p:nvPr/>
          </p:nvSpPr>
          <p:spPr>
            <a:xfrm>
              <a:off x="2271028" y="2020511"/>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2"/>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2"/>
            <p:cNvSpPr/>
            <p:nvPr/>
          </p:nvSpPr>
          <p:spPr>
            <a:xfrm>
              <a:off x="2270987" y="2020986"/>
              <a:ext cx="14" cy="204"/>
            </a:xfrm>
            <a:custGeom>
              <a:rect b="b" l="l" r="r" t="t"/>
              <a:pathLst>
                <a:path extrusionOk="0" h="15" w="1">
                  <a:moveTo>
                    <a:pt x="0"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2"/>
            <p:cNvSpPr/>
            <p:nvPr/>
          </p:nvSpPr>
          <p:spPr>
            <a:xfrm>
              <a:off x="2271082" y="201998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2"/>
            <p:cNvSpPr/>
            <p:nvPr/>
          </p:nvSpPr>
          <p:spPr>
            <a:xfrm>
              <a:off x="2271313" y="2017890"/>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2"/>
            <p:cNvSpPr/>
            <p:nvPr/>
          </p:nvSpPr>
          <p:spPr>
            <a:xfrm>
              <a:off x="2270933" y="2021461"/>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2"/>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2"/>
            <p:cNvSpPr/>
            <p:nvPr/>
          </p:nvSpPr>
          <p:spPr>
            <a:xfrm>
              <a:off x="2271272" y="2018325"/>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2"/>
            <p:cNvSpPr/>
            <p:nvPr/>
          </p:nvSpPr>
          <p:spPr>
            <a:xfrm>
              <a:off x="2271123" y="2019370"/>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2"/>
            <p:cNvSpPr/>
            <p:nvPr/>
          </p:nvSpPr>
          <p:spPr>
            <a:xfrm>
              <a:off x="2270892" y="2021936"/>
              <a:ext cx="14" cy="149"/>
            </a:xfrm>
            <a:custGeom>
              <a:rect b="b" l="l" r="r" t="t"/>
              <a:pathLst>
                <a:path extrusionOk="0" h="11" w="1">
                  <a:moveTo>
                    <a:pt x="0"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2"/>
            <p:cNvSpPr/>
            <p:nvPr/>
          </p:nvSpPr>
          <p:spPr>
            <a:xfrm>
              <a:off x="2271177" y="2018800"/>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2"/>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2"/>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2"/>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2"/>
            <p:cNvSpPr/>
            <p:nvPr/>
          </p:nvSpPr>
          <p:spPr>
            <a:xfrm>
              <a:off x="2263044" y="206462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2"/>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2"/>
            <p:cNvSpPr/>
            <p:nvPr/>
          </p:nvSpPr>
          <p:spPr>
            <a:xfrm>
              <a:off x="2261103" y="2064380"/>
              <a:ext cx="434" cy="109"/>
            </a:xfrm>
            <a:custGeom>
              <a:rect b="b" l="l" r="r" t="t"/>
              <a:pathLst>
                <a:path extrusionOk="0" h="8" w="32">
                  <a:moveTo>
                    <a:pt x="0" y="1"/>
                  </a:moveTo>
                  <a:lnTo>
                    <a:pt x="32"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2"/>
            <p:cNvSpPr/>
            <p:nvPr/>
          </p:nvSpPr>
          <p:spPr>
            <a:xfrm>
              <a:off x="2264904" y="2064054"/>
              <a:ext cx="149" cy="109"/>
            </a:xfrm>
            <a:custGeom>
              <a:rect b="b" l="l" r="r" t="t"/>
              <a:pathLst>
                <a:path extrusionOk="0" h="8" w="11">
                  <a:moveTo>
                    <a:pt x="0"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2"/>
            <p:cNvSpPr/>
            <p:nvPr/>
          </p:nvSpPr>
          <p:spPr>
            <a:xfrm>
              <a:off x="2264375" y="2064339"/>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2"/>
            <p:cNvSpPr/>
            <p:nvPr/>
          </p:nvSpPr>
          <p:spPr>
            <a:xfrm>
              <a:off x="2262243" y="2064570"/>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2"/>
            <p:cNvSpPr/>
            <p:nvPr/>
          </p:nvSpPr>
          <p:spPr>
            <a:xfrm>
              <a:off x="2263615" y="2064570"/>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2"/>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2"/>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2"/>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2"/>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2"/>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2"/>
            <p:cNvSpPr/>
            <p:nvPr/>
          </p:nvSpPr>
          <p:spPr>
            <a:xfrm>
              <a:off x="2344428" y="2155362"/>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2"/>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2"/>
            <p:cNvSpPr/>
            <p:nvPr/>
          </p:nvSpPr>
          <p:spPr>
            <a:xfrm>
              <a:off x="2276119" y="2212116"/>
              <a:ext cx="1059" cy="964"/>
            </a:xfrm>
            <a:custGeom>
              <a:rect b="b" l="l" r="r" t="t"/>
              <a:pathLst>
                <a:path extrusionOk="0" h="71" w="78">
                  <a:moveTo>
                    <a:pt x="77" y="0"/>
                  </a:moveTo>
                  <a:lnTo>
                    <a:pt x="0" y="7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2"/>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2"/>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2"/>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2"/>
            <p:cNvSpPr/>
            <p:nvPr/>
          </p:nvSpPr>
          <p:spPr>
            <a:xfrm>
              <a:off x="2276215" y="2216393"/>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2"/>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2"/>
            <p:cNvSpPr/>
            <p:nvPr/>
          </p:nvSpPr>
          <p:spPr>
            <a:xfrm>
              <a:off x="2281917" y="224870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2"/>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2"/>
            <p:cNvSpPr/>
            <p:nvPr/>
          </p:nvSpPr>
          <p:spPr>
            <a:xfrm>
              <a:off x="2275875" y="2215158"/>
              <a:ext cx="68" cy="109"/>
            </a:xfrm>
            <a:custGeom>
              <a:rect b="b" l="l" r="r" t="t"/>
              <a:pathLst>
                <a:path extrusionOk="0" h="8" w="5">
                  <a:moveTo>
                    <a:pt x="1"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2"/>
            <p:cNvSpPr/>
            <p:nvPr/>
          </p:nvSpPr>
          <p:spPr>
            <a:xfrm>
              <a:off x="2275780" y="221468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2"/>
            <p:cNvSpPr/>
            <p:nvPr/>
          </p:nvSpPr>
          <p:spPr>
            <a:xfrm>
              <a:off x="2276024" y="2215728"/>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2"/>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2"/>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2"/>
            <p:cNvSpPr/>
            <p:nvPr/>
          </p:nvSpPr>
          <p:spPr>
            <a:xfrm>
              <a:off x="2269222" y="2162721"/>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2"/>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2"/>
            <p:cNvSpPr/>
            <p:nvPr/>
          </p:nvSpPr>
          <p:spPr>
            <a:xfrm>
              <a:off x="2267851" y="2156693"/>
              <a:ext cx="720" cy="244"/>
            </a:xfrm>
            <a:custGeom>
              <a:rect b="b" l="l" r="r" t="t"/>
              <a:pathLst>
                <a:path extrusionOk="0" h="18" w="53">
                  <a:moveTo>
                    <a:pt x="53"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2"/>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2"/>
            <p:cNvSpPr/>
            <p:nvPr/>
          </p:nvSpPr>
          <p:spPr>
            <a:xfrm>
              <a:off x="2274164" y="2107447"/>
              <a:ext cx="258" cy="54"/>
            </a:xfrm>
            <a:custGeom>
              <a:rect b="b" l="l" r="r" t="t"/>
              <a:pathLst>
                <a:path extrusionOk="0" h="4" w="19">
                  <a:moveTo>
                    <a:pt x="1" y="0"/>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2"/>
            <p:cNvSpPr/>
            <p:nvPr/>
          </p:nvSpPr>
          <p:spPr>
            <a:xfrm>
              <a:off x="2273173" y="2107203"/>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2"/>
            <p:cNvSpPr/>
            <p:nvPr/>
          </p:nvSpPr>
          <p:spPr>
            <a:xfrm>
              <a:off x="2275739" y="2108058"/>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2"/>
            <p:cNvSpPr/>
            <p:nvPr/>
          </p:nvSpPr>
          <p:spPr>
            <a:xfrm>
              <a:off x="2274694" y="2107583"/>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2"/>
            <p:cNvSpPr/>
            <p:nvPr/>
          </p:nvSpPr>
          <p:spPr>
            <a:xfrm>
              <a:off x="2275210" y="2107828"/>
              <a:ext cx="258" cy="109"/>
            </a:xfrm>
            <a:custGeom>
              <a:rect b="b" l="l" r="r" t="t"/>
              <a:pathLst>
                <a:path extrusionOk="0" h="8" w="19">
                  <a:moveTo>
                    <a:pt x="1"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2"/>
            <p:cNvSpPr/>
            <p:nvPr/>
          </p:nvSpPr>
          <p:spPr>
            <a:xfrm>
              <a:off x="2273648" y="2107298"/>
              <a:ext cx="244" cy="68"/>
            </a:xfrm>
            <a:custGeom>
              <a:rect b="b" l="l" r="r" t="t"/>
              <a:pathLst>
                <a:path extrusionOk="0" h="5" w="18">
                  <a:moveTo>
                    <a:pt x="0"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2"/>
            <p:cNvSpPr/>
            <p:nvPr/>
          </p:nvSpPr>
          <p:spPr>
            <a:xfrm>
              <a:off x="2276310" y="2108344"/>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2"/>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2"/>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2"/>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2"/>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2"/>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2"/>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2"/>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2"/>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2"/>
            <p:cNvSpPr/>
            <p:nvPr/>
          </p:nvSpPr>
          <p:spPr>
            <a:xfrm>
              <a:off x="2270227" y="2064285"/>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2"/>
            <p:cNvSpPr/>
            <p:nvPr/>
          </p:nvSpPr>
          <p:spPr>
            <a:xfrm>
              <a:off x="2270227" y="2063579"/>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2"/>
            <p:cNvSpPr/>
            <p:nvPr/>
          </p:nvSpPr>
          <p:spPr>
            <a:xfrm>
              <a:off x="2264375" y="2076314"/>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2"/>
            <p:cNvSpPr/>
            <p:nvPr/>
          </p:nvSpPr>
          <p:spPr>
            <a:xfrm>
              <a:off x="2270227" y="206390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2"/>
            <p:cNvSpPr/>
            <p:nvPr/>
          </p:nvSpPr>
          <p:spPr>
            <a:xfrm>
              <a:off x="2265380" y="2075839"/>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2"/>
            <p:cNvSpPr/>
            <p:nvPr/>
          </p:nvSpPr>
          <p:spPr>
            <a:xfrm>
              <a:off x="2265190" y="2075880"/>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2"/>
            <p:cNvSpPr/>
            <p:nvPr/>
          </p:nvSpPr>
          <p:spPr>
            <a:xfrm>
              <a:off x="2263900" y="2076599"/>
              <a:ext cx="258" cy="109"/>
            </a:xfrm>
            <a:custGeom>
              <a:rect b="b" l="l" r="r" t="t"/>
              <a:pathLst>
                <a:path extrusionOk="0" h="8" w="19">
                  <a:moveTo>
                    <a:pt x="1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2"/>
            <p:cNvSpPr/>
            <p:nvPr/>
          </p:nvSpPr>
          <p:spPr>
            <a:xfrm>
              <a:off x="2265000" y="2075975"/>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2"/>
            <p:cNvSpPr/>
            <p:nvPr/>
          </p:nvSpPr>
          <p:spPr>
            <a:xfrm>
              <a:off x="2264714" y="2076124"/>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2"/>
            <p:cNvSpPr/>
            <p:nvPr/>
          </p:nvSpPr>
          <p:spPr>
            <a:xfrm>
              <a:off x="2262949" y="2077210"/>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2"/>
            <p:cNvSpPr/>
            <p:nvPr/>
          </p:nvSpPr>
          <p:spPr>
            <a:xfrm>
              <a:off x="2270077" y="2062058"/>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2"/>
            <p:cNvSpPr/>
            <p:nvPr/>
          </p:nvSpPr>
          <p:spPr>
            <a:xfrm>
              <a:off x="2270132" y="206257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2"/>
            <p:cNvSpPr/>
            <p:nvPr/>
          </p:nvSpPr>
          <p:spPr>
            <a:xfrm>
              <a:off x="2263289" y="2076830"/>
              <a:ext cx="394" cy="258"/>
            </a:xfrm>
            <a:custGeom>
              <a:rect b="b" l="l" r="r" t="t"/>
              <a:pathLst>
                <a:path extrusionOk="0" h="19" w="29">
                  <a:moveTo>
                    <a:pt x="28"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2"/>
            <p:cNvSpPr/>
            <p:nvPr/>
          </p:nvSpPr>
          <p:spPr>
            <a:xfrm>
              <a:off x="2270173" y="206310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2"/>
            <p:cNvSpPr/>
            <p:nvPr/>
          </p:nvSpPr>
          <p:spPr>
            <a:xfrm>
              <a:off x="2334109" y="212622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2"/>
            <p:cNvSpPr/>
            <p:nvPr/>
          </p:nvSpPr>
          <p:spPr>
            <a:xfrm>
              <a:off x="2334204" y="2126076"/>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2"/>
            <p:cNvSpPr/>
            <p:nvPr/>
          </p:nvSpPr>
          <p:spPr>
            <a:xfrm>
              <a:off x="2334150" y="212613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2"/>
            <p:cNvSpPr/>
            <p:nvPr/>
          </p:nvSpPr>
          <p:spPr>
            <a:xfrm>
              <a:off x="2334204" y="2126035"/>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2"/>
            <p:cNvSpPr/>
            <p:nvPr/>
          </p:nvSpPr>
          <p:spPr>
            <a:xfrm>
              <a:off x="2334055" y="212632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2"/>
            <p:cNvSpPr/>
            <p:nvPr/>
          </p:nvSpPr>
          <p:spPr>
            <a:xfrm>
              <a:off x="2334109" y="212626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2"/>
            <p:cNvSpPr/>
            <p:nvPr/>
          </p:nvSpPr>
          <p:spPr>
            <a:xfrm>
              <a:off x="2336580" y="2124365"/>
              <a:ext cx="204" cy="163"/>
            </a:xfrm>
            <a:custGeom>
              <a:rect b="b" l="l" r="r" t="t"/>
              <a:pathLst>
                <a:path extrusionOk="0" h="12" w="15">
                  <a:moveTo>
                    <a:pt x="1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2"/>
            <p:cNvSpPr/>
            <p:nvPr/>
          </p:nvSpPr>
          <p:spPr>
            <a:xfrm>
              <a:off x="2304306" y="212978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2"/>
            <p:cNvSpPr/>
            <p:nvPr/>
          </p:nvSpPr>
          <p:spPr>
            <a:xfrm>
              <a:off x="2337245" y="2123985"/>
              <a:ext cx="299" cy="163"/>
            </a:xfrm>
            <a:custGeom>
              <a:rect b="b" l="l" r="r" t="t"/>
              <a:pathLst>
                <a:path extrusionOk="0" h="12" w="22">
                  <a:moveTo>
                    <a:pt x="2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2"/>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2"/>
            <p:cNvSpPr/>
            <p:nvPr/>
          </p:nvSpPr>
          <p:spPr>
            <a:xfrm>
              <a:off x="2304687" y="2129782"/>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2"/>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2"/>
            <p:cNvSpPr/>
            <p:nvPr/>
          </p:nvSpPr>
          <p:spPr>
            <a:xfrm>
              <a:off x="2336241" y="2124555"/>
              <a:ext cx="258" cy="109"/>
            </a:xfrm>
            <a:custGeom>
              <a:rect b="b" l="l" r="r" t="t"/>
              <a:pathLst>
                <a:path extrusionOk="0" h="8" w="19">
                  <a:moveTo>
                    <a:pt x="1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2"/>
            <p:cNvSpPr/>
            <p:nvPr/>
          </p:nvSpPr>
          <p:spPr>
            <a:xfrm>
              <a:off x="2336010" y="2124704"/>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2"/>
            <p:cNvSpPr/>
            <p:nvPr/>
          </p:nvSpPr>
          <p:spPr>
            <a:xfrm>
              <a:off x="2335725" y="2124895"/>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2"/>
            <p:cNvSpPr/>
            <p:nvPr/>
          </p:nvSpPr>
          <p:spPr>
            <a:xfrm>
              <a:off x="2341237" y="2121989"/>
              <a:ext cx="530" cy="258"/>
            </a:xfrm>
            <a:custGeom>
              <a:rect b="b" l="l" r="r" t="t"/>
              <a:pathLst>
                <a:path extrusionOk="0" h="19" w="39">
                  <a:moveTo>
                    <a:pt x="39"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2"/>
            <p:cNvSpPr/>
            <p:nvPr/>
          </p:nvSpPr>
          <p:spPr>
            <a:xfrm>
              <a:off x="2336865" y="2124229"/>
              <a:ext cx="299" cy="109"/>
            </a:xfrm>
            <a:custGeom>
              <a:rect b="b" l="l" r="r" t="t"/>
              <a:pathLst>
                <a:path extrusionOk="0" h="8" w="22">
                  <a:moveTo>
                    <a:pt x="2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2"/>
            <p:cNvSpPr/>
            <p:nvPr/>
          </p:nvSpPr>
          <p:spPr>
            <a:xfrm>
              <a:off x="2339472" y="2122844"/>
              <a:ext cx="448" cy="204"/>
            </a:xfrm>
            <a:custGeom>
              <a:rect b="b" l="l" r="r" t="t"/>
              <a:pathLst>
                <a:path extrusionOk="0" h="15" w="33">
                  <a:moveTo>
                    <a:pt x="32"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2"/>
            <p:cNvSpPr/>
            <p:nvPr/>
          </p:nvSpPr>
          <p:spPr>
            <a:xfrm>
              <a:off x="2301876" y="2129457"/>
              <a:ext cx="679" cy="109"/>
            </a:xfrm>
            <a:custGeom>
              <a:rect b="b" l="l" r="r" t="t"/>
              <a:pathLst>
                <a:path extrusionOk="0" h="8" w="50">
                  <a:moveTo>
                    <a:pt x="1" y="0"/>
                  </a:moveTo>
                  <a:lnTo>
                    <a:pt x="5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2"/>
            <p:cNvSpPr/>
            <p:nvPr/>
          </p:nvSpPr>
          <p:spPr>
            <a:xfrm>
              <a:off x="2340572" y="2122274"/>
              <a:ext cx="530" cy="258"/>
            </a:xfrm>
            <a:custGeom>
              <a:rect b="b" l="l" r="r" t="t"/>
              <a:pathLst>
                <a:path extrusionOk="0" h="19" w="39">
                  <a:moveTo>
                    <a:pt x="39"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2"/>
            <p:cNvSpPr/>
            <p:nvPr/>
          </p:nvSpPr>
          <p:spPr>
            <a:xfrm>
              <a:off x="2334340" y="2125886"/>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2"/>
            <p:cNvSpPr/>
            <p:nvPr/>
          </p:nvSpPr>
          <p:spPr>
            <a:xfrm>
              <a:off x="2338956" y="2123129"/>
              <a:ext cx="394" cy="163"/>
            </a:xfrm>
            <a:custGeom>
              <a:rect b="b" l="l" r="r" t="t"/>
              <a:pathLst>
                <a:path extrusionOk="0" h="12" w="29">
                  <a:moveTo>
                    <a:pt x="28"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2"/>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2"/>
            <p:cNvSpPr/>
            <p:nvPr/>
          </p:nvSpPr>
          <p:spPr>
            <a:xfrm>
              <a:off x="2338481" y="2123374"/>
              <a:ext cx="339" cy="149"/>
            </a:xfrm>
            <a:custGeom>
              <a:rect b="b" l="l" r="r" t="t"/>
              <a:pathLst>
                <a:path extrusionOk="0" h="11" w="25">
                  <a:moveTo>
                    <a:pt x="25"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2"/>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2"/>
            <p:cNvSpPr/>
            <p:nvPr/>
          </p:nvSpPr>
          <p:spPr>
            <a:xfrm>
              <a:off x="2302691" y="2129592"/>
              <a:ext cx="489" cy="68"/>
            </a:xfrm>
            <a:custGeom>
              <a:rect b="b" l="l" r="r" t="t"/>
              <a:pathLst>
                <a:path extrusionOk="0" h="5" w="36">
                  <a:moveTo>
                    <a:pt x="35"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2"/>
            <p:cNvSpPr/>
            <p:nvPr/>
          </p:nvSpPr>
          <p:spPr>
            <a:xfrm>
              <a:off x="2334245" y="2125981"/>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2"/>
            <p:cNvSpPr/>
            <p:nvPr/>
          </p:nvSpPr>
          <p:spPr>
            <a:xfrm>
              <a:off x="2334489" y="2125750"/>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2"/>
            <p:cNvSpPr/>
            <p:nvPr/>
          </p:nvSpPr>
          <p:spPr>
            <a:xfrm>
              <a:off x="2303302" y="2129647"/>
              <a:ext cx="394" cy="54"/>
            </a:xfrm>
            <a:custGeom>
              <a:rect b="b" l="l" r="r" t="t"/>
              <a:pathLst>
                <a:path extrusionOk="0" h="4" w="29">
                  <a:moveTo>
                    <a:pt x="29"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2"/>
            <p:cNvSpPr/>
            <p:nvPr/>
          </p:nvSpPr>
          <p:spPr>
            <a:xfrm>
              <a:off x="2333294" y="212645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2"/>
            <p:cNvSpPr/>
            <p:nvPr/>
          </p:nvSpPr>
          <p:spPr>
            <a:xfrm>
              <a:off x="2334394" y="2125845"/>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2"/>
            <p:cNvSpPr/>
            <p:nvPr/>
          </p:nvSpPr>
          <p:spPr>
            <a:xfrm>
              <a:off x="2340002" y="2122559"/>
              <a:ext cx="489" cy="258"/>
            </a:xfrm>
            <a:custGeom>
              <a:rect b="b" l="l" r="r" t="t"/>
              <a:pathLst>
                <a:path extrusionOk="0" h="19" w="36">
                  <a:moveTo>
                    <a:pt x="35"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2"/>
            <p:cNvSpPr/>
            <p:nvPr/>
          </p:nvSpPr>
          <p:spPr>
            <a:xfrm>
              <a:off x="2334530" y="2125655"/>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2"/>
            <p:cNvSpPr/>
            <p:nvPr/>
          </p:nvSpPr>
          <p:spPr>
            <a:xfrm>
              <a:off x="2305202" y="212983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2"/>
            <p:cNvSpPr/>
            <p:nvPr/>
          </p:nvSpPr>
          <p:spPr>
            <a:xfrm>
              <a:off x="2335100" y="2125275"/>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2"/>
            <p:cNvSpPr/>
            <p:nvPr/>
          </p:nvSpPr>
          <p:spPr>
            <a:xfrm>
              <a:off x="2334964" y="212537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2"/>
            <p:cNvSpPr/>
            <p:nvPr/>
          </p:nvSpPr>
          <p:spPr>
            <a:xfrm>
              <a:off x="2335535" y="2124990"/>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2"/>
            <p:cNvSpPr/>
            <p:nvPr/>
          </p:nvSpPr>
          <p:spPr>
            <a:xfrm>
              <a:off x="2338046" y="2123605"/>
              <a:ext cx="299" cy="163"/>
            </a:xfrm>
            <a:custGeom>
              <a:rect b="b" l="l" r="r" t="t"/>
              <a:pathLst>
                <a:path extrusionOk="0" h="12" w="22">
                  <a:moveTo>
                    <a:pt x="22"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2"/>
            <p:cNvSpPr/>
            <p:nvPr/>
          </p:nvSpPr>
          <p:spPr>
            <a:xfrm>
              <a:off x="2303831" y="2129742"/>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2"/>
            <p:cNvSpPr/>
            <p:nvPr/>
          </p:nvSpPr>
          <p:spPr>
            <a:xfrm>
              <a:off x="2335290" y="2125125"/>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2"/>
            <p:cNvSpPr/>
            <p:nvPr/>
          </p:nvSpPr>
          <p:spPr>
            <a:xfrm>
              <a:off x="2334679" y="212556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2"/>
            <p:cNvSpPr/>
            <p:nvPr/>
          </p:nvSpPr>
          <p:spPr>
            <a:xfrm>
              <a:off x="2337626" y="2123795"/>
              <a:ext cx="299" cy="163"/>
            </a:xfrm>
            <a:custGeom>
              <a:rect b="b" l="l" r="r" t="t"/>
              <a:pathLst>
                <a:path extrusionOk="0" h="12" w="22">
                  <a:moveTo>
                    <a:pt x="2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2"/>
            <p:cNvSpPr/>
            <p:nvPr/>
          </p:nvSpPr>
          <p:spPr>
            <a:xfrm>
              <a:off x="2334815" y="2125465"/>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2"/>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2"/>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2"/>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2"/>
            <p:cNvSpPr/>
            <p:nvPr/>
          </p:nvSpPr>
          <p:spPr>
            <a:xfrm>
              <a:off x="2292942" y="2120903"/>
              <a:ext cx="68" cy="149"/>
            </a:xfrm>
            <a:custGeom>
              <a:rect b="b" l="l" r="r" t="t"/>
              <a:pathLst>
                <a:path extrusionOk="0" h="11" w="5">
                  <a:moveTo>
                    <a:pt x="4"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2"/>
            <p:cNvSpPr/>
            <p:nvPr/>
          </p:nvSpPr>
          <p:spPr>
            <a:xfrm>
              <a:off x="2292711" y="2120183"/>
              <a:ext cx="109" cy="353"/>
            </a:xfrm>
            <a:custGeom>
              <a:rect b="b" l="l" r="r" t="t"/>
              <a:pathLst>
                <a:path extrusionOk="0" h="26" w="8">
                  <a:moveTo>
                    <a:pt x="7"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2"/>
            <p:cNvSpPr/>
            <p:nvPr/>
          </p:nvSpPr>
          <p:spPr>
            <a:xfrm>
              <a:off x="2293376" y="2122464"/>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2"/>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2"/>
            <p:cNvSpPr/>
            <p:nvPr/>
          </p:nvSpPr>
          <p:spPr>
            <a:xfrm>
              <a:off x="2293281" y="2122043"/>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2"/>
            <p:cNvSpPr/>
            <p:nvPr/>
          </p:nvSpPr>
          <p:spPr>
            <a:xfrm>
              <a:off x="2287769" y="2147800"/>
              <a:ext cx="54" cy="163"/>
            </a:xfrm>
            <a:custGeom>
              <a:rect b="b" l="l" r="r" t="t"/>
              <a:pathLst>
                <a:path extrusionOk="0" h="12" w="4">
                  <a:moveTo>
                    <a:pt x="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2"/>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2"/>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2"/>
            <p:cNvSpPr/>
            <p:nvPr/>
          </p:nvSpPr>
          <p:spPr>
            <a:xfrm>
              <a:off x="2288760" y="2148709"/>
              <a:ext cx="299" cy="299"/>
            </a:xfrm>
            <a:custGeom>
              <a:rect b="b" l="l" r="r" t="t"/>
              <a:pathLst>
                <a:path extrusionOk="0" h="22" w="22">
                  <a:moveTo>
                    <a:pt x="22"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2"/>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2"/>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2"/>
            <p:cNvSpPr/>
            <p:nvPr/>
          </p:nvSpPr>
          <p:spPr>
            <a:xfrm>
              <a:off x="2293227" y="2151126"/>
              <a:ext cx="638" cy="204"/>
            </a:xfrm>
            <a:custGeom>
              <a:rect b="b" l="l" r="r" t="t"/>
              <a:pathLst>
                <a:path extrusionOk="0" h="15" w="47">
                  <a:moveTo>
                    <a:pt x="46"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2"/>
            <p:cNvSpPr/>
            <p:nvPr/>
          </p:nvSpPr>
          <p:spPr>
            <a:xfrm>
              <a:off x="2296703" y="2150800"/>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2"/>
            <p:cNvSpPr/>
            <p:nvPr/>
          </p:nvSpPr>
          <p:spPr>
            <a:xfrm>
              <a:off x="2289195" y="2149130"/>
              <a:ext cx="489" cy="394"/>
            </a:xfrm>
            <a:custGeom>
              <a:rect b="b" l="l" r="r" t="t"/>
              <a:pathLst>
                <a:path extrusionOk="0" h="29" w="36">
                  <a:moveTo>
                    <a:pt x="35"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2"/>
            <p:cNvSpPr/>
            <p:nvPr/>
          </p:nvSpPr>
          <p:spPr>
            <a:xfrm>
              <a:off x="2297273" y="2150895"/>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2"/>
            <p:cNvSpPr/>
            <p:nvPr/>
          </p:nvSpPr>
          <p:spPr>
            <a:xfrm>
              <a:off x="2293987" y="2150936"/>
              <a:ext cx="543" cy="163"/>
            </a:xfrm>
            <a:custGeom>
              <a:rect b="b" l="l" r="r" t="t"/>
              <a:pathLst>
                <a:path extrusionOk="0" h="12" w="40">
                  <a:moveTo>
                    <a:pt x="39"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2"/>
            <p:cNvSpPr/>
            <p:nvPr/>
          </p:nvSpPr>
          <p:spPr>
            <a:xfrm>
              <a:off x="2306913" y="2152701"/>
              <a:ext cx="258" cy="299"/>
            </a:xfrm>
            <a:custGeom>
              <a:rect b="b" l="l" r="r" t="t"/>
              <a:pathLst>
                <a:path extrusionOk="0" h="22" w="19">
                  <a:moveTo>
                    <a:pt x="1"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2"/>
            <p:cNvSpPr/>
            <p:nvPr/>
          </p:nvSpPr>
          <p:spPr>
            <a:xfrm>
              <a:off x="2307293" y="2153081"/>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2"/>
            <p:cNvSpPr/>
            <p:nvPr/>
          </p:nvSpPr>
          <p:spPr>
            <a:xfrm>
              <a:off x="2305352" y="2151126"/>
              <a:ext cx="530" cy="543"/>
            </a:xfrm>
            <a:custGeom>
              <a:rect b="b" l="l" r="r" t="t"/>
              <a:pathLst>
                <a:path extrusionOk="0" h="40" w="39">
                  <a:moveTo>
                    <a:pt x="0" y="1"/>
                  </a:moveTo>
                  <a:lnTo>
                    <a:pt x="39"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2"/>
            <p:cNvSpPr/>
            <p:nvPr/>
          </p:nvSpPr>
          <p:spPr>
            <a:xfrm>
              <a:off x="2305922" y="2151697"/>
              <a:ext cx="434" cy="448"/>
            </a:xfrm>
            <a:custGeom>
              <a:rect b="b" l="l" r="r" t="t"/>
              <a:pathLst>
                <a:path extrusionOk="0" h="33" w="32">
                  <a:moveTo>
                    <a:pt x="0" y="1"/>
                  </a:moveTo>
                  <a:lnTo>
                    <a:pt x="32"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2"/>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2"/>
            <p:cNvSpPr/>
            <p:nvPr/>
          </p:nvSpPr>
          <p:spPr>
            <a:xfrm>
              <a:off x="2306492" y="2152267"/>
              <a:ext cx="299" cy="299"/>
            </a:xfrm>
            <a:custGeom>
              <a:rect b="b" l="l" r="r" t="t"/>
              <a:pathLst>
                <a:path extrusionOk="0" h="22" w="22">
                  <a:moveTo>
                    <a:pt x="0" y="1"/>
                  </a:moveTo>
                  <a:lnTo>
                    <a:pt x="2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2"/>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2"/>
            <p:cNvSpPr/>
            <p:nvPr/>
          </p:nvSpPr>
          <p:spPr>
            <a:xfrm>
              <a:off x="2304727" y="2150610"/>
              <a:ext cx="489" cy="434"/>
            </a:xfrm>
            <a:custGeom>
              <a:rect b="b" l="l" r="r" t="t"/>
              <a:pathLst>
                <a:path extrusionOk="0" h="32" w="36">
                  <a:moveTo>
                    <a:pt x="1" y="0"/>
                  </a:moveTo>
                  <a:lnTo>
                    <a:pt x="36"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2"/>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2"/>
            <p:cNvSpPr/>
            <p:nvPr/>
          </p:nvSpPr>
          <p:spPr>
            <a:xfrm>
              <a:off x="2291951" y="2116436"/>
              <a:ext cx="14" cy="0"/>
            </a:xfrm>
            <a:custGeom>
              <a:rect b="b" l="l" r="r" t="t"/>
              <a:pathLst>
                <a:path extrusionOk="0" h="0"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2"/>
            <p:cNvSpPr/>
            <p:nvPr/>
          </p:nvSpPr>
          <p:spPr>
            <a:xfrm>
              <a:off x="2292562" y="2116436"/>
              <a:ext cx="14" cy="0"/>
            </a:xfrm>
            <a:custGeom>
              <a:rect b="b" l="l" r="r" t="t"/>
              <a:pathLst>
                <a:path extrusionOk="0" h="0"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2"/>
            <p:cNvSpPr/>
            <p:nvPr/>
          </p:nvSpPr>
          <p:spPr>
            <a:xfrm>
              <a:off x="2291095" y="211647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2"/>
            <p:cNvSpPr/>
            <p:nvPr/>
          </p:nvSpPr>
          <p:spPr>
            <a:xfrm>
              <a:off x="2293132" y="2116436"/>
              <a:ext cx="14" cy="0"/>
            </a:xfrm>
            <a:custGeom>
              <a:rect b="b" l="l" r="r" t="t"/>
              <a:pathLst>
                <a:path extrusionOk="0" h="0"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2"/>
            <p:cNvSpPr/>
            <p:nvPr/>
          </p:nvSpPr>
          <p:spPr>
            <a:xfrm>
              <a:off x="2291326" y="2116476"/>
              <a:ext cx="448" cy="14"/>
            </a:xfrm>
            <a:custGeom>
              <a:rect b="b" l="l" r="r" t="t"/>
              <a:pathLst>
                <a:path extrusionOk="0" h="1" w="33">
                  <a:moveTo>
                    <a:pt x="1" y="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2"/>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2"/>
            <p:cNvSpPr/>
            <p:nvPr/>
          </p:nvSpPr>
          <p:spPr>
            <a:xfrm>
              <a:off x="2585741" y="173408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2"/>
            <p:cNvSpPr/>
            <p:nvPr/>
          </p:nvSpPr>
          <p:spPr>
            <a:xfrm>
              <a:off x="2587696" y="1734365"/>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2"/>
            <p:cNvSpPr/>
            <p:nvPr/>
          </p:nvSpPr>
          <p:spPr>
            <a:xfrm>
              <a:off x="2588782" y="1734365"/>
              <a:ext cx="489" cy="14"/>
            </a:xfrm>
            <a:custGeom>
              <a:rect b="b" l="l" r="r" t="t"/>
              <a:pathLst>
                <a:path extrusionOk="0" h="1" w="36">
                  <a:moveTo>
                    <a:pt x="1" y="0"/>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2"/>
            <p:cNvSpPr/>
            <p:nvPr/>
          </p:nvSpPr>
          <p:spPr>
            <a:xfrm>
              <a:off x="2587221" y="1734365"/>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2"/>
            <p:cNvSpPr/>
            <p:nvPr/>
          </p:nvSpPr>
          <p:spPr>
            <a:xfrm>
              <a:off x="2586786" y="1734270"/>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2"/>
            <p:cNvSpPr/>
            <p:nvPr/>
          </p:nvSpPr>
          <p:spPr>
            <a:xfrm>
              <a:off x="2588646" y="173436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2"/>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2"/>
            <p:cNvSpPr/>
            <p:nvPr/>
          </p:nvSpPr>
          <p:spPr>
            <a:xfrm>
              <a:off x="2586121" y="173408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2"/>
            <p:cNvSpPr/>
            <p:nvPr/>
          </p:nvSpPr>
          <p:spPr>
            <a:xfrm>
              <a:off x="2585075" y="1734080"/>
              <a:ext cx="258" cy="14"/>
            </a:xfrm>
            <a:custGeom>
              <a:rect b="b" l="l" r="r" t="t"/>
              <a:pathLst>
                <a:path extrusionOk="0" h="1" w="19">
                  <a:moveTo>
                    <a:pt x="1"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2"/>
            <p:cNvSpPr/>
            <p:nvPr/>
          </p:nvSpPr>
          <p:spPr>
            <a:xfrm>
              <a:off x="2553752" y="174913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2"/>
            <p:cNvSpPr/>
            <p:nvPr/>
          </p:nvSpPr>
          <p:spPr>
            <a:xfrm>
              <a:off x="2553997" y="1748716"/>
              <a:ext cx="109" cy="244"/>
            </a:xfrm>
            <a:custGeom>
              <a:rect b="b" l="l" r="r" t="t"/>
              <a:pathLst>
                <a:path extrusionOk="0" h="18" w="8">
                  <a:moveTo>
                    <a:pt x="7"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2"/>
            <p:cNvSpPr/>
            <p:nvPr/>
          </p:nvSpPr>
          <p:spPr>
            <a:xfrm>
              <a:off x="2555612" y="1746720"/>
              <a:ext cx="244" cy="204"/>
            </a:xfrm>
            <a:custGeom>
              <a:rect b="b" l="l" r="r" t="t"/>
              <a:pathLst>
                <a:path extrusionOk="0" h="15" w="18">
                  <a:moveTo>
                    <a:pt x="18"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2"/>
            <p:cNvSpPr/>
            <p:nvPr/>
          </p:nvSpPr>
          <p:spPr>
            <a:xfrm>
              <a:off x="2554893" y="1747426"/>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2"/>
            <p:cNvSpPr/>
            <p:nvPr/>
          </p:nvSpPr>
          <p:spPr>
            <a:xfrm>
              <a:off x="2554187" y="1748377"/>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2"/>
            <p:cNvSpPr/>
            <p:nvPr/>
          </p:nvSpPr>
          <p:spPr>
            <a:xfrm>
              <a:off x="2555368" y="1746951"/>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2"/>
            <p:cNvSpPr/>
            <p:nvPr/>
          </p:nvSpPr>
          <p:spPr>
            <a:xfrm>
              <a:off x="2554417" y="174799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2"/>
            <p:cNvSpPr/>
            <p:nvPr/>
          </p:nvSpPr>
          <p:spPr>
            <a:xfrm>
              <a:off x="2553616" y="1749572"/>
              <a:ext cx="109" cy="244"/>
            </a:xfrm>
            <a:custGeom>
              <a:rect b="b" l="l" r="r" t="t"/>
              <a:pathLst>
                <a:path extrusionOk="0" h="18" w="8">
                  <a:moveTo>
                    <a:pt x="7"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2"/>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2"/>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2"/>
            <p:cNvSpPr/>
            <p:nvPr/>
          </p:nvSpPr>
          <p:spPr>
            <a:xfrm>
              <a:off x="2553087" y="1753143"/>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2"/>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2"/>
            <p:cNvSpPr/>
            <p:nvPr/>
          </p:nvSpPr>
          <p:spPr>
            <a:xfrm>
              <a:off x="2555137" y="1747196"/>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2"/>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2"/>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2"/>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2"/>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2"/>
            <p:cNvSpPr/>
            <p:nvPr/>
          </p:nvSpPr>
          <p:spPr>
            <a:xfrm>
              <a:off x="2554662" y="1747712"/>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2"/>
            <p:cNvSpPr/>
            <p:nvPr/>
          </p:nvSpPr>
          <p:spPr>
            <a:xfrm>
              <a:off x="2572014" y="1722675"/>
              <a:ext cx="109" cy="190"/>
            </a:xfrm>
            <a:custGeom>
              <a:rect b="b" l="l" r="r" t="t"/>
              <a:pathLst>
                <a:path extrusionOk="0" h="14"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2"/>
            <p:cNvSpPr/>
            <p:nvPr/>
          </p:nvSpPr>
          <p:spPr>
            <a:xfrm>
              <a:off x="2572489" y="1721616"/>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2"/>
            <p:cNvSpPr/>
            <p:nvPr/>
          </p:nvSpPr>
          <p:spPr>
            <a:xfrm>
              <a:off x="2572299" y="1722050"/>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2"/>
            <p:cNvSpPr/>
            <p:nvPr/>
          </p:nvSpPr>
          <p:spPr>
            <a:xfrm>
              <a:off x="2571824" y="1723001"/>
              <a:ext cx="109" cy="204"/>
            </a:xfrm>
            <a:custGeom>
              <a:rect b="b" l="l" r="r" t="t"/>
              <a:pathLst>
                <a:path extrusionOk="0" h="15" w="8">
                  <a:moveTo>
                    <a:pt x="0" y="15"/>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2"/>
            <p:cNvSpPr/>
            <p:nvPr/>
          </p:nvSpPr>
          <p:spPr>
            <a:xfrm>
              <a:off x="2572394" y="172186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2"/>
            <p:cNvSpPr/>
            <p:nvPr/>
          </p:nvSpPr>
          <p:spPr>
            <a:xfrm>
              <a:off x="2572150" y="1722335"/>
              <a:ext cx="109" cy="204"/>
            </a:xfrm>
            <a:custGeom>
              <a:rect b="b" l="l" r="r" t="t"/>
              <a:pathLst>
                <a:path extrusionOk="0" h="15" w="8">
                  <a:moveTo>
                    <a:pt x="1" y="15"/>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2"/>
            <p:cNvSpPr/>
            <p:nvPr/>
          </p:nvSpPr>
          <p:spPr>
            <a:xfrm>
              <a:off x="2570914" y="1724671"/>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2"/>
            <p:cNvSpPr/>
            <p:nvPr/>
          </p:nvSpPr>
          <p:spPr>
            <a:xfrm>
              <a:off x="2570588" y="1725187"/>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2"/>
            <p:cNvSpPr/>
            <p:nvPr/>
          </p:nvSpPr>
          <p:spPr>
            <a:xfrm>
              <a:off x="2571634" y="1723381"/>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2"/>
            <p:cNvSpPr/>
            <p:nvPr/>
          </p:nvSpPr>
          <p:spPr>
            <a:xfrm>
              <a:off x="2571159" y="1724195"/>
              <a:ext cx="149" cy="244"/>
            </a:xfrm>
            <a:custGeom>
              <a:rect b="b" l="l" r="r" t="t"/>
              <a:pathLst>
                <a:path extrusionOk="0" h="18" w="11">
                  <a:moveTo>
                    <a:pt x="0"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2"/>
            <p:cNvSpPr/>
            <p:nvPr/>
          </p:nvSpPr>
          <p:spPr>
            <a:xfrm>
              <a:off x="2571389" y="1723761"/>
              <a:ext cx="163" cy="258"/>
            </a:xfrm>
            <a:custGeom>
              <a:rect b="b" l="l" r="r" t="t"/>
              <a:pathLst>
                <a:path extrusionOk="0" h="19" w="12">
                  <a:moveTo>
                    <a:pt x="1"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2"/>
            <p:cNvSpPr/>
            <p:nvPr/>
          </p:nvSpPr>
          <p:spPr>
            <a:xfrm>
              <a:off x="2572679" y="1721140"/>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2"/>
            <p:cNvSpPr/>
            <p:nvPr/>
          </p:nvSpPr>
          <p:spPr>
            <a:xfrm>
              <a:off x="2572584" y="1721426"/>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2"/>
            <p:cNvSpPr/>
            <p:nvPr/>
          </p:nvSpPr>
          <p:spPr>
            <a:xfrm>
              <a:off x="2572625" y="1721235"/>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2"/>
            <p:cNvSpPr/>
            <p:nvPr/>
          </p:nvSpPr>
          <p:spPr>
            <a:xfrm>
              <a:off x="2604994" y="1750237"/>
              <a:ext cx="14" cy="149"/>
            </a:xfrm>
            <a:custGeom>
              <a:rect b="b" l="l" r="r" t="t"/>
              <a:pathLst>
                <a:path extrusionOk="0" h="11" w="1">
                  <a:moveTo>
                    <a:pt x="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2"/>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2"/>
            <p:cNvSpPr/>
            <p:nvPr/>
          </p:nvSpPr>
          <p:spPr>
            <a:xfrm>
              <a:off x="2605048" y="1750807"/>
              <a:ext cx="54" cy="244"/>
            </a:xfrm>
            <a:custGeom>
              <a:rect b="b" l="l" r="r" t="t"/>
              <a:pathLst>
                <a:path extrusionOk="0" h="18" w="4">
                  <a:moveTo>
                    <a:pt x="0" y="1"/>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2"/>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2"/>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2"/>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2"/>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2"/>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2"/>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2"/>
            <p:cNvSpPr/>
            <p:nvPr/>
          </p:nvSpPr>
          <p:spPr>
            <a:xfrm>
              <a:off x="2376321" y="1716673"/>
              <a:ext cx="584" cy="68"/>
            </a:xfrm>
            <a:custGeom>
              <a:rect b="b" l="l" r="r" t="t"/>
              <a:pathLst>
                <a:path extrusionOk="0" h="5" w="43">
                  <a:moveTo>
                    <a:pt x="0" y="1"/>
                  </a:moveTo>
                  <a:lnTo>
                    <a:pt x="4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2"/>
            <p:cNvSpPr/>
            <p:nvPr/>
          </p:nvSpPr>
          <p:spPr>
            <a:xfrm>
              <a:off x="2377122" y="1716728"/>
              <a:ext cx="543" cy="109"/>
            </a:xfrm>
            <a:custGeom>
              <a:rect b="b" l="l" r="r" t="t"/>
              <a:pathLst>
                <a:path extrusionOk="0" h="8" w="40">
                  <a:moveTo>
                    <a:pt x="1" y="0"/>
                  </a:moveTo>
                  <a:lnTo>
                    <a:pt x="39"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2"/>
            <p:cNvSpPr/>
            <p:nvPr/>
          </p:nvSpPr>
          <p:spPr>
            <a:xfrm>
              <a:off x="2378833" y="1717013"/>
              <a:ext cx="543" cy="109"/>
            </a:xfrm>
            <a:custGeom>
              <a:rect b="b" l="l" r="r" t="t"/>
              <a:pathLst>
                <a:path extrusionOk="0" h="8" w="40">
                  <a:moveTo>
                    <a:pt x="1" y="0"/>
                  </a:moveTo>
                  <a:lnTo>
                    <a:pt x="39"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2"/>
            <p:cNvSpPr/>
            <p:nvPr/>
          </p:nvSpPr>
          <p:spPr>
            <a:xfrm>
              <a:off x="2377937" y="1716864"/>
              <a:ext cx="584" cy="68"/>
            </a:xfrm>
            <a:custGeom>
              <a:rect b="b" l="l" r="r" t="t"/>
              <a:pathLst>
                <a:path extrusionOk="0" h="5" w="43">
                  <a:moveTo>
                    <a:pt x="0" y="1"/>
                  </a:moveTo>
                  <a:lnTo>
                    <a:pt x="4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2"/>
            <p:cNvSpPr/>
            <p:nvPr/>
          </p:nvSpPr>
          <p:spPr>
            <a:xfrm>
              <a:off x="2375561" y="1716633"/>
              <a:ext cx="584" cy="14"/>
            </a:xfrm>
            <a:custGeom>
              <a:rect b="b" l="l" r="r" t="t"/>
              <a:pathLst>
                <a:path extrusionOk="0" h="1" w="43">
                  <a:moveTo>
                    <a:pt x="0" y="0"/>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2"/>
            <p:cNvSpPr/>
            <p:nvPr/>
          </p:nvSpPr>
          <p:spPr>
            <a:xfrm>
              <a:off x="2379784" y="1717203"/>
              <a:ext cx="299" cy="54"/>
            </a:xfrm>
            <a:custGeom>
              <a:rect b="b" l="l" r="r" t="t"/>
              <a:pathLst>
                <a:path extrusionOk="0" h="4" w="22">
                  <a:moveTo>
                    <a:pt x="22"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2"/>
            <p:cNvSpPr/>
            <p:nvPr/>
          </p:nvSpPr>
          <p:spPr>
            <a:xfrm>
              <a:off x="2368134" y="1717773"/>
              <a:ext cx="828" cy="149"/>
            </a:xfrm>
            <a:custGeom>
              <a:rect b="b" l="l" r="r" t="t"/>
              <a:pathLst>
                <a:path extrusionOk="0" h="11" w="61">
                  <a:moveTo>
                    <a:pt x="1" y="11"/>
                  </a:moveTo>
                  <a:lnTo>
                    <a:pt x="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2"/>
            <p:cNvSpPr/>
            <p:nvPr/>
          </p:nvSpPr>
          <p:spPr>
            <a:xfrm>
              <a:off x="2374896" y="171663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2"/>
            <p:cNvSpPr/>
            <p:nvPr/>
          </p:nvSpPr>
          <p:spPr>
            <a:xfrm>
              <a:off x="2369234" y="1717488"/>
              <a:ext cx="964" cy="244"/>
            </a:xfrm>
            <a:custGeom>
              <a:rect b="b" l="l" r="r" t="t"/>
              <a:pathLst>
                <a:path extrusionOk="0" h="18" w="71">
                  <a:moveTo>
                    <a:pt x="0" y="18"/>
                  </a:moveTo>
                  <a:lnTo>
                    <a:pt x="7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2"/>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2"/>
            <p:cNvSpPr/>
            <p:nvPr/>
          </p:nvSpPr>
          <p:spPr>
            <a:xfrm>
              <a:off x="2374611" y="1725051"/>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2"/>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2"/>
            <p:cNvSpPr/>
            <p:nvPr/>
          </p:nvSpPr>
          <p:spPr>
            <a:xfrm>
              <a:off x="2374461" y="1724901"/>
              <a:ext cx="163" cy="109"/>
            </a:xfrm>
            <a:custGeom>
              <a:rect b="b" l="l" r="r" t="t"/>
              <a:pathLst>
                <a:path extrusionOk="0" h="8" w="12">
                  <a:moveTo>
                    <a:pt x="1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2"/>
            <p:cNvSpPr/>
            <p:nvPr/>
          </p:nvSpPr>
          <p:spPr>
            <a:xfrm>
              <a:off x="2374896" y="1725377"/>
              <a:ext cx="149" cy="258"/>
            </a:xfrm>
            <a:custGeom>
              <a:rect b="b" l="l" r="r" t="t"/>
              <a:pathLst>
                <a:path extrusionOk="0" h="19" w="11">
                  <a:moveTo>
                    <a:pt x="1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2"/>
            <p:cNvSpPr/>
            <p:nvPr/>
          </p:nvSpPr>
          <p:spPr>
            <a:xfrm>
              <a:off x="2374746" y="1725187"/>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2"/>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2"/>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2"/>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2"/>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2"/>
            <p:cNvSpPr/>
            <p:nvPr/>
          </p:nvSpPr>
          <p:spPr>
            <a:xfrm>
              <a:off x="2376702" y="1727617"/>
              <a:ext cx="339" cy="109"/>
            </a:xfrm>
            <a:custGeom>
              <a:rect b="b" l="l" r="r" t="t"/>
              <a:pathLst>
                <a:path extrusionOk="0" h="8" w="25">
                  <a:moveTo>
                    <a:pt x="2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2"/>
            <p:cNvSpPr/>
            <p:nvPr/>
          </p:nvSpPr>
          <p:spPr>
            <a:xfrm>
              <a:off x="2377177" y="1727753"/>
              <a:ext cx="244" cy="163"/>
            </a:xfrm>
            <a:custGeom>
              <a:rect b="b" l="l" r="r" t="t"/>
              <a:pathLst>
                <a:path extrusionOk="0" h="12" w="18">
                  <a:moveTo>
                    <a:pt x="18"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2"/>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2"/>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2"/>
            <p:cNvSpPr/>
            <p:nvPr/>
          </p:nvSpPr>
          <p:spPr>
            <a:xfrm>
              <a:off x="2377937" y="172832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2"/>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2"/>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2"/>
            <p:cNvSpPr/>
            <p:nvPr/>
          </p:nvSpPr>
          <p:spPr>
            <a:xfrm>
              <a:off x="2389668" y="1712682"/>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2"/>
            <p:cNvSpPr/>
            <p:nvPr/>
          </p:nvSpPr>
          <p:spPr>
            <a:xfrm>
              <a:off x="2389953" y="1712111"/>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2"/>
            <p:cNvSpPr/>
            <p:nvPr/>
          </p:nvSpPr>
          <p:spPr>
            <a:xfrm>
              <a:off x="2389532" y="1713021"/>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2"/>
            <p:cNvSpPr/>
            <p:nvPr/>
          </p:nvSpPr>
          <p:spPr>
            <a:xfrm>
              <a:off x="2389573" y="1712872"/>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2"/>
            <p:cNvSpPr/>
            <p:nvPr/>
          </p:nvSpPr>
          <p:spPr>
            <a:xfrm>
              <a:off x="2389763" y="1712397"/>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2"/>
            <p:cNvSpPr/>
            <p:nvPr/>
          </p:nvSpPr>
          <p:spPr>
            <a:xfrm>
              <a:off x="2389478" y="1713116"/>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2"/>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2"/>
            <p:cNvSpPr/>
            <p:nvPr/>
          </p:nvSpPr>
          <p:spPr>
            <a:xfrm>
              <a:off x="2381114" y="1715248"/>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2"/>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2"/>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2"/>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2"/>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2"/>
            <p:cNvSpPr/>
            <p:nvPr/>
          </p:nvSpPr>
          <p:spPr>
            <a:xfrm>
              <a:off x="2403748" y="1738262"/>
              <a:ext cx="339" cy="244"/>
            </a:xfrm>
            <a:custGeom>
              <a:rect b="b" l="l" r="r" t="t"/>
              <a:pathLst>
                <a:path extrusionOk="0" h="18" w="25">
                  <a:moveTo>
                    <a:pt x="25"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2"/>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2"/>
            <p:cNvSpPr/>
            <p:nvPr/>
          </p:nvSpPr>
          <p:spPr>
            <a:xfrm>
              <a:off x="2403273" y="1737922"/>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2"/>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2"/>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2"/>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2"/>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2"/>
            <p:cNvSpPr/>
            <p:nvPr/>
          </p:nvSpPr>
          <p:spPr>
            <a:xfrm>
              <a:off x="2402933" y="1737596"/>
              <a:ext cx="258" cy="204"/>
            </a:xfrm>
            <a:custGeom>
              <a:rect b="b" l="l" r="r" t="t"/>
              <a:pathLst>
                <a:path extrusionOk="0" h="15" w="19">
                  <a:moveTo>
                    <a:pt x="18"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2"/>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2"/>
            <p:cNvSpPr/>
            <p:nvPr/>
          </p:nvSpPr>
          <p:spPr>
            <a:xfrm>
              <a:off x="2380069" y="1732695"/>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2"/>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2"/>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2"/>
            <p:cNvSpPr/>
            <p:nvPr/>
          </p:nvSpPr>
          <p:spPr>
            <a:xfrm>
              <a:off x="2404264" y="1738588"/>
              <a:ext cx="543" cy="353"/>
            </a:xfrm>
            <a:custGeom>
              <a:rect b="b" l="l" r="r" t="t"/>
              <a:pathLst>
                <a:path extrusionOk="0" h="26" w="40">
                  <a:moveTo>
                    <a:pt x="39"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2"/>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2"/>
            <p:cNvSpPr/>
            <p:nvPr/>
          </p:nvSpPr>
          <p:spPr>
            <a:xfrm>
              <a:off x="2405364" y="1714447"/>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2"/>
            <p:cNvSpPr/>
            <p:nvPr/>
          </p:nvSpPr>
          <p:spPr>
            <a:xfrm>
              <a:off x="2400612" y="171729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2"/>
            <p:cNvSpPr/>
            <p:nvPr/>
          </p:nvSpPr>
          <p:spPr>
            <a:xfrm>
              <a:off x="2403884" y="1715153"/>
              <a:ext cx="299" cy="109"/>
            </a:xfrm>
            <a:custGeom>
              <a:rect b="b" l="l" r="r" t="t"/>
              <a:pathLst>
                <a:path extrusionOk="0" h="8" w="22">
                  <a:moveTo>
                    <a:pt x="1" y="8"/>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2"/>
            <p:cNvSpPr/>
            <p:nvPr/>
          </p:nvSpPr>
          <p:spPr>
            <a:xfrm>
              <a:off x="2404603" y="1714868"/>
              <a:ext cx="299" cy="109"/>
            </a:xfrm>
            <a:custGeom>
              <a:rect b="b" l="l" r="r" t="t"/>
              <a:pathLst>
                <a:path extrusionOk="0" h="8" w="22">
                  <a:moveTo>
                    <a:pt x="0" y="8"/>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2"/>
            <p:cNvSpPr/>
            <p:nvPr/>
          </p:nvSpPr>
          <p:spPr>
            <a:xfrm>
              <a:off x="2403504" y="1715302"/>
              <a:ext cx="299" cy="109"/>
            </a:xfrm>
            <a:custGeom>
              <a:rect b="b" l="l" r="r" t="t"/>
              <a:pathLst>
                <a:path extrusionOk="0" h="8" w="22">
                  <a:moveTo>
                    <a:pt x="1" y="7"/>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2"/>
            <p:cNvSpPr/>
            <p:nvPr/>
          </p:nvSpPr>
          <p:spPr>
            <a:xfrm>
              <a:off x="2404929" y="1714637"/>
              <a:ext cx="353" cy="204"/>
            </a:xfrm>
            <a:custGeom>
              <a:rect b="b" l="l" r="r" t="t"/>
              <a:pathLst>
                <a:path extrusionOk="0" h="15" w="26">
                  <a:moveTo>
                    <a:pt x="1" y="14"/>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2"/>
            <p:cNvSpPr/>
            <p:nvPr/>
          </p:nvSpPr>
          <p:spPr>
            <a:xfrm>
              <a:off x="2404223" y="1715017"/>
              <a:ext cx="299" cy="149"/>
            </a:xfrm>
            <a:custGeom>
              <a:rect b="b" l="l" r="r" t="t"/>
              <a:pathLst>
                <a:path extrusionOk="0" h="11" w="22">
                  <a:moveTo>
                    <a:pt x="0" y="11"/>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2"/>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2"/>
            <p:cNvSpPr/>
            <p:nvPr/>
          </p:nvSpPr>
          <p:spPr>
            <a:xfrm>
              <a:off x="2390958" y="1712261"/>
              <a:ext cx="394" cy="149"/>
            </a:xfrm>
            <a:custGeom>
              <a:rect b="b" l="l" r="r" t="t"/>
              <a:pathLst>
                <a:path extrusionOk="0" h="11" w="29">
                  <a:moveTo>
                    <a:pt x="0" y="0"/>
                  </a:moveTo>
                  <a:lnTo>
                    <a:pt x="2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2"/>
            <p:cNvSpPr/>
            <p:nvPr/>
          </p:nvSpPr>
          <p:spPr>
            <a:xfrm>
              <a:off x="2391664" y="1712492"/>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2"/>
            <p:cNvSpPr/>
            <p:nvPr/>
          </p:nvSpPr>
          <p:spPr>
            <a:xfrm>
              <a:off x="2400136" y="1717244"/>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2"/>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2"/>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2"/>
            <p:cNvSpPr/>
            <p:nvPr/>
          </p:nvSpPr>
          <p:spPr>
            <a:xfrm>
              <a:off x="2399702" y="1717108"/>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2"/>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2"/>
            <p:cNvSpPr/>
            <p:nvPr/>
          </p:nvSpPr>
          <p:spPr>
            <a:xfrm>
              <a:off x="2400747" y="171724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2"/>
            <p:cNvSpPr/>
            <p:nvPr/>
          </p:nvSpPr>
          <p:spPr>
            <a:xfrm>
              <a:off x="2399322" y="1716959"/>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2"/>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2"/>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2"/>
            <p:cNvSpPr/>
            <p:nvPr/>
          </p:nvSpPr>
          <p:spPr>
            <a:xfrm>
              <a:off x="2390958" y="1732790"/>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2"/>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2"/>
            <p:cNvSpPr/>
            <p:nvPr/>
          </p:nvSpPr>
          <p:spPr>
            <a:xfrm>
              <a:off x="2391243" y="1733550"/>
              <a:ext cx="149" cy="353"/>
            </a:xfrm>
            <a:custGeom>
              <a:rect b="b" l="l" r="r" t="t"/>
              <a:pathLst>
                <a:path extrusionOk="0" h="26" w="11">
                  <a:moveTo>
                    <a:pt x="0"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2"/>
            <p:cNvSpPr/>
            <p:nvPr/>
          </p:nvSpPr>
          <p:spPr>
            <a:xfrm>
              <a:off x="2391813" y="1734691"/>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2"/>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2"/>
            <p:cNvSpPr/>
            <p:nvPr/>
          </p:nvSpPr>
          <p:spPr>
            <a:xfrm>
              <a:off x="2390904" y="1732559"/>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2"/>
            <p:cNvSpPr/>
            <p:nvPr/>
          </p:nvSpPr>
          <p:spPr>
            <a:xfrm>
              <a:off x="2391094" y="1733170"/>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2"/>
            <p:cNvSpPr/>
            <p:nvPr/>
          </p:nvSpPr>
          <p:spPr>
            <a:xfrm>
              <a:off x="2384726" y="1733930"/>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2"/>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2"/>
            <p:cNvSpPr/>
            <p:nvPr/>
          </p:nvSpPr>
          <p:spPr>
            <a:xfrm>
              <a:off x="2385350" y="1734691"/>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2"/>
            <p:cNvSpPr/>
            <p:nvPr/>
          </p:nvSpPr>
          <p:spPr>
            <a:xfrm>
              <a:off x="2379784" y="1731744"/>
              <a:ext cx="543" cy="299"/>
            </a:xfrm>
            <a:custGeom>
              <a:rect b="b" l="l" r="r" t="t"/>
              <a:pathLst>
                <a:path extrusionOk="0" h="22" w="40">
                  <a:moveTo>
                    <a:pt x="39"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2"/>
            <p:cNvSpPr/>
            <p:nvPr/>
          </p:nvSpPr>
          <p:spPr>
            <a:xfrm>
              <a:off x="2385826" y="173579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2"/>
            <p:cNvSpPr/>
            <p:nvPr/>
          </p:nvSpPr>
          <p:spPr>
            <a:xfrm>
              <a:off x="2385676" y="1735220"/>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2"/>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2"/>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2"/>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2"/>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2"/>
            <p:cNvSpPr/>
            <p:nvPr/>
          </p:nvSpPr>
          <p:spPr>
            <a:xfrm>
              <a:off x="2595449" y="1751378"/>
              <a:ext cx="0" cy="14"/>
            </a:xfrm>
            <a:custGeom>
              <a:rect b="b" l="l" r="r" t="t"/>
              <a:pathLst>
                <a:path extrusionOk="0" h="1" w="0">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2"/>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2"/>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2"/>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2"/>
            <p:cNvSpPr/>
            <p:nvPr/>
          </p:nvSpPr>
          <p:spPr>
            <a:xfrm>
              <a:off x="2549950" y="1753523"/>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2"/>
            <p:cNvSpPr/>
            <p:nvPr/>
          </p:nvSpPr>
          <p:spPr>
            <a:xfrm>
              <a:off x="2550236" y="1753618"/>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2"/>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2"/>
            <p:cNvSpPr/>
            <p:nvPr/>
          </p:nvSpPr>
          <p:spPr>
            <a:xfrm>
              <a:off x="2550480" y="1753754"/>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2"/>
            <p:cNvSpPr/>
            <p:nvPr/>
          </p:nvSpPr>
          <p:spPr>
            <a:xfrm>
              <a:off x="2550711" y="1753903"/>
              <a:ext cx="204" cy="109"/>
            </a:xfrm>
            <a:custGeom>
              <a:rect b="b" l="l" r="r" t="t"/>
              <a:pathLst>
                <a:path extrusionOk="0" h="8" w="15">
                  <a:moveTo>
                    <a:pt x="1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2"/>
            <p:cNvSpPr/>
            <p:nvPr/>
          </p:nvSpPr>
          <p:spPr>
            <a:xfrm>
              <a:off x="2549625" y="1753373"/>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2"/>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2"/>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2"/>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2"/>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2"/>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2"/>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2"/>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2"/>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2"/>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2"/>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2"/>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2"/>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2"/>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2"/>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2"/>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2"/>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2"/>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2"/>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2"/>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2"/>
            <p:cNvSpPr/>
            <p:nvPr/>
          </p:nvSpPr>
          <p:spPr>
            <a:xfrm>
              <a:off x="2579848" y="1757895"/>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2"/>
            <p:cNvSpPr/>
            <p:nvPr/>
          </p:nvSpPr>
          <p:spPr>
            <a:xfrm>
              <a:off x="2583419" y="1758221"/>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2"/>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2"/>
            <p:cNvSpPr/>
            <p:nvPr/>
          </p:nvSpPr>
          <p:spPr>
            <a:xfrm>
              <a:off x="2582319" y="1758465"/>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2"/>
            <p:cNvSpPr/>
            <p:nvPr/>
          </p:nvSpPr>
          <p:spPr>
            <a:xfrm>
              <a:off x="2584030" y="1758126"/>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2"/>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2"/>
            <p:cNvSpPr/>
            <p:nvPr/>
          </p:nvSpPr>
          <p:spPr>
            <a:xfrm>
              <a:off x="2582890" y="1758370"/>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2"/>
            <p:cNvSpPr/>
            <p:nvPr/>
          </p:nvSpPr>
          <p:spPr>
            <a:xfrm>
              <a:off x="2581803" y="175850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2"/>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2"/>
            <p:cNvSpPr/>
            <p:nvPr/>
          </p:nvSpPr>
          <p:spPr>
            <a:xfrm>
              <a:off x="2600147" y="1753618"/>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2"/>
            <p:cNvSpPr/>
            <p:nvPr/>
          </p:nvSpPr>
          <p:spPr>
            <a:xfrm>
              <a:off x="2596250" y="1752097"/>
              <a:ext cx="54" cy="54"/>
            </a:xfrm>
            <a:custGeom>
              <a:rect b="b" l="l" r="r" t="t"/>
              <a:pathLst>
                <a:path extrusionOk="0" h="4" w="4">
                  <a:moveTo>
                    <a:pt x="1"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2"/>
            <p:cNvSpPr/>
            <p:nvPr/>
          </p:nvSpPr>
          <p:spPr>
            <a:xfrm>
              <a:off x="2599536" y="1753563"/>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2"/>
            <p:cNvSpPr/>
            <p:nvPr/>
          </p:nvSpPr>
          <p:spPr>
            <a:xfrm>
              <a:off x="2595639" y="1751473"/>
              <a:ext cx="190" cy="163"/>
            </a:xfrm>
            <a:custGeom>
              <a:rect b="b" l="l" r="r" t="t"/>
              <a:pathLst>
                <a:path extrusionOk="0" h="12" w="14">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2"/>
            <p:cNvSpPr/>
            <p:nvPr/>
          </p:nvSpPr>
          <p:spPr>
            <a:xfrm>
              <a:off x="2595965" y="1751758"/>
              <a:ext cx="149" cy="109"/>
            </a:xfrm>
            <a:custGeom>
              <a:rect b="b" l="l" r="r" t="t"/>
              <a:pathLst>
                <a:path extrusionOk="0" h="8" w="11">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2"/>
            <p:cNvSpPr/>
            <p:nvPr/>
          </p:nvSpPr>
          <p:spPr>
            <a:xfrm>
              <a:off x="2600812" y="17537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2"/>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2"/>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2"/>
            <p:cNvSpPr/>
            <p:nvPr/>
          </p:nvSpPr>
          <p:spPr>
            <a:xfrm>
              <a:off x="2556033" y="1755138"/>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2"/>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2"/>
            <p:cNvSpPr/>
            <p:nvPr/>
          </p:nvSpPr>
          <p:spPr>
            <a:xfrm>
              <a:off x="2552951" y="1755274"/>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2"/>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2"/>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2"/>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2"/>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2"/>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2"/>
            <p:cNvSpPr/>
            <p:nvPr/>
          </p:nvSpPr>
          <p:spPr>
            <a:xfrm>
              <a:off x="2580663" y="1829951"/>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2"/>
            <p:cNvSpPr/>
            <p:nvPr/>
          </p:nvSpPr>
          <p:spPr>
            <a:xfrm>
              <a:off x="2555273" y="1862360"/>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2"/>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2"/>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2"/>
            <p:cNvSpPr/>
            <p:nvPr/>
          </p:nvSpPr>
          <p:spPr>
            <a:xfrm>
              <a:off x="2620255" y="1767725"/>
              <a:ext cx="530" cy="258"/>
            </a:xfrm>
            <a:custGeom>
              <a:rect b="b" l="l" r="r" t="t"/>
              <a:pathLst>
                <a:path extrusionOk="0" h="19" w="39">
                  <a:moveTo>
                    <a:pt x="0" y="1"/>
                  </a:moveTo>
                  <a:lnTo>
                    <a:pt x="39"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2"/>
            <p:cNvSpPr/>
            <p:nvPr/>
          </p:nvSpPr>
          <p:spPr>
            <a:xfrm>
              <a:off x="2619589" y="1767345"/>
              <a:ext cx="434" cy="258"/>
            </a:xfrm>
            <a:custGeom>
              <a:rect b="b" l="l" r="r" t="t"/>
              <a:pathLst>
                <a:path extrusionOk="0" h="19" w="32">
                  <a:moveTo>
                    <a:pt x="0" y="1"/>
                  </a:moveTo>
                  <a:lnTo>
                    <a:pt x="3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2"/>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2"/>
            <p:cNvSpPr/>
            <p:nvPr/>
          </p:nvSpPr>
          <p:spPr>
            <a:xfrm>
              <a:off x="2620920" y="1768064"/>
              <a:ext cx="530" cy="339"/>
            </a:xfrm>
            <a:custGeom>
              <a:rect b="b" l="l" r="r" t="t"/>
              <a:pathLst>
                <a:path extrusionOk="0" h="25" w="39">
                  <a:moveTo>
                    <a:pt x="39"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2"/>
            <p:cNvSpPr/>
            <p:nvPr/>
          </p:nvSpPr>
          <p:spPr>
            <a:xfrm>
              <a:off x="2618870" y="1766964"/>
              <a:ext cx="448" cy="258"/>
            </a:xfrm>
            <a:custGeom>
              <a:rect b="b" l="l" r="r" t="t"/>
              <a:pathLst>
                <a:path extrusionOk="0" h="19" w="33">
                  <a:moveTo>
                    <a:pt x="1" y="1"/>
                  </a:moveTo>
                  <a:lnTo>
                    <a:pt x="3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2"/>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2"/>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2"/>
            <p:cNvSpPr/>
            <p:nvPr/>
          </p:nvSpPr>
          <p:spPr>
            <a:xfrm>
              <a:off x="2616358" y="1765783"/>
              <a:ext cx="720" cy="339"/>
            </a:xfrm>
            <a:custGeom>
              <a:rect b="b" l="l" r="r" t="t"/>
              <a:pathLst>
                <a:path extrusionOk="0" h="25" w="53">
                  <a:moveTo>
                    <a:pt x="0" y="0"/>
                  </a:moveTo>
                  <a:lnTo>
                    <a:pt x="53"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2"/>
            <p:cNvSpPr/>
            <p:nvPr/>
          </p:nvSpPr>
          <p:spPr>
            <a:xfrm>
              <a:off x="2618164" y="1766639"/>
              <a:ext cx="394" cy="204"/>
            </a:xfrm>
            <a:custGeom>
              <a:rect b="b" l="l" r="r" t="t"/>
              <a:pathLst>
                <a:path extrusionOk="0" h="15" w="29">
                  <a:moveTo>
                    <a:pt x="0" y="0"/>
                  </a:moveTo>
                  <a:lnTo>
                    <a:pt x="2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2"/>
            <p:cNvSpPr/>
            <p:nvPr/>
          </p:nvSpPr>
          <p:spPr>
            <a:xfrm>
              <a:off x="2607465" y="1755940"/>
              <a:ext cx="1208" cy="828"/>
            </a:xfrm>
            <a:custGeom>
              <a:rect b="b" l="l" r="r" t="t"/>
              <a:pathLst>
                <a:path extrusionOk="0" h="61" w="89">
                  <a:moveTo>
                    <a:pt x="1" y="1"/>
                  </a:moveTo>
                  <a:lnTo>
                    <a:pt x="88"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2"/>
            <p:cNvSpPr/>
            <p:nvPr/>
          </p:nvSpPr>
          <p:spPr>
            <a:xfrm>
              <a:off x="2617349" y="1766258"/>
              <a:ext cx="489" cy="204"/>
            </a:xfrm>
            <a:custGeom>
              <a:rect b="b" l="l" r="r" t="t"/>
              <a:pathLst>
                <a:path extrusionOk="0" h="15" w="36">
                  <a:moveTo>
                    <a:pt x="1" y="0"/>
                  </a:moveTo>
                  <a:lnTo>
                    <a:pt x="36"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2"/>
            <p:cNvSpPr/>
            <p:nvPr/>
          </p:nvSpPr>
          <p:spPr>
            <a:xfrm>
              <a:off x="2514350" y="183280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2"/>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2"/>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2"/>
            <p:cNvSpPr/>
            <p:nvPr/>
          </p:nvSpPr>
          <p:spPr>
            <a:xfrm>
              <a:off x="2517772" y="183783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2"/>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2"/>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2"/>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2"/>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2"/>
            <p:cNvSpPr/>
            <p:nvPr/>
          </p:nvSpPr>
          <p:spPr>
            <a:xfrm>
              <a:off x="2514500" y="183337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2"/>
            <p:cNvSpPr/>
            <p:nvPr/>
          </p:nvSpPr>
          <p:spPr>
            <a:xfrm>
              <a:off x="2503556" y="181883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2"/>
            <p:cNvSpPr/>
            <p:nvPr/>
          </p:nvSpPr>
          <p:spPr>
            <a:xfrm>
              <a:off x="2514310" y="18324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2"/>
            <p:cNvSpPr/>
            <p:nvPr/>
          </p:nvSpPr>
          <p:spPr>
            <a:xfrm>
              <a:off x="2505606" y="185043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2"/>
            <p:cNvSpPr/>
            <p:nvPr/>
          </p:nvSpPr>
          <p:spPr>
            <a:xfrm>
              <a:off x="2503801" y="1819251"/>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2"/>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2"/>
            <p:cNvSpPr/>
            <p:nvPr/>
          </p:nvSpPr>
          <p:spPr>
            <a:xfrm>
              <a:off x="2514405" y="1833087"/>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2"/>
            <p:cNvSpPr/>
            <p:nvPr/>
          </p:nvSpPr>
          <p:spPr>
            <a:xfrm>
              <a:off x="2514255" y="18321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2"/>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2"/>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2"/>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2"/>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2"/>
            <p:cNvSpPr/>
            <p:nvPr/>
          </p:nvSpPr>
          <p:spPr>
            <a:xfrm>
              <a:off x="2599196" y="1756374"/>
              <a:ext cx="299" cy="109"/>
            </a:xfrm>
            <a:custGeom>
              <a:rect b="b" l="l" r="r" t="t"/>
              <a:pathLst>
                <a:path extrusionOk="0" h="8" w="22">
                  <a:moveTo>
                    <a:pt x="2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2"/>
            <p:cNvSpPr/>
            <p:nvPr/>
          </p:nvSpPr>
          <p:spPr>
            <a:xfrm>
              <a:off x="2502796" y="1817215"/>
              <a:ext cx="964" cy="109"/>
            </a:xfrm>
            <a:custGeom>
              <a:rect b="b" l="l" r="r" t="t"/>
              <a:pathLst>
                <a:path extrusionOk="0" h="8" w="71">
                  <a:moveTo>
                    <a:pt x="7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2"/>
            <p:cNvSpPr/>
            <p:nvPr/>
          </p:nvSpPr>
          <p:spPr>
            <a:xfrm>
              <a:off x="2513264" y="181839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2"/>
            <p:cNvSpPr/>
            <p:nvPr/>
          </p:nvSpPr>
          <p:spPr>
            <a:xfrm>
              <a:off x="2516020" y="181830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2"/>
            <p:cNvSpPr/>
            <p:nvPr/>
          </p:nvSpPr>
          <p:spPr>
            <a:xfrm>
              <a:off x="2514119" y="181839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2"/>
            <p:cNvSpPr/>
            <p:nvPr/>
          </p:nvSpPr>
          <p:spPr>
            <a:xfrm>
              <a:off x="2596725" y="175684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2"/>
            <p:cNvSpPr/>
            <p:nvPr/>
          </p:nvSpPr>
          <p:spPr>
            <a:xfrm>
              <a:off x="2599766" y="1756184"/>
              <a:ext cx="299" cy="109"/>
            </a:xfrm>
            <a:custGeom>
              <a:rect b="b" l="l" r="r" t="t"/>
              <a:pathLst>
                <a:path extrusionOk="0" h="8" w="22">
                  <a:moveTo>
                    <a:pt x="2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2"/>
            <p:cNvSpPr/>
            <p:nvPr/>
          </p:nvSpPr>
          <p:spPr>
            <a:xfrm>
              <a:off x="2502131" y="1817161"/>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2"/>
            <p:cNvSpPr/>
            <p:nvPr/>
          </p:nvSpPr>
          <p:spPr>
            <a:xfrm>
              <a:off x="2595109" y="1756659"/>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2"/>
            <p:cNvSpPr/>
            <p:nvPr/>
          </p:nvSpPr>
          <p:spPr>
            <a:xfrm>
              <a:off x="2602672" y="1754568"/>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2"/>
            <p:cNvSpPr/>
            <p:nvPr/>
          </p:nvSpPr>
          <p:spPr>
            <a:xfrm>
              <a:off x="2595544" y="1756795"/>
              <a:ext cx="190" cy="14"/>
            </a:xfrm>
            <a:custGeom>
              <a:rect b="b" l="l" r="r" t="t"/>
              <a:pathLst>
                <a:path extrusionOk="0" h="1" w="14">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2"/>
            <p:cNvSpPr/>
            <p:nvPr/>
          </p:nvSpPr>
          <p:spPr>
            <a:xfrm>
              <a:off x="2595965" y="1756849"/>
              <a:ext cx="244" cy="14"/>
            </a:xfrm>
            <a:custGeom>
              <a:rect b="b" l="l" r="r" t="t"/>
              <a:pathLst>
                <a:path extrusionOk="0" h="1" w="18">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2"/>
            <p:cNvSpPr/>
            <p:nvPr/>
          </p:nvSpPr>
          <p:spPr>
            <a:xfrm>
              <a:off x="2602047" y="1754948"/>
              <a:ext cx="204" cy="149"/>
            </a:xfrm>
            <a:custGeom>
              <a:rect b="b" l="l" r="r" t="t"/>
              <a:pathLst>
                <a:path extrusionOk="0" h="11" w="15">
                  <a:moveTo>
                    <a:pt x="15"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2"/>
            <p:cNvSpPr/>
            <p:nvPr/>
          </p:nvSpPr>
          <p:spPr>
            <a:xfrm>
              <a:off x="2507127" y="1817690"/>
              <a:ext cx="1005" cy="109"/>
            </a:xfrm>
            <a:custGeom>
              <a:rect b="b" l="l" r="r" t="t"/>
              <a:pathLst>
                <a:path extrusionOk="0" h="8" w="74">
                  <a:moveTo>
                    <a:pt x="7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2"/>
            <p:cNvSpPr/>
            <p:nvPr/>
          </p:nvSpPr>
          <p:spPr>
            <a:xfrm>
              <a:off x="2526665" y="181721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2"/>
            <p:cNvSpPr/>
            <p:nvPr/>
          </p:nvSpPr>
          <p:spPr>
            <a:xfrm>
              <a:off x="2597010" y="1756795"/>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2"/>
            <p:cNvSpPr/>
            <p:nvPr/>
          </p:nvSpPr>
          <p:spPr>
            <a:xfrm>
              <a:off x="2527330" y="181712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2"/>
            <p:cNvSpPr/>
            <p:nvPr/>
          </p:nvSpPr>
          <p:spPr>
            <a:xfrm>
              <a:off x="2598626" y="1756564"/>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2"/>
            <p:cNvSpPr/>
            <p:nvPr/>
          </p:nvSpPr>
          <p:spPr>
            <a:xfrm>
              <a:off x="2600337" y="1755940"/>
              <a:ext cx="299" cy="109"/>
            </a:xfrm>
            <a:custGeom>
              <a:rect b="b" l="l" r="r" t="t"/>
              <a:pathLst>
                <a:path extrusionOk="0" h="8" w="22">
                  <a:moveTo>
                    <a:pt x="22"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2"/>
            <p:cNvSpPr/>
            <p:nvPr/>
          </p:nvSpPr>
          <p:spPr>
            <a:xfrm>
              <a:off x="2598056" y="1756659"/>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2"/>
            <p:cNvSpPr/>
            <p:nvPr/>
          </p:nvSpPr>
          <p:spPr>
            <a:xfrm>
              <a:off x="2597485" y="1756754"/>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2"/>
            <p:cNvSpPr/>
            <p:nvPr/>
          </p:nvSpPr>
          <p:spPr>
            <a:xfrm>
              <a:off x="2601477" y="1755329"/>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2"/>
            <p:cNvSpPr/>
            <p:nvPr/>
          </p:nvSpPr>
          <p:spPr>
            <a:xfrm>
              <a:off x="2508498" y="1817880"/>
              <a:ext cx="923" cy="109"/>
            </a:xfrm>
            <a:custGeom>
              <a:rect b="b" l="l" r="r" t="t"/>
              <a:pathLst>
                <a:path extrusionOk="0" h="8" w="68">
                  <a:moveTo>
                    <a:pt x="67"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2"/>
            <p:cNvSpPr/>
            <p:nvPr/>
          </p:nvSpPr>
          <p:spPr>
            <a:xfrm>
              <a:off x="2600907" y="1755654"/>
              <a:ext cx="258" cy="163"/>
            </a:xfrm>
            <a:custGeom>
              <a:rect b="b" l="l" r="r" t="t"/>
              <a:pathLst>
                <a:path extrusionOk="0" h="12" w="19">
                  <a:moveTo>
                    <a:pt x="1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2"/>
            <p:cNvSpPr/>
            <p:nvPr/>
          </p:nvSpPr>
          <p:spPr>
            <a:xfrm>
              <a:off x="2504181" y="1817310"/>
              <a:ext cx="1195" cy="149"/>
            </a:xfrm>
            <a:custGeom>
              <a:rect b="b" l="l" r="r" t="t"/>
              <a:pathLst>
                <a:path extrusionOk="0" h="11" w="88">
                  <a:moveTo>
                    <a:pt x="88"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2"/>
            <p:cNvSpPr/>
            <p:nvPr/>
          </p:nvSpPr>
          <p:spPr>
            <a:xfrm>
              <a:off x="2512640" y="181839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2"/>
            <p:cNvSpPr/>
            <p:nvPr/>
          </p:nvSpPr>
          <p:spPr>
            <a:xfrm>
              <a:off x="2505457" y="1817446"/>
              <a:ext cx="1344" cy="204"/>
            </a:xfrm>
            <a:custGeom>
              <a:rect b="b" l="l" r="r" t="t"/>
              <a:pathLst>
                <a:path extrusionOk="0" h="15" w="99">
                  <a:moveTo>
                    <a:pt x="99"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2"/>
            <p:cNvSpPr/>
            <p:nvPr/>
          </p:nvSpPr>
          <p:spPr>
            <a:xfrm>
              <a:off x="2509788" y="1818070"/>
              <a:ext cx="1195" cy="204"/>
            </a:xfrm>
            <a:custGeom>
              <a:rect b="b" l="l" r="r" t="t"/>
              <a:pathLst>
                <a:path extrusionOk="0" h="15" w="88">
                  <a:moveTo>
                    <a:pt x="88"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2"/>
            <p:cNvSpPr/>
            <p:nvPr/>
          </p:nvSpPr>
          <p:spPr>
            <a:xfrm>
              <a:off x="2511404" y="1818355"/>
              <a:ext cx="149" cy="14"/>
            </a:xfrm>
            <a:custGeom>
              <a:rect b="b" l="l" r="r" t="t"/>
              <a:pathLst>
                <a:path extrusionOk="0" h="1" w="11">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2"/>
            <p:cNvSpPr/>
            <p:nvPr/>
          </p:nvSpPr>
          <p:spPr>
            <a:xfrm>
              <a:off x="2512029" y="181835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2"/>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2"/>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2"/>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2"/>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2"/>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2"/>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2"/>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2"/>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2"/>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2"/>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2"/>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2"/>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2"/>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2"/>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2"/>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2"/>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2"/>
            <p:cNvSpPr/>
            <p:nvPr/>
          </p:nvSpPr>
          <p:spPr>
            <a:xfrm>
              <a:off x="2859015" y="2039003"/>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2"/>
            <p:cNvSpPr/>
            <p:nvPr/>
          </p:nvSpPr>
          <p:spPr>
            <a:xfrm>
              <a:off x="2860481" y="2039098"/>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2"/>
            <p:cNvSpPr/>
            <p:nvPr/>
          </p:nvSpPr>
          <p:spPr>
            <a:xfrm>
              <a:off x="2860156" y="2039193"/>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2"/>
            <p:cNvSpPr/>
            <p:nvPr/>
          </p:nvSpPr>
          <p:spPr>
            <a:xfrm>
              <a:off x="2858160" y="203856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2"/>
            <p:cNvSpPr/>
            <p:nvPr/>
          </p:nvSpPr>
          <p:spPr>
            <a:xfrm>
              <a:off x="2858581" y="2038759"/>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2"/>
            <p:cNvSpPr/>
            <p:nvPr/>
          </p:nvSpPr>
          <p:spPr>
            <a:xfrm>
              <a:off x="2860821" y="2038949"/>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2"/>
            <p:cNvSpPr/>
            <p:nvPr/>
          </p:nvSpPr>
          <p:spPr>
            <a:xfrm>
              <a:off x="2852457" y="2033776"/>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2"/>
            <p:cNvSpPr/>
            <p:nvPr/>
          </p:nvSpPr>
          <p:spPr>
            <a:xfrm>
              <a:off x="2852267" y="2033301"/>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2"/>
            <p:cNvSpPr/>
            <p:nvPr/>
          </p:nvSpPr>
          <p:spPr>
            <a:xfrm>
              <a:off x="2852647" y="2034156"/>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2"/>
            <p:cNvSpPr/>
            <p:nvPr/>
          </p:nvSpPr>
          <p:spPr>
            <a:xfrm>
              <a:off x="2852118" y="2032826"/>
              <a:ext cx="109" cy="244"/>
            </a:xfrm>
            <a:custGeom>
              <a:rect b="b" l="l" r="r" t="t"/>
              <a:pathLst>
                <a:path extrusionOk="0" h="18" w="8">
                  <a:moveTo>
                    <a:pt x="1" y="0"/>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2"/>
            <p:cNvSpPr/>
            <p:nvPr/>
          </p:nvSpPr>
          <p:spPr>
            <a:xfrm>
              <a:off x="2851602" y="2031060"/>
              <a:ext cx="109" cy="339"/>
            </a:xfrm>
            <a:custGeom>
              <a:rect b="b" l="l" r="r" t="t"/>
              <a:pathLst>
                <a:path extrusionOk="0" h="25" w="8">
                  <a:moveTo>
                    <a:pt x="0" y="0"/>
                  </a:moveTo>
                  <a:lnTo>
                    <a:pt x="7"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2"/>
            <p:cNvSpPr/>
            <p:nvPr/>
          </p:nvSpPr>
          <p:spPr>
            <a:xfrm>
              <a:off x="2851928" y="2032296"/>
              <a:ext cx="109" cy="244"/>
            </a:xfrm>
            <a:custGeom>
              <a:rect b="b" l="l" r="r" t="t"/>
              <a:pathLst>
                <a:path extrusionOk="0" h="18"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2"/>
            <p:cNvSpPr/>
            <p:nvPr/>
          </p:nvSpPr>
          <p:spPr>
            <a:xfrm>
              <a:off x="2857725" y="2038189"/>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2"/>
            <p:cNvSpPr/>
            <p:nvPr/>
          </p:nvSpPr>
          <p:spPr>
            <a:xfrm>
              <a:off x="2851792" y="2031671"/>
              <a:ext cx="109" cy="299"/>
            </a:xfrm>
            <a:custGeom>
              <a:rect b="b" l="l" r="r" t="t"/>
              <a:pathLst>
                <a:path extrusionOk="0" h="22" w="8">
                  <a:moveTo>
                    <a:pt x="0" y="1"/>
                  </a:moveTo>
                  <a:lnTo>
                    <a:pt x="7"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2"/>
            <p:cNvSpPr/>
            <p:nvPr/>
          </p:nvSpPr>
          <p:spPr>
            <a:xfrm>
              <a:off x="2852837" y="2034482"/>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2"/>
            <p:cNvSpPr/>
            <p:nvPr/>
          </p:nvSpPr>
          <p:spPr>
            <a:xfrm>
              <a:off x="2856870" y="2037523"/>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2"/>
            <p:cNvSpPr/>
            <p:nvPr/>
          </p:nvSpPr>
          <p:spPr>
            <a:xfrm>
              <a:off x="2852973" y="2034821"/>
              <a:ext cx="109" cy="149"/>
            </a:xfrm>
            <a:custGeom>
              <a:rect b="b" l="l" r="r" t="t"/>
              <a:pathLst>
                <a:path extrusionOk="0" h="11" w="8">
                  <a:moveTo>
                    <a:pt x="1" y="0"/>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2"/>
            <p:cNvSpPr/>
            <p:nvPr/>
          </p:nvSpPr>
          <p:spPr>
            <a:xfrm>
              <a:off x="2854019" y="2035772"/>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2"/>
            <p:cNvSpPr/>
            <p:nvPr/>
          </p:nvSpPr>
          <p:spPr>
            <a:xfrm>
              <a:off x="2857304" y="203790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2"/>
            <p:cNvSpPr/>
            <p:nvPr/>
          </p:nvSpPr>
          <p:spPr>
            <a:xfrm>
              <a:off x="2854263" y="203581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2"/>
            <p:cNvSpPr/>
            <p:nvPr/>
          </p:nvSpPr>
          <p:spPr>
            <a:xfrm>
              <a:off x="2853163" y="2035107"/>
              <a:ext cx="109" cy="109"/>
            </a:xfrm>
            <a:custGeom>
              <a:rect b="b" l="l" r="r" t="t"/>
              <a:pathLst>
                <a:path extrusionOk="0" h="8" w="8">
                  <a:moveTo>
                    <a:pt x="1" y="0"/>
                  </a:move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2"/>
            <p:cNvSpPr/>
            <p:nvPr/>
          </p:nvSpPr>
          <p:spPr>
            <a:xfrm>
              <a:off x="2853598" y="2035487"/>
              <a:ext cx="109" cy="109"/>
            </a:xfrm>
            <a:custGeom>
              <a:rect b="b" l="l" r="r" t="t"/>
              <a:pathLst>
                <a:path extrusionOk="0" h="8" w="8">
                  <a:moveTo>
                    <a:pt x="0" y="0"/>
                  </a:moveTo>
                  <a:lnTo>
                    <a:pt x="7"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2"/>
            <p:cNvSpPr/>
            <p:nvPr/>
          </p:nvSpPr>
          <p:spPr>
            <a:xfrm>
              <a:off x="2853788" y="2035622"/>
              <a:ext cx="109" cy="109"/>
            </a:xfrm>
            <a:custGeom>
              <a:rect b="b" l="l" r="r" t="t"/>
              <a:pathLst>
                <a:path extrusionOk="0" h="8" w="8">
                  <a:moveTo>
                    <a:pt x="0" y="1"/>
                  </a:moveTo>
                  <a:lnTo>
                    <a:pt x="7"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2"/>
            <p:cNvSpPr/>
            <p:nvPr/>
          </p:nvSpPr>
          <p:spPr>
            <a:xfrm>
              <a:off x="2859490" y="2039139"/>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2"/>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2"/>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2"/>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2"/>
            <p:cNvSpPr/>
            <p:nvPr/>
          </p:nvSpPr>
          <p:spPr>
            <a:xfrm>
              <a:off x="2853353" y="2035297"/>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2"/>
            <p:cNvSpPr/>
            <p:nvPr/>
          </p:nvSpPr>
          <p:spPr>
            <a:xfrm>
              <a:off x="2860006" y="203919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2"/>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2"/>
            <p:cNvSpPr/>
            <p:nvPr/>
          </p:nvSpPr>
          <p:spPr>
            <a:xfrm>
              <a:off x="2909971" y="2013518"/>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2"/>
            <p:cNvSpPr/>
            <p:nvPr/>
          </p:nvSpPr>
          <p:spPr>
            <a:xfrm>
              <a:off x="2909632" y="2013478"/>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2"/>
            <p:cNvSpPr/>
            <p:nvPr/>
          </p:nvSpPr>
          <p:spPr>
            <a:xfrm>
              <a:off x="2910392" y="2013668"/>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2"/>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2"/>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2"/>
            <p:cNvSpPr/>
            <p:nvPr/>
          </p:nvSpPr>
          <p:spPr>
            <a:xfrm>
              <a:off x="2962679" y="2114861"/>
              <a:ext cx="54" cy="14"/>
            </a:xfrm>
            <a:custGeom>
              <a:rect b="b" l="l" r="r" t="t"/>
              <a:pathLst>
                <a:path extrusionOk="0" h="1" w="4">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2"/>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2"/>
            <p:cNvSpPr/>
            <p:nvPr/>
          </p:nvSpPr>
          <p:spPr>
            <a:xfrm>
              <a:off x="2962544" y="2114806"/>
              <a:ext cx="0" cy="14"/>
            </a:xfrm>
            <a:custGeom>
              <a:rect b="b" l="l" r="r" t="t"/>
              <a:pathLst>
                <a:path extrusionOk="0" h="1" w="0">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2"/>
            <p:cNvSpPr/>
            <p:nvPr/>
          </p:nvSpPr>
          <p:spPr>
            <a:xfrm>
              <a:off x="2962924" y="211471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2"/>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2"/>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2"/>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2"/>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2"/>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2"/>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2"/>
            <p:cNvSpPr/>
            <p:nvPr/>
          </p:nvSpPr>
          <p:spPr>
            <a:xfrm>
              <a:off x="2142734" y="1667061"/>
              <a:ext cx="923" cy="149"/>
            </a:xfrm>
            <a:custGeom>
              <a:rect b="b" l="l" r="r" t="t"/>
              <a:pathLst>
                <a:path extrusionOk="0" h="11" w="68">
                  <a:moveTo>
                    <a:pt x="67"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2"/>
            <p:cNvSpPr/>
            <p:nvPr/>
          </p:nvSpPr>
          <p:spPr>
            <a:xfrm>
              <a:off x="2105477" y="1674515"/>
              <a:ext cx="299" cy="14"/>
            </a:xfrm>
            <a:custGeom>
              <a:rect b="b" l="l" r="r" t="t"/>
              <a:pathLst>
                <a:path extrusionOk="0" h="1" w="22">
                  <a:moveTo>
                    <a:pt x="2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2"/>
            <p:cNvSpPr/>
            <p:nvPr/>
          </p:nvSpPr>
          <p:spPr>
            <a:xfrm>
              <a:off x="2105097" y="1674570"/>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2"/>
            <p:cNvSpPr/>
            <p:nvPr/>
          </p:nvSpPr>
          <p:spPr>
            <a:xfrm>
              <a:off x="2101866" y="1674610"/>
              <a:ext cx="2770" cy="204"/>
            </a:xfrm>
            <a:custGeom>
              <a:rect b="b" l="l" r="r" t="t"/>
              <a:pathLst>
                <a:path extrusionOk="0" h="15" w="204">
                  <a:moveTo>
                    <a:pt x="203"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2"/>
            <p:cNvSpPr/>
            <p:nvPr/>
          </p:nvSpPr>
          <p:spPr>
            <a:xfrm>
              <a:off x="2104622" y="1674570"/>
              <a:ext cx="394" cy="14"/>
            </a:xfrm>
            <a:custGeom>
              <a:rect b="b" l="l" r="r" t="t"/>
              <a:pathLst>
                <a:path extrusionOk="0" h="1" w="29">
                  <a:moveTo>
                    <a:pt x="2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2"/>
            <p:cNvSpPr/>
            <p:nvPr/>
          </p:nvSpPr>
          <p:spPr>
            <a:xfrm>
              <a:off x="2101526" y="1674855"/>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2"/>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2"/>
            <p:cNvSpPr/>
            <p:nvPr/>
          </p:nvSpPr>
          <p:spPr>
            <a:xfrm>
              <a:off x="2106903" y="167447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2"/>
            <p:cNvSpPr/>
            <p:nvPr/>
          </p:nvSpPr>
          <p:spPr>
            <a:xfrm>
              <a:off x="2106659" y="167447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2"/>
            <p:cNvSpPr/>
            <p:nvPr/>
          </p:nvSpPr>
          <p:spPr>
            <a:xfrm>
              <a:off x="2105858" y="1674515"/>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2"/>
            <p:cNvSpPr/>
            <p:nvPr/>
          </p:nvSpPr>
          <p:spPr>
            <a:xfrm>
              <a:off x="2107134" y="167447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2"/>
            <p:cNvSpPr/>
            <p:nvPr/>
          </p:nvSpPr>
          <p:spPr>
            <a:xfrm>
              <a:off x="2106183" y="1674475"/>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2"/>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2"/>
            <p:cNvSpPr/>
            <p:nvPr/>
          </p:nvSpPr>
          <p:spPr>
            <a:xfrm>
              <a:off x="2101771" y="1676416"/>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2"/>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2"/>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2"/>
            <p:cNvSpPr/>
            <p:nvPr/>
          </p:nvSpPr>
          <p:spPr>
            <a:xfrm>
              <a:off x="2101676" y="167628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2"/>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2"/>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2"/>
            <p:cNvSpPr/>
            <p:nvPr/>
          </p:nvSpPr>
          <p:spPr>
            <a:xfrm>
              <a:off x="2143304" y="1674760"/>
              <a:ext cx="14" cy="489"/>
            </a:xfrm>
            <a:custGeom>
              <a:rect b="b" l="l" r="r" t="t"/>
              <a:pathLst>
                <a:path extrusionOk="0" h="36" w="1">
                  <a:moveTo>
                    <a:pt x="1" y="0"/>
                  </a:moveTo>
                  <a:lnTo>
                    <a:pt x="1"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2"/>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2"/>
            <p:cNvSpPr/>
            <p:nvPr/>
          </p:nvSpPr>
          <p:spPr>
            <a:xfrm>
              <a:off x="2143304" y="1672044"/>
              <a:ext cx="14" cy="258"/>
            </a:xfrm>
            <a:custGeom>
              <a:rect b="b" l="l" r="r" t="t"/>
              <a:pathLst>
                <a:path extrusionOk="0" h="19" w="1">
                  <a:moveTo>
                    <a:pt x="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2"/>
            <p:cNvSpPr/>
            <p:nvPr/>
          </p:nvSpPr>
          <p:spPr>
            <a:xfrm>
              <a:off x="2143304" y="1673524"/>
              <a:ext cx="14" cy="394"/>
            </a:xfrm>
            <a:custGeom>
              <a:rect b="b" l="l" r="r" t="t"/>
              <a:pathLst>
                <a:path extrusionOk="0" h="29" w="1">
                  <a:moveTo>
                    <a:pt x="1"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2"/>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2"/>
            <p:cNvSpPr/>
            <p:nvPr/>
          </p:nvSpPr>
          <p:spPr>
            <a:xfrm>
              <a:off x="2143589" y="1667251"/>
              <a:ext cx="68" cy="394"/>
            </a:xfrm>
            <a:custGeom>
              <a:rect b="b" l="l" r="r" t="t"/>
              <a:pathLst>
                <a:path extrusionOk="0" h="29" w="5">
                  <a:moveTo>
                    <a:pt x="4" y="0"/>
                  </a:move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2"/>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2"/>
            <p:cNvSpPr/>
            <p:nvPr/>
          </p:nvSpPr>
          <p:spPr>
            <a:xfrm>
              <a:off x="2184336" y="17022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2"/>
            <p:cNvSpPr/>
            <p:nvPr/>
          </p:nvSpPr>
          <p:spPr>
            <a:xfrm>
              <a:off x="2184376" y="170266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2"/>
            <p:cNvSpPr/>
            <p:nvPr/>
          </p:nvSpPr>
          <p:spPr>
            <a:xfrm>
              <a:off x="2184376" y="17024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2"/>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2"/>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2"/>
            <p:cNvSpPr/>
            <p:nvPr/>
          </p:nvSpPr>
          <p:spPr>
            <a:xfrm>
              <a:off x="2184241" y="1703558"/>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2"/>
            <p:cNvSpPr/>
            <p:nvPr/>
          </p:nvSpPr>
          <p:spPr>
            <a:xfrm>
              <a:off x="2184145" y="1704033"/>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2"/>
            <p:cNvSpPr/>
            <p:nvPr/>
          </p:nvSpPr>
          <p:spPr>
            <a:xfrm>
              <a:off x="2185422" y="169952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2"/>
            <p:cNvSpPr/>
            <p:nvPr/>
          </p:nvSpPr>
          <p:spPr>
            <a:xfrm>
              <a:off x="2184336" y="17029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2"/>
            <p:cNvSpPr/>
            <p:nvPr/>
          </p:nvSpPr>
          <p:spPr>
            <a:xfrm>
              <a:off x="2184336" y="170323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2"/>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2"/>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2"/>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2"/>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2"/>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2"/>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2"/>
            <p:cNvSpPr/>
            <p:nvPr/>
          </p:nvSpPr>
          <p:spPr>
            <a:xfrm>
              <a:off x="2190649" y="16926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2"/>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2"/>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2"/>
            <p:cNvSpPr/>
            <p:nvPr/>
          </p:nvSpPr>
          <p:spPr>
            <a:xfrm>
              <a:off x="2186331" y="1673334"/>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2"/>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2"/>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2"/>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2"/>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2"/>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2"/>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2"/>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2"/>
            <p:cNvSpPr/>
            <p:nvPr/>
          </p:nvSpPr>
          <p:spPr>
            <a:xfrm>
              <a:off x="2190989" y="168511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2"/>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2"/>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2"/>
            <p:cNvSpPr/>
            <p:nvPr/>
          </p:nvSpPr>
          <p:spPr>
            <a:xfrm>
              <a:off x="2192740" y="1702512"/>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2"/>
            <p:cNvSpPr/>
            <p:nvPr/>
          </p:nvSpPr>
          <p:spPr>
            <a:xfrm>
              <a:off x="2194546" y="1703272"/>
              <a:ext cx="679" cy="353"/>
            </a:xfrm>
            <a:custGeom>
              <a:rect b="b" l="l" r="r" t="t"/>
              <a:pathLst>
                <a:path extrusionOk="0" h="26" w="50">
                  <a:moveTo>
                    <a:pt x="50"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2"/>
            <p:cNvSpPr/>
            <p:nvPr/>
          </p:nvSpPr>
          <p:spPr>
            <a:xfrm>
              <a:off x="2193270" y="1702661"/>
              <a:ext cx="299" cy="149"/>
            </a:xfrm>
            <a:custGeom>
              <a:rect b="b" l="l" r="r" t="t"/>
              <a:pathLst>
                <a:path extrusionOk="0" h="11" w="22">
                  <a:moveTo>
                    <a:pt x="2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2"/>
            <p:cNvSpPr/>
            <p:nvPr/>
          </p:nvSpPr>
          <p:spPr>
            <a:xfrm>
              <a:off x="2195646" y="1703843"/>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2"/>
            <p:cNvSpPr/>
            <p:nvPr/>
          </p:nvSpPr>
          <p:spPr>
            <a:xfrm>
              <a:off x="2196067" y="1672098"/>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2"/>
            <p:cNvSpPr/>
            <p:nvPr/>
          </p:nvSpPr>
          <p:spPr>
            <a:xfrm>
              <a:off x="2197017" y="1672289"/>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2"/>
            <p:cNvSpPr/>
            <p:nvPr/>
          </p:nvSpPr>
          <p:spPr>
            <a:xfrm>
              <a:off x="2196596" y="1672194"/>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2"/>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2"/>
            <p:cNvSpPr/>
            <p:nvPr/>
          </p:nvSpPr>
          <p:spPr>
            <a:xfrm>
              <a:off x="2196311" y="1672139"/>
              <a:ext cx="204" cy="68"/>
            </a:xfrm>
            <a:custGeom>
              <a:rect b="b" l="l" r="r" t="t"/>
              <a:pathLst>
                <a:path extrusionOk="0" h="5" w="15">
                  <a:moveTo>
                    <a:pt x="1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2"/>
            <p:cNvSpPr/>
            <p:nvPr/>
          </p:nvSpPr>
          <p:spPr>
            <a:xfrm>
              <a:off x="2197397" y="1672614"/>
              <a:ext cx="68" cy="109"/>
            </a:xfrm>
            <a:custGeom>
              <a:rect b="b" l="l" r="r" t="t"/>
              <a:pathLst>
                <a:path extrusionOk="0" h="8" w="5">
                  <a:moveTo>
                    <a:pt x="4"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2"/>
            <p:cNvSpPr/>
            <p:nvPr/>
          </p:nvSpPr>
          <p:spPr>
            <a:xfrm>
              <a:off x="2197546" y="1672900"/>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2"/>
            <p:cNvSpPr/>
            <p:nvPr/>
          </p:nvSpPr>
          <p:spPr>
            <a:xfrm>
              <a:off x="2197302" y="1672329"/>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2"/>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2"/>
            <p:cNvSpPr/>
            <p:nvPr/>
          </p:nvSpPr>
          <p:spPr>
            <a:xfrm>
              <a:off x="2198253" y="1673904"/>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2"/>
            <p:cNvSpPr/>
            <p:nvPr/>
          </p:nvSpPr>
          <p:spPr>
            <a:xfrm>
              <a:off x="2198022" y="1673565"/>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2"/>
            <p:cNvSpPr/>
            <p:nvPr/>
          </p:nvSpPr>
          <p:spPr>
            <a:xfrm>
              <a:off x="2197777" y="1673280"/>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2"/>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2"/>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2"/>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2"/>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2"/>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2"/>
            <p:cNvSpPr/>
            <p:nvPr/>
          </p:nvSpPr>
          <p:spPr>
            <a:xfrm>
              <a:off x="2200208" y="1705703"/>
              <a:ext cx="2444" cy="489"/>
            </a:xfrm>
            <a:custGeom>
              <a:rect b="b" l="l" r="r" t="t"/>
              <a:pathLst>
                <a:path extrusionOk="0" h="36" w="180">
                  <a:moveTo>
                    <a:pt x="179" y="0"/>
                  </a:moveTo>
                  <a:lnTo>
                    <a:pt x="0"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2"/>
            <p:cNvSpPr/>
            <p:nvPr/>
          </p:nvSpPr>
          <p:spPr>
            <a:xfrm>
              <a:off x="2207906" y="1704657"/>
              <a:ext cx="584" cy="109"/>
            </a:xfrm>
            <a:custGeom>
              <a:rect b="b" l="l" r="r" t="t"/>
              <a:pathLst>
                <a:path extrusionOk="0" h="8" w="43">
                  <a:moveTo>
                    <a:pt x="43"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2"/>
            <p:cNvSpPr/>
            <p:nvPr/>
          </p:nvSpPr>
          <p:spPr>
            <a:xfrm>
              <a:off x="2208857" y="1704467"/>
              <a:ext cx="543" cy="109"/>
            </a:xfrm>
            <a:custGeom>
              <a:rect b="b" l="l" r="r" t="t"/>
              <a:pathLst>
                <a:path extrusionOk="0" h="8" w="40">
                  <a:moveTo>
                    <a:pt x="39"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2"/>
            <p:cNvSpPr/>
            <p:nvPr/>
          </p:nvSpPr>
          <p:spPr>
            <a:xfrm>
              <a:off x="2206100" y="1704942"/>
              <a:ext cx="584" cy="109"/>
            </a:xfrm>
            <a:custGeom>
              <a:rect b="b" l="l" r="r" t="t"/>
              <a:pathLst>
                <a:path extrusionOk="0" h="8" w="43">
                  <a:moveTo>
                    <a:pt x="43"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2"/>
            <p:cNvSpPr/>
            <p:nvPr/>
          </p:nvSpPr>
          <p:spPr>
            <a:xfrm>
              <a:off x="2209766" y="1704318"/>
              <a:ext cx="489" cy="109"/>
            </a:xfrm>
            <a:custGeom>
              <a:rect b="b" l="l" r="r" t="t"/>
              <a:pathLst>
                <a:path extrusionOk="0" h="8" w="36">
                  <a:moveTo>
                    <a:pt x="3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2"/>
            <p:cNvSpPr/>
            <p:nvPr/>
          </p:nvSpPr>
          <p:spPr>
            <a:xfrm>
              <a:off x="2203493" y="1705418"/>
              <a:ext cx="625" cy="149"/>
            </a:xfrm>
            <a:custGeom>
              <a:rect b="b" l="l" r="r" t="t"/>
              <a:pathLst>
                <a:path extrusionOk="0" h="11" w="46">
                  <a:moveTo>
                    <a:pt x="46"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2"/>
            <p:cNvSpPr/>
            <p:nvPr/>
          </p:nvSpPr>
          <p:spPr>
            <a:xfrm>
              <a:off x="2210662" y="1704182"/>
              <a:ext cx="489" cy="109"/>
            </a:xfrm>
            <a:custGeom>
              <a:rect b="b" l="l" r="r" t="t"/>
              <a:pathLst>
                <a:path extrusionOk="0" h="8" w="36">
                  <a:moveTo>
                    <a:pt x="36"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2"/>
            <p:cNvSpPr/>
            <p:nvPr/>
          </p:nvSpPr>
          <p:spPr>
            <a:xfrm>
              <a:off x="2205150" y="1705078"/>
              <a:ext cx="679" cy="163"/>
            </a:xfrm>
            <a:custGeom>
              <a:rect b="b" l="l" r="r" t="t"/>
              <a:pathLst>
                <a:path extrusionOk="0" h="12" w="50">
                  <a:moveTo>
                    <a:pt x="50"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2"/>
            <p:cNvSpPr/>
            <p:nvPr/>
          </p:nvSpPr>
          <p:spPr>
            <a:xfrm>
              <a:off x="2202679" y="1705553"/>
              <a:ext cx="679" cy="163"/>
            </a:xfrm>
            <a:custGeom>
              <a:rect b="b" l="l" r="r" t="t"/>
              <a:pathLst>
                <a:path extrusionOk="0" h="12" w="50">
                  <a:moveTo>
                    <a:pt x="50"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2"/>
            <p:cNvSpPr/>
            <p:nvPr/>
          </p:nvSpPr>
          <p:spPr>
            <a:xfrm>
              <a:off x="2204295" y="1705268"/>
              <a:ext cx="679" cy="109"/>
            </a:xfrm>
            <a:custGeom>
              <a:rect b="b" l="l" r="r" t="t"/>
              <a:pathLst>
                <a:path extrusionOk="0" h="8" w="50">
                  <a:moveTo>
                    <a:pt x="50"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2"/>
            <p:cNvSpPr/>
            <p:nvPr/>
          </p:nvSpPr>
          <p:spPr>
            <a:xfrm>
              <a:off x="2207010" y="1704793"/>
              <a:ext cx="584" cy="109"/>
            </a:xfrm>
            <a:custGeom>
              <a:rect b="b" l="l" r="r" t="t"/>
              <a:pathLst>
                <a:path extrusionOk="0" h="8" w="43">
                  <a:moveTo>
                    <a:pt x="42"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2"/>
            <p:cNvSpPr/>
            <p:nvPr/>
          </p:nvSpPr>
          <p:spPr>
            <a:xfrm>
              <a:off x="2189604" y="1699050"/>
              <a:ext cx="299" cy="339"/>
            </a:xfrm>
            <a:custGeom>
              <a:rect b="b" l="l" r="r" t="t"/>
              <a:pathLst>
                <a:path extrusionOk="0" h="25" w="22">
                  <a:moveTo>
                    <a:pt x="22"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2"/>
            <p:cNvSpPr/>
            <p:nvPr/>
          </p:nvSpPr>
          <p:spPr>
            <a:xfrm>
              <a:off x="2190364" y="1699946"/>
              <a:ext cx="353" cy="394"/>
            </a:xfrm>
            <a:custGeom>
              <a:rect b="b" l="l" r="r" t="t"/>
              <a:pathLst>
                <a:path extrusionOk="0" h="29" w="26">
                  <a:moveTo>
                    <a:pt x="25"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2"/>
            <p:cNvSpPr/>
            <p:nvPr/>
          </p:nvSpPr>
          <p:spPr>
            <a:xfrm>
              <a:off x="2191314" y="1701046"/>
              <a:ext cx="299" cy="394"/>
            </a:xfrm>
            <a:custGeom>
              <a:rect b="b" l="l" r="r" t="t"/>
              <a:pathLst>
                <a:path extrusionOk="0" h="29" w="22">
                  <a:moveTo>
                    <a:pt x="22"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2"/>
            <p:cNvSpPr/>
            <p:nvPr/>
          </p:nvSpPr>
          <p:spPr>
            <a:xfrm>
              <a:off x="2188178" y="1697475"/>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2"/>
            <p:cNvSpPr/>
            <p:nvPr/>
          </p:nvSpPr>
          <p:spPr>
            <a:xfrm>
              <a:off x="2188843" y="1698235"/>
              <a:ext cx="299" cy="353"/>
            </a:xfrm>
            <a:custGeom>
              <a:rect b="b" l="l" r="r" t="t"/>
              <a:pathLst>
                <a:path extrusionOk="0" h="26" w="22">
                  <a:moveTo>
                    <a:pt x="22"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2"/>
            <p:cNvSpPr/>
            <p:nvPr/>
          </p:nvSpPr>
          <p:spPr>
            <a:xfrm>
              <a:off x="2191980" y="1701901"/>
              <a:ext cx="299" cy="394"/>
            </a:xfrm>
            <a:custGeom>
              <a:rect b="b" l="l" r="r" t="t"/>
              <a:pathLst>
                <a:path extrusionOk="0" h="29" w="22">
                  <a:moveTo>
                    <a:pt x="22"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2"/>
            <p:cNvSpPr/>
            <p:nvPr/>
          </p:nvSpPr>
          <p:spPr>
            <a:xfrm>
              <a:off x="2187513" y="1696769"/>
              <a:ext cx="204" cy="204"/>
            </a:xfrm>
            <a:custGeom>
              <a:rect b="b" l="l" r="r" t="t"/>
              <a:pathLst>
                <a:path extrusionOk="0" h="15" w="15">
                  <a:moveTo>
                    <a:pt x="15"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7" name="Google Shape;6897;p62"/>
          <p:cNvGrpSpPr/>
          <p:nvPr/>
        </p:nvGrpSpPr>
        <p:grpSpPr>
          <a:xfrm>
            <a:off x="3450485" y="919691"/>
            <a:ext cx="2310381" cy="1488888"/>
            <a:chOff x="229225" y="549050"/>
            <a:chExt cx="7161750" cy="4615275"/>
          </a:xfrm>
        </p:grpSpPr>
        <p:sp>
          <p:nvSpPr>
            <p:cNvPr id="6898" name="Google Shape;6898;p62"/>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2"/>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2"/>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2"/>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2"/>
            <p:cNvSpPr/>
            <p:nvPr/>
          </p:nvSpPr>
          <p:spPr>
            <a:xfrm>
              <a:off x="485900" y="2399275"/>
              <a:ext cx="75" cy="175"/>
            </a:xfrm>
            <a:custGeom>
              <a:rect b="b" l="l" r="r" t="t"/>
              <a:pathLst>
                <a:path extrusionOk="0" fill="none" h="7" w="3">
                  <a:moveTo>
                    <a:pt x="0" y="6"/>
                  </a:moveTo>
                  <a:cubicBezTo>
                    <a:pt x="3" y="6"/>
                    <a:pt x="3" y="0"/>
                    <a:pt x="0" y="0"/>
                  </a:cubicBez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2"/>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2"/>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2"/>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2"/>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2"/>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2"/>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2"/>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2"/>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2"/>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2"/>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2"/>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2"/>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2"/>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2"/>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2"/>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2"/>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2"/>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2"/>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2"/>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2"/>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2"/>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2"/>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2"/>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2"/>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2"/>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2"/>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2"/>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2"/>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2"/>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2"/>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2"/>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2"/>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2"/>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2"/>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2"/>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2"/>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2"/>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2"/>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2"/>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2"/>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2"/>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2"/>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2"/>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2"/>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2"/>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2"/>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2"/>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2"/>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2"/>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2"/>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2"/>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2"/>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2"/>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2"/>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2"/>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2"/>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2"/>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2"/>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2"/>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2"/>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2"/>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2"/>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2"/>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2"/>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2"/>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2"/>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2"/>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2"/>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2"/>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2"/>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2"/>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2"/>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2"/>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2"/>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2"/>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2"/>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2"/>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2"/>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2"/>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2"/>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2"/>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2"/>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2"/>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2"/>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2"/>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2"/>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2"/>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2"/>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2"/>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2"/>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2"/>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2"/>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2"/>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2"/>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2"/>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2"/>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2"/>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2"/>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2"/>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2"/>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2"/>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2"/>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2"/>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2"/>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2"/>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2"/>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2"/>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2"/>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2"/>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2"/>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2"/>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2"/>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5" name="Google Shape;7015;p62"/>
          <p:cNvGrpSpPr/>
          <p:nvPr/>
        </p:nvGrpSpPr>
        <p:grpSpPr>
          <a:xfrm>
            <a:off x="3548403" y="2849588"/>
            <a:ext cx="2310282" cy="1374222"/>
            <a:chOff x="238125" y="732525"/>
            <a:chExt cx="7130500" cy="4241425"/>
          </a:xfrm>
        </p:grpSpPr>
        <p:sp>
          <p:nvSpPr>
            <p:cNvPr id="7016" name="Google Shape;7016;p62"/>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2"/>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2"/>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2"/>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2"/>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2"/>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2"/>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2"/>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2"/>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2"/>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2"/>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2"/>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2"/>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2"/>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2"/>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2"/>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2"/>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2"/>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2"/>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2"/>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2"/>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2"/>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2"/>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2"/>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2"/>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2"/>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2"/>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2"/>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2"/>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2"/>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2"/>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2"/>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2"/>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2"/>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2"/>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2"/>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2"/>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2"/>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2"/>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2"/>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2"/>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2"/>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2"/>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2"/>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2"/>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2"/>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2"/>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2"/>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2"/>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2"/>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2"/>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2"/>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2"/>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2"/>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2"/>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2"/>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2"/>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2"/>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2"/>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2"/>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2"/>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2"/>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2"/>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2"/>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2"/>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2"/>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2"/>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2"/>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2"/>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2"/>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2"/>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2"/>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2"/>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2"/>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2"/>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2"/>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2"/>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2"/>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2"/>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2"/>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2"/>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2"/>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2"/>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2"/>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2"/>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2"/>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2"/>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2"/>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2"/>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2"/>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2"/>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2"/>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2"/>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2"/>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2"/>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2"/>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2"/>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2"/>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2"/>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2"/>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2"/>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2"/>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2"/>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2"/>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2"/>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2"/>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2"/>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2"/>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2"/>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2"/>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2"/>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2"/>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2"/>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2"/>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33" name="Shape 7133"/>
        <p:cNvGrpSpPr/>
        <p:nvPr/>
      </p:nvGrpSpPr>
      <p:grpSpPr>
        <a:xfrm>
          <a:off x="0" y="0"/>
          <a:ext cx="0" cy="0"/>
          <a:chOff x="0" y="0"/>
          <a:chExt cx="0" cy="0"/>
        </a:xfrm>
      </p:grpSpPr>
      <p:grpSp>
        <p:nvGrpSpPr>
          <p:cNvPr id="7134" name="Google Shape;7134;p63"/>
          <p:cNvGrpSpPr/>
          <p:nvPr/>
        </p:nvGrpSpPr>
        <p:grpSpPr>
          <a:xfrm>
            <a:off x="2100560" y="3398663"/>
            <a:ext cx="1102891" cy="760337"/>
            <a:chOff x="4967783" y="2151471"/>
            <a:chExt cx="3920692" cy="2702940"/>
          </a:xfrm>
        </p:grpSpPr>
        <p:grpSp>
          <p:nvGrpSpPr>
            <p:cNvPr id="7135" name="Google Shape;7135;p63"/>
            <p:cNvGrpSpPr/>
            <p:nvPr/>
          </p:nvGrpSpPr>
          <p:grpSpPr>
            <a:xfrm>
              <a:off x="5045709" y="2252109"/>
              <a:ext cx="3761071" cy="2501708"/>
              <a:chOff x="2691784" y="1805334"/>
              <a:chExt cx="3761071" cy="2501708"/>
            </a:xfrm>
          </p:grpSpPr>
          <p:sp>
            <p:nvSpPr>
              <p:cNvPr id="7136" name="Google Shape;7136;p63"/>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3"/>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3"/>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3"/>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3"/>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3"/>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3"/>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3" name="Google Shape;7143;p63"/>
            <p:cNvGrpSpPr/>
            <p:nvPr/>
          </p:nvGrpSpPr>
          <p:grpSpPr>
            <a:xfrm>
              <a:off x="4967783" y="2151471"/>
              <a:ext cx="3920692" cy="2702940"/>
              <a:chOff x="2613858" y="1704696"/>
              <a:chExt cx="3920692" cy="2702940"/>
            </a:xfrm>
          </p:grpSpPr>
          <p:sp>
            <p:nvSpPr>
              <p:cNvPr id="7144" name="Google Shape;7144;p63"/>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3"/>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3"/>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3"/>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3"/>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49" name="Google Shape;7149;p63"/>
          <p:cNvGrpSpPr/>
          <p:nvPr/>
        </p:nvGrpSpPr>
        <p:grpSpPr>
          <a:xfrm>
            <a:off x="3504468" y="1286940"/>
            <a:ext cx="1561911" cy="708580"/>
            <a:chOff x="3530532" y="1496185"/>
            <a:chExt cx="1561911" cy="708580"/>
          </a:xfrm>
        </p:grpSpPr>
        <p:grpSp>
          <p:nvGrpSpPr>
            <p:cNvPr id="7150" name="Google Shape;7150;p63"/>
            <p:cNvGrpSpPr/>
            <p:nvPr/>
          </p:nvGrpSpPr>
          <p:grpSpPr>
            <a:xfrm>
              <a:off x="3720318" y="1857562"/>
              <a:ext cx="1372125" cy="54"/>
              <a:chOff x="3720318" y="1857562"/>
              <a:chExt cx="1372125" cy="54"/>
            </a:xfrm>
          </p:grpSpPr>
          <p:cxnSp>
            <p:nvCxnSpPr>
              <p:cNvPr id="7151" name="Google Shape;7151;p63"/>
              <p:cNvCxnSpPr>
                <a:endCxn id="7152"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153" name="Google Shape;7153;p63"/>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154" name="Google Shape;7154;p63"/>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155" name="Google Shape;7155;p63"/>
              <p:cNvCxnSpPr>
                <a:stCxn id="7152"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156" name="Google Shape;7156;p63"/>
            <p:cNvGrpSpPr/>
            <p:nvPr/>
          </p:nvGrpSpPr>
          <p:grpSpPr>
            <a:xfrm>
              <a:off x="3567462" y="1496185"/>
              <a:ext cx="286500" cy="272914"/>
              <a:chOff x="3567462" y="1496185"/>
              <a:chExt cx="286500" cy="272914"/>
            </a:xfrm>
          </p:grpSpPr>
          <p:cxnSp>
            <p:nvCxnSpPr>
              <p:cNvPr id="7157" name="Google Shape;7157;p63"/>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158" name="Google Shape;7158;p63"/>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59" name="Google Shape;7159;p63"/>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3"/>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61" name="Google Shape;7161;p63"/>
            <p:cNvGrpSpPr/>
            <p:nvPr/>
          </p:nvGrpSpPr>
          <p:grpSpPr>
            <a:xfrm>
              <a:off x="3929014" y="1960574"/>
              <a:ext cx="286500" cy="242342"/>
              <a:chOff x="3929014" y="1960574"/>
              <a:chExt cx="286500" cy="242342"/>
            </a:xfrm>
          </p:grpSpPr>
          <p:cxnSp>
            <p:nvCxnSpPr>
              <p:cNvPr id="7162" name="Google Shape;7162;p63"/>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163" name="Google Shape;7163;p63"/>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4" name="Google Shape;7164;p63"/>
            <p:cNvGrpSpPr/>
            <p:nvPr/>
          </p:nvGrpSpPr>
          <p:grpSpPr>
            <a:xfrm>
              <a:off x="4290828" y="1496185"/>
              <a:ext cx="286500" cy="272914"/>
              <a:chOff x="4290828" y="1496185"/>
              <a:chExt cx="286500" cy="272914"/>
            </a:xfrm>
          </p:grpSpPr>
          <p:cxnSp>
            <p:nvCxnSpPr>
              <p:cNvPr id="7165" name="Google Shape;7165;p63"/>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166" name="Google Shape;7166;p63"/>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67" name="Google Shape;7167;p63"/>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3"/>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68" name="Google Shape;7168;p63"/>
            <p:cNvGrpSpPr/>
            <p:nvPr/>
          </p:nvGrpSpPr>
          <p:grpSpPr>
            <a:xfrm>
              <a:off x="4657726" y="1959674"/>
              <a:ext cx="286500" cy="245092"/>
              <a:chOff x="4657726" y="1959674"/>
              <a:chExt cx="286500" cy="245092"/>
            </a:xfrm>
          </p:grpSpPr>
          <p:cxnSp>
            <p:nvCxnSpPr>
              <p:cNvPr id="7169" name="Google Shape;7169;p63"/>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170" name="Google Shape;7170;p63"/>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71" name="Google Shape;7171;p63"/>
          <p:cNvGrpSpPr/>
          <p:nvPr/>
        </p:nvGrpSpPr>
        <p:grpSpPr>
          <a:xfrm>
            <a:off x="3486488" y="2149036"/>
            <a:ext cx="1597032" cy="378649"/>
            <a:chOff x="3512551" y="2358282"/>
            <a:chExt cx="1597032" cy="378649"/>
          </a:xfrm>
        </p:grpSpPr>
        <p:grpSp>
          <p:nvGrpSpPr>
            <p:cNvPr id="7172" name="Google Shape;7172;p63"/>
            <p:cNvGrpSpPr/>
            <p:nvPr/>
          </p:nvGrpSpPr>
          <p:grpSpPr>
            <a:xfrm>
              <a:off x="3738198" y="2553002"/>
              <a:ext cx="1145834" cy="117"/>
              <a:chOff x="3738198" y="2553002"/>
              <a:chExt cx="1145834" cy="117"/>
            </a:xfrm>
          </p:grpSpPr>
          <p:cxnSp>
            <p:nvCxnSpPr>
              <p:cNvPr id="7173" name="Google Shape;7173;p63"/>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174" name="Google Shape;7174;p63"/>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175" name="Google Shape;7175;p63"/>
              <p:cNvCxnSpPr>
                <a:stCxn id="7176" idx="6"/>
                <a:endCxn id="7177"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178" name="Google Shape;7178;p63"/>
            <p:cNvGrpSpPr/>
            <p:nvPr/>
          </p:nvGrpSpPr>
          <p:grpSpPr>
            <a:xfrm>
              <a:off x="3969644" y="2440153"/>
              <a:ext cx="225900" cy="296779"/>
              <a:chOff x="3969644" y="2440153"/>
              <a:chExt cx="225900" cy="296779"/>
            </a:xfrm>
          </p:grpSpPr>
          <p:cxnSp>
            <p:nvCxnSpPr>
              <p:cNvPr id="7179" name="Google Shape;7179;p63"/>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177" name="Google Shape;7177;p63"/>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3"/>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1" name="Google Shape;7181;p63"/>
            <p:cNvGrpSpPr/>
            <p:nvPr/>
          </p:nvGrpSpPr>
          <p:grpSpPr>
            <a:xfrm>
              <a:off x="4426818" y="2358282"/>
              <a:ext cx="225600" cy="307471"/>
              <a:chOff x="4426818" y="2358282"/>
              <a:chExt cx="225600" cy="307471"/>
            </a:xfrm>
          </p:grpSpPr>
          <p:cxnSp>
            <p:nvCxnSpPr>
              <p:cNvPr id="7182" name="Google Shape;7182;p63"/>
              <p:cNvCxnSpPr>
                <a:stCxn id="7183"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184" name="Google Shape;7184;p63"/>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3"/>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5" name="Google Shape;7185;p63"/>
            <p:cNvGrpSpPr/>
            <p:nvPr/>
          </p:nvGrpSpPr>
          <p:grpSpPr>
            <a:xfrm>
              <a:off x="4883984" y="2440153"/>
              <a:ext cx="225600" cy="296479"/>
              <a:chOff x="4883984" y="2440153"/>
              <a:chExt cx="225600" cy="296479"/>
            </a:xfrm>
          </p:grpSpPr>
          <p:cxnSp>
            <p:nvCxnSpPr>
              <p:cNvPr id="7186" name="Google Shape;7186;p63"/>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187" name="Google Shape;7187;p63"/>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3"/>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9" name="Google Shape;7189;p63"/>
            <p:cNvGrpSpPr/>
            <p:nvPr/>
          </p:nvGrpSpPr>
          <p:grpSpPr>
            <a:xfrm>
              <a:off x="3512551" y="2358356"/>
              <a:ext cx="225647" cy="307629"/>
              <a:chOff x="2182679" y="2005014"/>
              <a:chExt cx="792300" cy="1080158"/>
            </a:xfrm>
          </p:grpSpPr>
          <p:cxnSp>
            <p:nvCxnSpPr>
              <p:cNvPr id="7190" name="Google Shape;7190;p63"/>
              <p:cNvCxnSpPr>
                <a:stCxn id="7191"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176" name="Google Shape;7176;p63"/>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3"/>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92" name="Google Shape;7192;p63"/>
          <p:cNvGrpSpPr/>
          <p:nvPr/>
        </p:nvGrpSpPr>
        <p:grpSpPr>
          <a:xfrm>
            <a:off x="6846570" y="972834"/>
            <a:ext cx="1559809" cy="722610"/>
            <a:chOff x="634175" y="2986275"/>
            <a:chExt cx="3147949" cy="1458344"/>
          </a:xfrm>
        </p:grpSpPr>
        <p:cxnSp>
          <p:nvCxnSpPr>
            <p:cNvPr id="7193" name="Google Shape;7193;p63"/>
            <p:cNvCxnSpPr>
              <a:stCxn id="7194" idx="4"/>
              <a:endCxn id="7195"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196" name="Google Shape;7196;p63"/>
            <p:cNvCxnSpPr>
              <a:stCxn id="7195" idx="0"/>
              <a:endCxn id="7197"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198" name="Google Shape;7198;p63"/>
            <p:cNvCxnSpPr>
              <a:stCxn id="7197" idx="4"/>
              <a:endCxn id="7199"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200" name="Google Shape;7200;p63"/>
            <p:cNvCxnSpPr>
              <a:stCxn id="7199" idx="0"/>
              <a:endCxn id="7201"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201" name="Google Shape;7201;p63"/>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197" name="Google Shape;7197;p63"/>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194" name="Google Shape;7194;p63"/>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199" name="Google Shape;7199;p63"/>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195" name="Google Shape;7195;p63"/>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202" name="Google Shape;7202;p63"/>
          <p:cNvGrpSpPr/>
          <p:nvPr/>
        </p:nvGrpSpPr>
        <p:grpSpPr>
          <a:xfrm>
            <a:off x="3500360" y="2682741"/>
            <a:ext cx="1570719" cy="294123"/>
            <a:chOff x="998425" y="1182125"/>
            <a:chExt cx="1065400" cy="199500"/>
          </a:xfrm>
        </p:grpSpPr>
        <p:sp>
          <p:nvSpPr>
            <p:cNvPr id="7203" name="Google Shape;7203;p63"/>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3"/>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3"/>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3"/>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3"/>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8" name="Google Shape;7208;p63"/>
          <p:cNvGrpSpPr/>
          <p:nvPr/>
        </p:nvGrpSpPr>
        <p:grpSpPr>
          <a:xfrm>
            <a:off x="6843616" y="1800228"/>
            <a:ext cx="1565716" cy="366729"/>
            <a:chOff x="1247650" y="2075423"/>
            <a:chExt cx="6648477" cy="1557238"/>
          </a:xfrm>
        </p:grpSpPr>
        <p:sp>
          <p:nvSpPr>
            <p:cNvPr id="7209" name="Google Shape;7209;p63"/>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3"/>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3"/>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3"/>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3"/>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3"/>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5" name="Google Shape;7215;p63"/>
          <p:cNvGrpSpPr/>
          <p:nvPr/>
        </p:nvGrpSpPr>
        <p:grpSpPr>
          <a:xfrm>
            <a:off x="6827928" y="2949043"/>
            <a:ext cx="1597061" cy="663440"/>
            <a:chOff x="6796238" y="3158297"/>
            <a:chExt cx="1630319" cy="677257"/>
          </a:xfrm>
        </p:grpSpPr>
        <p:cxnSp>
          <p:nvCxnSpPr>
            <p:cNvPr id="7216" name="Google Shape;7216;p63"/>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217" name="Google Shape;7217;p63"/>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218" name="Google Shape;7218;p63"/>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219" name="Google Shape;7219;p63"/>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220" name="Google Shape;7220;p63"/>
            <p:cNvGrpSpPr/>
            <p:nvPr/>
          </p:nvGrpSpPr>
          <p:grpSpPr>
            <a:xfrm>
              <a:off x="6796238" y="3311904"/>
              <a:ext cx="1630319" cy="377697"/>
              <a:chOff x="6796238" y="3311904"/>
              <a:chExt cx="1630319" cy="377697"/>
            </a:xfrm>
          </p:grpSpPr>
          <p:sp>
            <p:nvSpPr>
              <p:cNvPr id="7221" name="Google Shape;7221;p63"/>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3"/>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3"/>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24" name="Google Shape;7224;p63"/>
          <p:cNvGrpSpPr/>
          <p:nvPr/>
        </p:nvGrpSpPr>
        <p:grpSpPr>
          <a:xfrm>
            <a:off x="5349066" y="970435"/>
            <a:ext cx="1368606" cy="1593805"/>
            <a:chOff x="1839112" y="2209163"/>
            <a:chExt cx="1918159" cy="2233784"/>
          </a:xfrm>
        </p:grpSpPr>
        <p:sp>
          <p:nvSpPr>
            <p:cNvPr id="7225" name="Google Shape;7225;p63"/>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3"/>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3"/>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28" name="Google Shape;7228;p63"/>
            <p:cNvCxnSpPr>
              <a:stCxn id="7225" idx="6"/>
              <a:endCxn id="7226"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229" name="Google Shape;7229;p63"/>
            <p:cNvCxnSpPr>
              <a:stCxn id="7226" idx="4"/>
              <a:endCxn id="7230"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231" name="Google Shape;7231;p63"/>
            <p:cNvCxnSpPr>
              <a:stCxn id="7230" idx="6"/>
              <a:endCxn id="7227"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232" name="Google Shape;7232;p63"/>
            <p:cNvCxnSpPr>
              <a:stCxn id="7227" idx="4"/>
              <a:endCxn id="7233"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230" name="Google Shape;7230;p63"/>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3"/>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3"/>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35" name="Google Shape;7235;p63"/>
            <p:cNvCxnSpPr>
              <a:endCxn id="7234"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236" name="Google Shape;7236;p63"/>
          <p:cNvGrpSpPr/>
          <p:nvPr/>
        </p:nvGrpSpPr>
        <p:grpSpPr>
          <a:xfrm>
            <a:off x="3481439" y="976671"/>
            <a:ext cx="1637968" cy="154942"/>
            <a:chOff x="238125" y="2506075"/>
            <a:chExt cx="7115411" cy="673075"/>
          </a:xfrm>
        </p:grpSpPr>
        <p:sp>
          <p:nvSpPr>
            <p:cNvPr id="7237" name="Google Shape;7237;p63"/>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3"/>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3"/>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3"/>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3"/>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2" name="Google Shape;7242;p63"/>
          <p:cNvGrpSpPr/>
          <p:nvPr/>
        </p:nvGrpSpPr>
        <p:grpSpPr>
          <a:xfrm>
            <a:off x="720124" y="1298269"/>
            <a:ext cx="2476762" cy="91743"/>
            <a:chOff x="1464850" y="436376"/>
            <a:chExt cx="6001362" cy="222300"/>
          </a:xfrm>
        </p:grpSpPr>
        <p:sp>
          <p:nvSpPr>
            <p:cNvPr id="7243" name="Google Shape;7243;p63"/>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3"/>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3"/>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3"/>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3"/>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48" name="Google Shape;7248;p63"/>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249" name="Google Shape;7249;p63"/>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250" name="Google Shape;7250;p63"/>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251" name="Google Shape;7251;p63"/>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252" name="Google Shape;7252;p63"/>
          <p:cNvGrpSpPr/>
          <p:nvPr/>
        </p:nvGrpSpPr>
        <p:grpSpPr>
          <a:xfrm>
            <a:off x="706391" y="2533734"/>
            <a:ext cx="1452710" cy="651923"/>
            <a:chOff x="803162" y="2667727"/>
            <a:chExt cx="1411906" cy="633611"/>
          </a:xfrm>
        </p:grpSpPr>
        <p:cxnSp>
          <p:nvCxnSpPr>
            <p:cNvPr id="7253" name="Google Shape;7253;p63"/>
            <p:cNvCxnSpPr>
              <a:stCxn id="7254" idx="2"/>
              <a:endCxn id="7255"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256" name="Google Shape;7256;p63"/>
            <p:cNvCxnSpPr>
              <a:stCxn id="7257" idx="0"/>
              <a:endCxn id="7254"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258" name="Google Shape;7258;p63"/>
            <p:cNvCxnSpPr>
              <a:stCxn id="7257" idx="2"/>
              <a:endCxn id="7259"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260" name="Google Shape;7260;p63"/>
            <p:cNvCxnSpPr>
              <a:stCxn id="7261" idx="0"/>
              <a:endCxn id="7257"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262" name="Google Shape;7262;p63"/>
            <p:cNvCxnSpPr>
              <a:stCxn id="7255" idx="2"/>
              <a:endCxn id="7263"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264" name="Google Shape;7264;p63"/>
            <p:cNvCxnSpPr>
              <a:stCxn id="7265" idx="0"/>
              <a:endCxn id="7255"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261" name="Google Shape;7261;p63"/>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59" name="Google Shape;7259;p63"/>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65" name="Google Shape;7265;p63"/>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63" name="Google Shape;7263;p63"/>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55" name="Google Shape;7255;p63"/>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57" name="Google Shape;7257;p63"/>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54" name="Google Shape;7254;p63"/>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266" name="Google Shape;7266;p63"/>
          <p:cNvGrpSpPr/>
          <p:nvPr/>
        </p:nvGrpSpPr>
        <p:grpSpPr>
          <a:xfrm>
            <a:off x="706393" y="969273"/>
            <a:ext cx="2518541" cy="209309"/>
            <a:chOff x="803163" y="1111966"/>
            <a:chExt cx="2447800" cy="203430"/>
          </a:xfrm>
        </p:grpSpPr>
        <p:grpSp>
          <p:nvGrpSpPr>
            <p:cNvPr id="7267" name="Google Shape;7267;p63"/>
            <p:cNvGrpSpPr/>
            <p:nvPr/>
          </p:nvGrpSpPr>
          <p:grpSpPr>
            <a:xfrm>
              <a:off x="1958180" y="1111966"/>
              <a:ext cx="588019" cy="121396"/>
              <a:chOff x="4808316" y="2800065"/>
              <a:chExt cx="1999386" cy="412910"/>
            </a:xfrm>
          </p:grpSpPr>
          <p:sp>
            <p:nvSpPr>
              <p:cNvPr id="7268" name="Google Shape;7268;p63"/>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69" name="Google Shape;7269;p63"/>
              <p:cNvGrpSpPr/>
              <p:nvPr/>
            </p:nvGrpSpPr>
            <p:grpSpPr>
              <a:xfrm>
                <a:off x="4808316" y="2800065"/>
                <a:ext cx="92400" cy="411825"/>
                <a:chOff x="845575" y="2563700"/>
                <a:chExt cx="92400" cy="411825"/>
              </a:xfrm>
            </p:grpSpPr>
            <p:cxnSp>
              <p:nvCxnSpPr>
                <p:cNvPr id="7270" name="Google Shape;7270;p6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271" name="Google Shape;7271;p6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272" name="Google Shape;7272;p63"/>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273" name="Google Shape;7273;p63"/>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74" name="Google Shape;7274;p63"/>
            <p:cNvGrpSpPr/>
            <p:nvPr/>
          </p:nvGrpSpPr>
          <p:grpSpPr>
            <a:xfrm>
              <a:off x="803163" y="1111974"/>
              <a:ext cx="591158" cy="121545"/>
              <a:chOff x="803163" y="1111974"/>
              <a:chExt cx="591158" cy="121545"/>
            </a:xfrm>
          </p:grpSpPr>
          <p:grpSp>
            <p:nvGrpSpPr>
              <p:cNvPr id="7275" name="Google Shape;7275;p63"/>
              <p:cNvGrpSpPr/>
              <p:nvPr/>
            </p:nvGrpSpPr>
            <p:grpSpPr>
              <a:xfrm>
                <a:off x="803163" y="1111974"/>
                <a:ext cx="27175" cy="121077"/>
                <a:chOff x="845575" y="2563700"/>
                <a:chExt cx="92400" cy="411825"/>
              </a:xfrm>
            </p:grpSpPr>
            <p:cxnSp>
              <p:nvCxnSpPr>
                <p:cNvPr id="7276" name="Google Shape;7276;p6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277" name="Google Shape;7277;p6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78" name="Google Shape;7278;p63"/>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9" name="Google Shape;7279;p63"/>
            <p:cNvGrpSpPr/>
            <p:nvPr/>
          </p:nvGrpSpPr>
          <p:grpSpPr>
            <a:xfrm>
              <a:off x="1381910" y="1194219"/>
              <a:ext cx="588341" cy="121177"/>
              <a:chOff x="1381910" y="1194219"/>
              <a:chExt cx="588341" cy="121177"/>
            </a:xfrm>
          </p:grpSpPr>
          <p:grpSp>
            <p:nvGrpSpPr>
              <p:cNvPr id="7280" name="Google Shape;7280;p63"/>
              <p:cNvGrpSpPr/>
              <p:nvPr/>
            </p:nvGrpSpPr>
            <p:grpSpPr>
              <a:xfrm rot="10800000">
                <a:off x="1381910" y="1194319"/>
                <a:ext cx="27175" cy="121077"/>
                <a:chOff x="2070100" y="2563700"/>
                <a:chExt cx="92400" cy="411825"/>
              </a:xfrm>
            </p:grpSpPr>
            <p:cxnSp>
              <p:nvCxnSpPr>
                <p:cNvPr id="7281" name="Google Shape;7281;p6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282" name="Google Shape;7282;p6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83" name="Google Shape;7283;p63"/>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4" name="Google Shape;7284;p63"/>
            <p:cNvGrpSpPr/>
            <p:nvPr/>
          </p:nvGrpSpPr>
          <p:grpSpPr>
            <a:xfrm>
              <a:off x="2532079" y="1194219"/>
              <a:ext cx="704927" cy="121177"/>
              <a:chOff x="2532079" y="1194219"/>
              <a:chExt cx="704927" cy="121177"/>
            </a:xfrm>
          </p:grpSpPr>
          <p:grpSp>
            <p:nvGrpSpPr>
              <p:cNvPr id="7285" name="Google Shape;7285;p63"/>
              <p:cNvGrpSpPr/>
              <p:nvPr/>
            </p:nvGrpSpPr>
            <p:grpSpPr>
              <a:xfrm rot="10800000">
                <a:off x="2532079" y="1194319"/>
                <a:ext cx="27175" cy="121077"/>
                <a:chOff x="2070100" y="2563700"/>
                <a:chExt cx="92400" cy="411825"/>
              </a:xfrm>
            </p:grpSpPr>
            <p:cxnSp>
              <p:nvCxnSpPr>
                <p:cNvPr id="7286" name="Google Shape;7286;p6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287" name="Google Shape;7287;p6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88" name="Google Shape;7288;p63"/>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89" name="Google Shape;7289;p63"/>
          <p:cNvGrpSpPr/>
          <p:nvPr/>
        </p:nvGrpSpPr>
        <p:grpSpPr>
          <a:xfrm>
            <a:off x="3499403" y="3665904"/>
            <a:ext cx="1567778" cy="491677"/>
            <a:chOff x="5194708" y="3484366"/>
            <a:chExt cx="3148148" cy="987304"/>
          </a:xfrm>
        </p:grpSpPr>
        <p:grpSp>
          <p:nvGrpSpPr>
            <p:cNvPr id="7290" name="Google Shape;7290;p63"/>
            <p:cNvGrpSpPr/>
            <p:nvPr/>
          </p:nvGrpSpPr>
          <p:grpSpPr>
            <a:xfrm>
              <a:off x="7531521" y="3484366"/>
              <a:ext cx="811335" cy="987304"/>
              <a:chOff x="3379425" y="1617275"/>
              <a:chExt cx="1090650" cy="1327200"/>
            </a:xfrm>
          </p:grpSpPr>
          <p:sp>
            <p:nvSpPr>
              <p:cNvPr id="7291" name="Google Shape;7291;p63"/>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3"/>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3"/>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4" name="Google Shape;7294;p63"/>
            <p:cNvGrpSpPr/>
            <p:nvPr/>
          </p:nvGrpSpPr>
          <p:grpSpPr>
            <a:xfrm>
              <a:off x="6752546" y="3484366"/>
              <a:ext cx="811428" cy="987304"/>
              <a:chOff x="2332275" y="1617275"/>
              <a:chExt cx="1090775" cy="1327200"/>
            </a:xfrm>
          </p:grpSpPr>
          <p:sp>
            <p:nvSpPr>
              <p:cNvPr id="7295" name="Google Shape;7295;p63"/>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3"/>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3"/>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8" name="Google Shape;7298;p63"/>
            <p:cNvGrpSpPr/>
            <p:nvPr/>
          </p:nvGrpSpPr>
          <p:grpSpPr>
            <a:xfrm>
              <a:off x="5973664" y="3484366"/>
              <a:ext cx="811335" cy="987304"/>
              <a:chOff x="1285250" y="1617275"/>
              <a:chExt cx="1090650" cy="1327200"/>
            </a:xfrm>
          </p:grpSpPr>
          <p:sp>
            <p:nvSpPr>
              <p:cNvPr id="7299" name="Google Shape;7299;p63"/>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3"/>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3"/>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2" name="Google Shape;7302;p63"/>
            <p:cNvGrpSpPr/>
            <p:nvPr/>
          </p:nvGrpSpPr>
          <p:grpSpPr>
            <a:xfrm>
              <a:off x="5194708" y="3484366"/>
              <a:ext cx="811409" cy="987304"/>
              <a:chOff x="238125" y="1617275"/>
              <a:chExt cx="1090750" cy="1327200"/>
            </a:xfrm>
          </p:grpSpPr>
          <p:sp>
            <p:nvSpPr>
              <p:cNvPr id="7303" name="Google Shape;7303;p63"/>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3"/>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3"/>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06" name="Google Shape;7306;p63"/>
          <p:cNvGrpSpPr/>
          <p:nvPr/>
        </p:nvGrpSpPr>
        <p:grpSpPr>
          <a:xfrm>
            <a:off x="3460012" y="3146315"/>
            <a:ext cx="1616964" cy="346256"/>
            <a:chOff x="1808063" y="4294338"/>
            <a:chExt cx="3370782" cy="721817"/>
          </a:xfrm>
        </p:grpSpPr>
        <p:sp>
          <p:nvSpPr>
            <p:cNvPr id="7307" name="Google Shape;7307;p63"/>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3"/>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3"/>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3"/>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3"/>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3"/>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3"/>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3"/>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3"/>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3"/>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7" name="Google Shape;7317;p63"/>
          <p:cNvGrpSpPr/>
          <p:nvPr/>
        </p:nvGrpSpPr>
        <p:grpSpPr>
          <a:xfrm>
            <a:off x="738224" y="3432344"/>
            <a:ext cx="1295882" cy="646587"/>
            <a:chOff x="834100" y="3642869"/>
            <a:chExt cx="1259483" cy="628426"/>
          </a:xfrm>
        </p:grpSpPr>
        <p:sp>
          <p:nvSpPr>
            <p:cNvPr id="7318" name="Google Shape;7318;p63"/>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3"/>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3"/>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3"/>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3"/>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3"/>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3"/>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3"/>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3"/>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3"/>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3"/>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3"/>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3"/>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3"/>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3"/>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3"/>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3"/>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3"/>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3"/>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3"/>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3"/>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3"/>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3"/>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3"/>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3"/>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43" name="Google Shape;7343;p63"/>
            <p:cNvGrpSpPr/>
            <p:nvPr/>
          </p:nvGrpSpPr>
          <p:grpSpPr>
            <a:xfrm>
              <a:off x="1360364" y="3847835"/>
              <a:ext cx="208119" cy="224359"/>
              <a:chOff x="1360769" y="3847100"/>
              <a:chExt cx="208119" cy="224359"/>
            </a:xfrm>
          </p:grpSpPr>
          <p:sp>
            <p:nvSpPr>
              <p:cNvPr id="7344" name="Google Shape;7344;p63"/>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3"/>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3"/>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3"/>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3"/>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3"/>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3"/>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3"/>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3"/>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3"/>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3"/>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3"/>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3"/>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3"/>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3"/>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3"/>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3"/>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3"/>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3"/>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3"/>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64" name="Google Shape;7364;p63"/>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3"/>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3"/>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3"/>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3"/>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3"/>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3"/>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3"/>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3"/>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3"/>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3"/>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3"/>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3"/>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3"/>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8" name="Google Shape;7378;p63"/>
          <p:cNvGrpSpPr/>
          <p:nvPr/>
        </p:nvGrpSpPr>
        <p:grpSpPr>
          <a:xfrm rot="5400000">
            <a:off x="5951337" y="3228841"/>
            <a:ext cx="164064" cy="1414916"/>
            <a:chOff x="4428249" y="1369375"/>
            <a:chExt cx="36905" cy="429569"/>
          </a:xfrm>
        </p:grpSpPr>
        <p:sp>
          <p:nvSpPr>
            <p:cNvPr id="7379" name="Google Shape;7379;p63"/>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3"/>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3"/>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3"/>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3"/>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3"/>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3"/>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3"/>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3"/>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3"/>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3"/>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3"/>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3"/>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3"/>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3"/>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3"/>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3"/>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3"/>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3"/>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3"/>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3"/>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3"/>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3"/>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3"/>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3"/>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3"/>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3"/>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3"/>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3"/>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3"/>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3"/>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3"/>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1" name="Google Shape;7411;p63"/>
          <p:cNvGrpSpPr/>
          <p:nvPr/>
        </p:nvGrpSpPr>
        <p:grpSpPr>
          <a:xfrm flipH="1" rot="10800000">
            <a:off x="5323766" y="2817385"/>
            <a:ext cx="1419207" cy="24808"/>
            <a:chOff x="219558" y="4738465"/>
            <a:chExt cx="5852400" cy="102300"/>
          </a:xfrm>
        </p:grpSpPr>
        <p:cxnSp>
          <p:nvCxnSpPr>
            <p:cNvPr id="7412" name="Google Shape;7412;p63"/>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413" name="Google Shape;7413;p63"/>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3"/>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3"/>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3"/>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3"/>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8" name="Google Shape;7418;p63"/>
          <p:cNvGrpSpPr/>
          <p:nvPr/>
        </p:nvGrpSpPr>
        <p:grpSpPr>
          <a:xfrm>
            <a:off x="5335084" y="3190448"/>
            <a:ext cx="1396570" cy="385016"/>
            <a:chOff x="5286284" y="2966544"/>
            <a:chExt cx="1396570" cy="385016"/>
          </a:xfrm>
        </p:grpSpPr>
        <p:cxnSp>
          <p:nvCxnSpPr>
            <p:cNvPr id="7419" name="Google Shape;7419;p63"/>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420" name="Google Shape;7420;p63"/>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421" name="Google Shape;7421;p63"/>
            <p:cNvGrpSpPr/>
            <p:nvPr/>
          </p:nvGrpSpPr>
          <p:grpSpPr>
            <a:xfrm>
              <a:off x="5287688" y="3173364"/>
              <a:ext cx="1395166" cy="74100"/>
              <a:chOff x="5287688" y="3173364"/>
              <a:chExt cx="1395166" cy="74100"/>
            </a:xfrm>
          </p:grpSpPr>
          <p:cxnSp>
            <p:nvCxnSpPr>
              <p:cNvPr id="7422" name="Google Shape;7422;p63"/>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423" name="Google Shape;7423;p63"/>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424" name="Google Shape;7424;p63"/>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425" name="Google Shape;7425;p63"/>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426" name="Google Shape;7426;p63"/>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427" name="Google Shape;7427;p63"/>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428" name="Google Shape;7428;p63"/>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429" name="Google Shape;7429;p63"/>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430" name="Google Shape;7430;p63"/>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431" name="Google Shape;7431;p63"/>
          <p:cNvGrpSpPr/>
          <p:nvPr/>
        </p:nvGrpSpPr>
        <p:grpSpPr>
          <a:xfrm>
            <a:off x="2021150" y="1609224"/>
            <a:ext cx="1182276" cy="662027"/>
            <a:chOff x="2029517" y="1732295"/>
            <a:chExt cx="1149068" cy="643432"/>
          </a:xfrm>
        </p:grpSpPr>
        <p:grpSp>
          <p:nvGrpSpPr>
            <p:cNvPr id="7432" name="Google Shape;7432;p63"/>
            <p:cNvGrpSpPr/>
            <p:nvPr/>
          </p:nvGrpSpPr>
          <p:grpSpPr>
            <a:xfrm>
              <a:off x="2708660" y="1746937"/>
              <a:ext cx="455427" cy="244429"/>
              <a:chOff x="2700693" y="1746937"/>
              <a:chExt cx="455427" cy="244429"/>
            </a:xfrm>
          </p:grpSpPr>
          <p:grpSp>
            <p:nvGrpSpPr>
              <p:cNvPr id="7433" name="Google Shape;7433;p63"/>
              <p:cNvGrpSpPr/>
              <p:nvPr/>
            </p:nvGrpSpPr>
            <p:grpSpPr>
              <a:xfrm>
                <a:off x="2905682" y="1782817"/>
                <a:ext cx="250438" cy="208549"/>
                <a:chOff x="2905682" y="1782817"/>
                <a:chExt cx="250438" cy="208549"/>
              </a:xfrm>
            </p:grpSpPr>
            <p:cxnSp>
              <p:nvCxnSpPr>
                <p:cNvPr id="7434" name="Google Shape;7434;p63"/>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435" name="Google Shape;7435;p63"/>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6" name="Google Shape;7436;p63"/>
              <p:cNvGrpSpPr/>
              <p:nvPr/>
            </p:nvGrpSpPr>
            <p:grpSpPr>
              <a:xfrm>
                <a:off x="2700693" y="1746937"/>
                <a:ext cx="449967" cy="72374"/>
                <a:chOff x="2700693" y="1746937"/>
                <a:chExt cx="449967" cy="72374"/>
              </a:xfrm>
            </p:grpSpPr>
            <p:cxnSp>
              <p:nvCxnSpPr>
                <p:cNvPr id="7437" name="Google Shape;7437;p63"/>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438" name="Google Shape;7438;p63"/>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39" name="Google Shape;7439;p63"/>
            <p:cNvGrpSpPr/>
            <p:nvPr/>
          </p:nvGrpSpPr>
          <p:grpSpPr>
            <a:xfrm>
              <a:off x="2029517" y="1732295"/>
              <a:ext cx="1149068" cy="643432"/>
              <a:chOff x="2029517" y="1732295"/>
              <a:chExt cx="1149068" cy="643432"/>
            </a:xfrm>
          </p:grpSpPr>
          <p:grpSp>
            <p:nvGrpSpPr>
              <p:cNvPr id="7440" name="Google Shape;7440;p63"/>
              <p:cNvGrpSpPr/>
              <p:nvPr/>
            </p:nvGrpSpPr>
            <p:grpSpPr>
              <a:xfrm>
                <a:off x="2703618" y="2103152"/>
                <a:ext cx="474966" cy="260017"/>
                <a:chOff x="2703618" y="2103152"/>
                <a:chExt cx="474966" cy="260017"/>
              </a:xfrm>
            </p:grpSpPr>
            <p:grpSp>
              <p:nvGrpSpPr>
                <p:cNvPr id="7441" name="Google Shape;7441;p63"/>
                <p:cNvGrpSpPr/>
                <p:nvPr/>
              </p:nvGrpSpPr>
              <p:grpSpPr>
                <a:xfrm>
                  <a:off x="2703618" y="2290640"/>
                  <a:ext cx="450291" cy="72529"/>
                  <a:chOff x="2703618" y="2290640"/>
                  <a:chExt cx="450291" cy="72529"/>
                </a:xfrm>
              </p:grpSpPr>
              <p:cxnSp>
                <p:nvCxnSpPr>
                  <p:cNvPr id="7442" name="Google Shape;7442;p63"/>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443" name="Google Shape;7443;p63"/>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4" name="Google Shape;7444;p63"/>
                <p:cNvGrpSpPr/>
                <p:nvPr/>
              </p:nvGrpSpPr>
              <p:grpSpPr>
                <a:xfrm>
                  <a:off x="2908607" y="2103152"/>
                  <a:ext cx="269977" cy="223538"/>
                  <a:chOff x="2908607" y="2103152"/>
                  <a:chExt cx="269977" cy="223538"/>
                </a:xfrm>
              </p:grpSpPr>
              <p:cxnSp>
                <p:nvCxnSpPr>
                  <p:cNvPr id="7445" name="Google Shape;7445;p63"/>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446" name="Google Shape;7446;p63"/>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47" name="Google Shape;7447;p63"/>
              <p:cNvGrpSpPr/>
              <p:nvPr/>
            </p:nvGrpSpPr>
            <p:grpSpPr>
              <a:xfrm>
                <a:off x="2029517" y="1732295"/>
                <a:ext cx="685827" cy="643432"/>
                <a:chOff x="2029517" y="1732295"/>
                <a:chExt cx="685827" cy="643432"/>
              </a:xfrm>
            </p:grpSpPr>
            <p:sp>
              <p:nvSpPr>
                <p:cNvPr id="7448" name="Google Shape;7448;p63"/>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49" name="Google Shape;7449;p63"/>
                <p:cNvGrpSpPr/>
                <p:nvPr/>
              </p:nvGrpSpPr>
              <p:grpSpPr>
                <a:xfrm>
                  <a:off x="2158948" y="1732295"/>
                  <a:ext cx="556396" cy="333108"/>
                  <a:chOff x="2158948" y="1732295"/>
                  <a:chExt cx="556396" cy="333108"/>
                </a:xfrm>
              </p:grpSpPr>
              <p:cxnSp>
                <p:nvCxnSpPr>
                  <p:cNvPr id="7450" name="Google Shape;7450;p63"/>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451" name="Google Shape;7451;p63"/>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2" name="Google Shape;7452;p63"/>
                <p:cNvGrpSpPr/>
                <p:nvPr/>
              </p:nvGrpSpPr>
              <p:grpSpPr>
                <a:xfrm>
                  <a:off x="2159908" y="2065057"/>
                  <a:ext cx="550884" cy="310670"/>
                  <a:chOff x="2159908" y="2065057"/>
                  <a:chExt cx="550884" cy="310670"/>
                </a:xfrm>
              </p:grpSpPr>
              <p:cxnSp>
                <p:nvCxnSpPr>
                  <p:cNvPr id="7453" name="Google Shape;7453;p63"/>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454" name="Google Shape;7454;p63"/>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455" name="Google Shape;7455;p63"/>
          <p:cNvGrpSpPr/>
          <p:nvPr/>
        </p:nvGrpSpPr>
        <p:grpSpPr>
          <a:xfrm>
            <a:off x="706399" y="1556837"/>
            <a:ext cx="962651" cy="810058"/>
            <a:chOff x="732462" y="1766083"/>
            <a:chExt cx="962651" cy="810058"/>
          </a:xfrm>
        </p:grpSpPr>
        <p:grpSp>
          <p:nvGrpSpPr>
            <p:cNvPr id="7456" name="Google Shape;7456;p63"/>
            <p:cNvGrpSpPr/>
            <p:nvPr/>
          </p:nvGrpSpPr>
          <p:grpSpPr>
            <a:xfrm>
              <a:off x="732462" y="1908333"/>
              <a:ext cx="339369" cy="524756"/>
              <a:chOff x="844912" y="1819635"/>
              <a:chExt cx="329836" cy="510016"/>
            </a:xfrm>
          </p:grpSpPr>
          <p:sp>
            <p:nvSpPr>
              <p:cNvPr id="7457" name="Google Shape;7457;p63"/>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3"/>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3"/>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3"/>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3"/>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3"/>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3" name="Google Shape;7463;p63"/>
            <p:cNvGrpSpPr/>
            <p:nvPr/>
          </p:nvGrpSpPr>
          <p:grpSpPr>
            <a:xfrm>
              <a:off x="1184858" y="2256650"/>
              <a:ext cx="510255" cy="319491"/>
              <a:chOff x="1284601" y="2158168"/>
              <a:chExt cx="495923" cy="310517"/>
            </a:xfrm>
          </p:grpSpPr>
          <p:sp>
            <p:nvSpPr>
              <p:cNvPr id="7464" name="Google Shape;7464;p63"/>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65" name="Google Shape;7465;p63"/>
              <p:cNvGrpSpPr/>
              <p:nvPr/>
            </p:nvGrpSpPr>
            <p:grpSpPr>
              <a:xfrm>
                <a:off x="1507666" y="2158168"/>
                <a:ext cx="272858" cy="310517"/>
                <a:chOff x="1507666" y="2158168"/>
                <a:chExt cx="272858" cy="310517"/>
              </a:xfrm>
            </p:grpSpPr>
            <p:grpSp>
              <p:nvGrpSpPr>
                <p:cNvPr id="7466" name="Google Shape;7466;p63"/>
                <p:cNvGrpSpPr/>
                <p:nvPr/>
              </p:nvGrpSpPr>
              <p:grpSpPr>
                <a:xfrm>
                  <a:off x="1507666" y="2176104"/>
                  <a:ext cx="166395" cy="273149"/>
                  <a:chOff x="1507666" y="2176104"/>
                  <a:chExt cx="166395" cy="273149"/>
                </a:xfrm>
              </p:grpSpPr>
              <p:sp>
                <p:nvSpPr>
                  <p:cNvPr id="7467" name="Google Shape;7467;p63"/>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3"/>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3"/>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3"/>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3"/>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3"/>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3"/>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74" name="Google Shape;7474;p63"/>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3"/>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76" name="Google Shape;7476;p63"/>
            <p:cNvGrpSpPr/>
            <p:nvPr/>
          </p:nvGrpSpPr>
          <p:grpSpPr>
            <a:xfrm>
              <a:off x="1184858" y="1766083"/>
              <a:ext cx="510255" cy="319491"/>
              <a:chOff x="1284601" y="1681380"/>
              <a:chExt cx="495923" cy="310517"/>
            </a:xfrm>
          </p:grpSpPr>
          <p:sp>
            <p:nvSpPr>
              <p:cNvPr id="7477" name="Google Shape;7477;p63"/>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78" name="Google Shape;7478;p63"/>
              <p:cNvGrpSpPr/>
              <p:nvPr/>
            </p:nvGrpSpPr>
            <p:grpSpPr>
              <a:xfrm>
                <a:off x="1507666" y="1681380"/>
                <a:ext cx="272858" cy="310517"/>
                <a:chOff x="1507666" y="1681380"/>
                <a:chExt cx="272858" cy="310517"/>
              </a:xfrm>
            </p:grpSpPr>
            <p:grpSp>
              <p:nvGrpSpPr>
                <p:cNvPr id="7479" name="Google Shape;7479;p63"/>
                <p:cNvGrpSpPr/>
                <p:nvPr/>
              </p:nvGrpSpPr>
              <p:grpSpPr>
                <a:xfrm>
                  <a:off x="1507666" y="1700120"/>
                  <a:ext cx="166395" cy="272984"/>
                  <a:chOff x="1507666" y="1700120"/>
                  <a:chExt cx="166395" cy="272984"/>
                </a:xfrm>
              </p:grpSpPr>
              <p:sp>
                <p:nvSpPr>
                  <p:cNvPr id="7480" name="Google Shape;7480;p63"/>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3"/>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3"/>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3"/>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3"/>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3"/>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3"/>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87" name="Google Shape;7487;p63"/>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3"/>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489" name="Google Shape;7489;p63"/>
          <p:cNvGrpSpPr/>
          <p:nvPr/>
        </p:nvGrpSpPr>
        <p:grpSpPr>
          <a:xfrm>
            <a:off x="6815339" y="2324267"/>
            <a:ext cx="1622269" cy="552443"/>
            <a:chOff x="6894650" y="2574740"/>
            <a:chExt cx="1445100" cy="492111"/>
          </a:xfrm>
        </p:grpSpPr>
        <p:sp>
          <p:nvSpPr>
            <p:cNvPr id="7490" name="Google Shape;7490;p63"/>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3"/>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3"/>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3"/>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3"/>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95" name="Google Shape;7495;p63"/>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496" name="Google Shape;7496;p63"/>
          <p:cNvGrpSpPr/>
          <p:nvPr/>
        </p:nvGrpSpPr>
        <p:grpSpPr>
          <a:xfrm>
            <a:off x="6834882" y="3698522"/>
            <a:ext cx="1583206" cy="475705"/>
            <a:chOff x="6953919" y="3907920"/>
            <a:chExt cx="1377300" cy="475705"/>
          </a:xfrm>
        </p:grpSpPr>
        <p:cxnSp>
          <p:nvCxnSpPr>
            <p:cNvPr id="7497" name="Google Shape;7497;p63"/>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498" name="Google Shape;7498;p63"/>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7499" name="Google Shape;7499;p63"/>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500" name="Google Shape;7500;p63"/>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7501" name="Google Shape;7501;p63"/>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7502" name="Google Shape;7502;p63"/>
          <p:cNvGrpSpPr/>
          <p:nvPr/>
        </p:nvGrpSpPr>
        <p:grpSpPr>
          <a:xfrm>
            <a:off x="2338470" y="2459668"/>
            <a:ext cx="836286" cy="824529"/>
            <a:chOff x="2389399" y="2595741"/>
            <a:chExt cx="812796" cy="801369"/>
          </a:xfrm>
        </p:grpSpPr>
        <p:grpSp>
          <p:nvGrpSpPr>
            <p:cNvPr id="7503" name="Google Shape;7503;p63"/>
            <p:cNvGrpSpPr/>
            <p:nvPr/>
          </p:nvGrpSpPr>
          <p:grpSpPr>
            <a:xfrm>
              <a:off x="2492145" y="2881565"/>
              <a:ext cx="607300" cy="229751"/>
              <a:chOff x="2492145" y="2881565"/>
              <a:chExt cx="607300" cy="229751"/>
            </a:xfrm>
          </p:grpSpPr>
          <p:sp>
            <p:nvSpPr>
              <p:cNvPr id="7504" name="Google Shape;7504;p63"/>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3"/>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3"/>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7" name="Google Shape;7507;p63"/>
            <p:cNvGrpSpPr/>
            <p:nvPr/>
          </p:nvGrpSpPr>
          <p:grpSpPr>
            <a:xfrm>
              <a:off x="2389399" y="2595741"/>
              <a:ext cx="812796" cy="296825"/>
              <a:chOff x="2389399" y="2595741"/>
              <a:chExt cx="812796" cy="296825"/>
            </a:xfrm>
          </p:grpSpPr>
          <p:grpSp>
            <p:nvGrpSpPr>
              <p:cNvPr id="7508" name="Google Shape;7508;p63"/>
              <p:cNvGrpSpPr/>
              <p:nvPr/>
            </p:nvGrpSpPr>
            <p:grpSpPr>
              <a:xfrm>
                <a:off x="2389399" y="2595741"/>
                <a:ext cx="363638" cy="296825"/>
                <a:chOff x="2389399" y="2595741"/>
                <a:chExt cx="363638" cy="296825"/>
              </a:xfrm>
            </p:grpSpPr>
            <p:grpSp>
              <p:nvGrpSpPr>
                <p:cNvPr id="7509" name="Google Shape;7509;p63"/>
                <p:cNvGrpSpPr/>
                <p:nvPr/>
              </p:nvGrpSpPr>
              <p:grpSpPr>
                <a:xfrm>
                  <a:off x="2493852" y="2794333"/>
                  <a:ext cx="259185" cy="98232"/>
                  <a:chOff x="2493852" y="2794333"/>
                  <a:chExt cx="259185" cy="98232"/>
                </a:xfrm>
              </p:grpSpPr>
              <p:sp>
                <p:nvSpPr>
                  <p:cNvPr id="7510" name="Google Shape;7510;p63"/>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3"/>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3"/>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3" name="Google Shape;7513;p63"/>
                <p:cNvGrpSpPr/>
                <p:nvPr/>
              </p:nvGrpSpPr>
              <p:grpSpPr>
                <a:xfrm>
                  <a:off x="2389399" y="2595741"/>
                  <a:ext cx="224343" cy="182054"/>
                  <a:chOff x="2389399" y="2595741"/>
                  <a:chExt cx="224343" cy="182054"/>
                </a:xfrm>
              </p:grpSpPr>
              <p:sp>
                <p:nvSpPr>
                  <p:cNvPr id="7514" name="Google Shape;7514;p63"/>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3"/>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16" name="Google Shape;7516;p63"/>
              <p:cNvGrpSpPr/>
              <p:nvPr/>
            </p:nvGrpSpPr>
            <p:grpSpPr>
              <a:xfrm>
                <a:off x="2683630" y="2595741"/>
                <a:ext cx="224334" cy="296825"/>
                <a:chOff x="2683630" y="2595741"/>
                <a:chExt cx="224334" cy="296825"/>
              </a:xfrm>
            </p:grpSpPr>
            <p:grpSp>
              <p:nvGrpSpPr>
                <p:cNvPr id="7517" name="Google Shape;7517;p63"/>
                <p:cNvGrpSpPr/>
                <p:nvPr/>
              </p:nvGrpSpPr>
              <p:grpSpPr>
                <a:xfrm>
                  <a:off x="2788083" y="2794333"/>
                  <a:ext cx="15356" cy="98232"/>
                  <a:chOff x="2788083" y="2794333"/>
                  <a:chExt cx="15356" cy="98232"/>
                </a:xfrm>
              </p:grpSpPr>
              <p:sp>
                <p:nvSpPr>
                  <p:cNvPr id="7518" name="Google Shape;7518;p63"/>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3"/>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3"/>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1" name="Google Shape;7521;p63"/>
                <p:cNvGrpSpPr/>
                <p:nvPr/>
              </p:nvGrpSpPr>
              <p:grpSpPr>
                <a:xfrm>
                  <a:off x="2683630" y="2595741"/>
                  <a:ext cx="224334" cy="182054"/>
                  <a:chOff x="2683630" y="2595741"/>
                  <a:chExt cx="224334" cy="182054"/>
                </a:xfrm>
              </p:grpSpPr>
              <p:sp>
                <p:nvSpPr>
                  <p:cNvPr id="7522" name="Google Shape;7522;p63"/>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3"/>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24" name="Google Shape;7524;p63"/>
              <p:cNvGrpSpPr/>
              <p:nvPr/>
            </p:nvGrpSpPr>
            <p:grpSpPr>
              <a:xfrm>
                <a:off x="2838475" y="2595741"/>
                <a:ext cx="363719" cy="296825"/>
                <a:chOff x="2838475" y="2595741"/>
                <a:chExt cx="363719" cy="296825"/>
              </a:xfrm>
            </p:grpSpPr>
            <p:grpSp>
              <p:nvGrpSpPr>
                <p:cNvPr id="7525" name="Google Shape;7525;p63"/>
                <p:cNvGrpSpPr/>
                <p:nvPr/>
              </p:nvGrpSpPr>
              <p:grpSpPr>
                <a:xfrm>
                  <a:off x="2838475" y="2794333"/>
                  <a:ext cx="259185" cy="98232"/>
                  <a:chOff x="2838475" y="2794333"/>
                  <a:chExt cx="259185" cy="98232"/>
                </a:xfrm>
              </p:grpSpPr>
              <p:sp>
                <p:nvSpPr>
                  <p:cNvPr id="7526" name="Google Shape;7526;p63"/>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3"/>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3"/>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9" name="Google Shape;7529;p63"/>
                <p:cNvGrpSpPr/>
                <p:nvPr/>
              </p:nvGrpSpPr>
              <p:grpSpPr>
                <a:xfrm>
                  <a:off x="2977852" y="2595741"/>
                  <a:ext cx="224343" cy="182054"/>
                  <a:chOff x="2977852" y="2595741"/>
                  <a:chExt cx="224343" cy="182054"/>
                </a:xfrm>
              </p:grpSpPr>
              <p:sp>
                <p:nvSpPr>
                  <p:cNvPr id="7530" name="Google Shape;7530;p63"/>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3"/>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532" name="Google Shape;7532;p63"/>
            <p:cNvGrpSpPr/>
            <p:nvPr/>
          </p:nvGrpSpPr>
          <p:grpSpPr>
            <a:xfrm>
              <a:off x="2389399" y="3100241"/>
              <a:ext cx="812796" cy="296869"/>
              <a:chOff x="2389399" y="3100241"/>
              <a:chExt cx="812796" cy="296869"/>
            </a:xfrm>
          </p:grpSpPr>
          <p:grpSp>
            <p:nvGrpSpPr>
              <p:cNvPr id="7533" name="Google Shape;7533;p63"/>
              <p:cNvGrpSpPr/>
              <p:nvPr/>
            </p:nvGrpSpPr>
            <p:grpSpPr>
              <a:xfrm>
                <a:off x="2683630" y="3100241"/>
                <a:ext cx="224334" cy="296869"/>
                <a:chOff x="2683630" y="3100241"/>
                <a:chExt cx="224334" cy="296869"/>
              </a:xfrm>
            </p:grpSpPr>
            <p:grpSp>
              <p:nvGrpSpPr>
                <p:cNvPr id="7534" name="Google Shape;7534;p63"/>
                <p:cNvGrpSpPr/>
                <p:nvPr/>
              </p:nvGrpSpPr>
              <p:grpSpPr>
                <a:xfrm>
                  <a:off x="2788083" y="3100241"/>
                  <a:ext cx="15356" cy="98237"/>
                  <a:chOff x="2788083" y="3100241"/>
                  <a:chExt cx="15356" cy="98237"/>
                </a:xfrm>
              </p:grpSpPr>
              <p:sp>
                <p:nvSpPr>
                  <p:cNvPr id="7535" name="Google Shape;7535;p63"/>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3"/>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3"/>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8" name="Google Shape;7538;p63"/>
                <p:cNvGrpSpPr/>
                <p:nvPr/>
              </p:nvGrpSpPr>
              <p:grpSpPr>
                <a:xfrm>
                  <a:off x="2683630" y="3215065"/>
                  <a:ext cx="224334" cy="182045"/>
                  <a:chOff x="2683630" y="3215065"/>
                  <a:chExt cx="224334" cy="182045"/>
                </a:xfrm>
              </p:grpSpPr>
              <p:sp>
                <p:nvSpPr>
                  <p:cNvPr id="7539" name="Google Shape;7539;p63"/>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3"/>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41" name="Google Shape;7541;p63"/>
              <p:cNvGrpSpPr/>
              <p:nvPr/>
            </p:nvGrpSpPr>
            <p:grpSpPr>
              <a:xfrm>
                <a:off x="2389399" y="3100241"/>
                <a:ext cx="363638" cy="296869"/>
                <a:chOff x="2389399" y="3100241"/>
                <a:chExt cx="363638" cy="296869"/>
              </a:xfrm>
            </p:grpSpPr>
            <p:grpSp>
              <p:nvGrpSpPr>
                <p:cNvPr id="7542" name="Google Shape;7542;p63"/>
                <p:cNvGrpSpPr/>
                <p:nvPr/>
              </p:nvGrpSpPr>
              <p:grpSpPr>
                <a:xfrm>
                  <a:off x="2493852" y="3100241"/>
                  <a:ext cx="259185" cy="98237"/>
                  <a:chOff x="2493852" y="3100241"/>
                  <a:chExt cx="259185" cy="98237"/>
                </a:xfrm>
              </p:grpSpPr>
              <p:sp>
                <p:nvSpPr>
                  <p:cNvPr id="7543" name="Google Shape;7543;p63"/>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3"/>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3"/>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6" name="Google Shape;7546;p63"/>
                <p:cNvGrpSpPr/>
                <p:nvPr/>
              </p:nvGrpSpPr>
              <p:grpSpPr>
                <a:xfrm>
                  <a:off x="2389399" y="3215065"/>
                  <a:ext cx="224343" cy="182045"/>
                  <a:chOff x="2389399" y="3215065"/>
                  <a:chExt cx="224343" cy="182045"/>
                </a:xfrm>
              </p:grpSpPr>
              <p:sp>
                <p:nvSpPr>
                  <p:cNvPr id="7547" name="Google Shape;7547;p63"/>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3"/>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49" name="Google Shape;7549;p63"/>
              <p:cNvGrpSpPr/>
              <p:nvPr/>
            </p:nvGrpSpPr>
            <p:grpSpPr>
              <a:xfrm>
                <a:off x="2838475" y="3100241"/>
                <a:ext cx="363719" cy="296869"/>
                <a:chOff x="2838475" y="3100241"/>
                <a:chExt cx="363719" cy="296869"/>
              </a:xfrm>
            </p:grpSpPr>
            <p:grpSp>
              <p:nvGrpSpPr>
                <p:cNvPr id="7550" name="Google Shape;7550;p63"/>
                <p:cNvGrpSpPr/>
                <p:nvPr/>
              </p:nvGrpSpPr>
              <p:grpSpPr>
                <a:xfrm>
                  <a:off x="2838475" y="3100241"/>
                  <a:ext cx="259185" cy="98237"/>
                  <a:chOff x="2838475" y="3100241"/>
                  <a:chExt cx="259185" cy="98237"/>
                </a:xfrm>
              </p:grpSpPr>
              <p:sp>
                <p:nvSpPr>
                  <p:cNvPr id="7551" name="Google Shape;7551;p63"/>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3"/>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3"/>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4" name="Google Shape;7554;p63"/>
                <p:cNvGrpSpPr/>
                <p:nvPr/>
              </p:nvGrpSpPr>
              <p:grpSpPr>
                <a:xfrm>
                  <a:off x="2977852" y="3215065"/>
                  <a:ext cx="224343" cy="182045"/>
                  <a:chOff x="2977852" y="3215065"/>
                  <a:chExt cx="224343" cy="182045"/>
                </a:xfrm>
              </p:grpSpPr>
              <p:sp>
                <p:nvSpPr>
                  <p:cNvPr id="7555" name="Google Shape;7555;p63"/>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3"/>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60" name="Shape 7560"/>
        <p:cNvGrpSpPr/>
        <p:nvPr/>
      </p:nvGrpSpPr>
      <p:grpSpPr>
        <a:xfrm>
          <a:off x="0" y="0"/>
          <a:ext cx="0" cy="0"/>
          <a:chOff x="0" y="0"/>
          <a:chExt cx="0" cy="0"/>
        </a:xfrm>
      </p:grpSpPr>
      <p:grpSp>
        <p:nvGrpSpPr>
          <p:cNvPr id="7561" name="Google Shape;7561;p64"/>
          <p:cNvGrpSpPr/>
          <p:nvPr/>
        </p:nvGrpSpPr>
        <p:grpSpPr>
          <a:xfrm>
            <a:off x="702088" y="3155922"/>
            <a:ext cx="2390414" cy="1024800"/>
            <a:chOff x="728925" y="3296613"/>
            <a:chExt cx="2390414" cy="1024800"/>
          </a:xfrm>
        </p:grpSpPr>
        <p:grpSp>
          <p:nvGrpSpPr>
            <p:cNvPr id="7562" name="Google Shape;7562;p64"/>
            <p:cNvGrpSpPr/>
            <p:nvPr/>
          </p:nvGrpSpPr>
          <p:grpSpPr>
            <a:xfrm>
              <a:off x="728925" y="3619800"/>
              <a:ext cx="2390414" cy="500893"/>
              <a:chOff x="728925" y="3619800"/>
              <a:chExt cx="2390414" cy="500893"/>
            </a:xfrm>
          </p:grpSpPr>
          <p:sp>
            <p:nvSpPr>
              <p:cNvPr id="7563" name="Google Shape;7563;p64"/>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564" name="Google Shape;7564;p64"/>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565" name="Google Shape;7565;p64"/>
            <p:cNvGrpSpPr/>
            <p:nvPr/>
          </p:nvGrpSpPr>
          <p:grpSpPr>
            <a:xfrm>
              <a:off x="1348050" y="3296613"/>
              <a:ext cx="1706152" cy="1024800"/>
              <a:chOff x="1348050" y="3296613"/>
              <a:chExt cx="1706152" cy="1024800"/>
            </a:xfrm>
          </p:grpSpPr>
          <p:sp>
            <p:nvSpPr>
              <p:cNvPr id="7566" name="Google Shape;7566;p64"/>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567" name="Google Shape;7567;p64"/>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568" name="Google Shape;7568;p64"/>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569" name="Google Shape;7569;p64"/>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570" name="Google Shape;7570;p64"/>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571" name="Google Shape;7571;p64"/>
            <p:cNvGrpSpPr/>
            <p:nvPr/>
          </p:nvGrpSpPr>
          <p:grpSpPr>
            <a:xfrm>
              <a:off x="1455707" y="3654858"/>
              <a:ext cx="1491150" cy="417657"/>
              <a:chOff x="1455707" y="3654858"/>
              <a:chExt cx="1491150" cy="417657"/>
            </a:xfrm>
          </p:grpSpPr>
          <p:sp>
            <p:nvSpPr>
              <p:cNvPr id="7572" name="Google Shape;7572;p64"/>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4"/>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4"/>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4"/>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4"/>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4"/>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4"/>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4"/>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4"/>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4"/>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4"/>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4"/>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4"/>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4"/>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4"/>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4"/>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4"/>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4"/>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4"/>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4"/>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592" name="Google Shape;7592;p64"/>
          <p:cNvGraphicFramePr/>
          <p:nvPr/>
        </p:nvGraphicFramePr>
        <p:xfrm>
          <a:off x="5937787" y="2153834"/>
          <a:ext cx="3000000" cy="3000000"/>
        </p:xfrm>
        <a:graphic>
          <a:graphicData uri="http://schemas.openxmlformats.org/drawingml/2006/table">
            <a:tbl>
              <a:tblPr>
                <a:noFill/>
                <a:tableStyleId>{03426DAD-54DC-4E88-A7E3-B02F1E59491D}</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7593" name="Google Shape;7593;p64"/>
          <p:cNvGrpSpPr/>
          <p:nvPr/>
        </p:nvGrpSpPr>
        <p:grpSpPr>
          <a:xfrm>
            <a:off x="710464" y="981599"/>
            <a:ext cx="2396505" cy="976502"/>
            <a:chOff x="749309" y="1112739"/>
            <a:chExt cx="2371603" cy="976502"/>
          </a:xfrm>
        </p:grpSpPr>
        <p:grpSp>
          <p:nvGrpSpPr>
            <p:cNvPr id="7594" name="Google Shape;7594;p64"/>
            <p:cNvGrpSpPr/>
            <p:nvPr/>
          </p:nvGrpSpPr>
          <p:grpSpPr>
            <a:xfrm>
              <a:off x="1092126" y="1112739"/>
              <a:ext cx="2028786" cy="975464"/>
              <a:chOff x="1092126" y="1112739"/>
              <a:chExt cx="2028786" cy="975464"/>
            </a:xfrm>
          </p:grpSpPr>
          <p:sp>
            <p:nvSpPr>
              <p:cNvPr id="7595" name="Google Shape;7595;p64"/>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4"/>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4"/>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4"/>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4"/>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4"/>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4"/>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4"/>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4"/>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4"/>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4"/>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4"/>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4"/>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4"/>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4"/>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4"/>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4"/>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4"/>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4"/>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4"/>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4"/>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4"/>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4"/>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4"/>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9" name="Google Shape;7619;p64"/>
            <p:cNvGrpSpPr/>
            <p:nvPr/>
          </p:nvGrpSpPr>
          <p:grpSpPr>
            <a:xfrm>
              <a:off x="749309" y="1112739"/>
              <a:ext cx="314700" cy="975464"/>
              <a:chOff x="749309" y="1112739"/>
              <a:chExt cx="314700" cy="975464"/>
            </a:xfrm>
          </p:grpSpPr>
          <p:sp>
            <p:nvSpPr>
              <p:cNvPr id="7620" name="Google Shape;7620;p64"/>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4"/>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4"/>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4"/>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24" name="Google Shape;7624;p64"/>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4"/>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4"/>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4"/>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628" name="Google Shape;7628;p64"/>
          <p:cNvGraphicFramePr/>
          <p:nvPr/>
        </p:nvGraphicFramePr>
        <p:xfrm>
          <a:off x="5937812" y="981584"/>
          <a:ext cx="3000000" cy="3000000"/>
        </p:xfrm>
        <a:graphic>
          <a:graphicData uri="http://schemas.openxmlformats.org/drawingml/2006/table">
            <a:tbl>
              <a:tblPr>
                <a:noFill/>
                <a:tableStyleId>{03426DAD-54DC-4E88-A7E3-B02F1E59491D}</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7629" name="Google Shape;7629;p64"/>
          <p:cNvGraphicFramePr/>
          <p:nvPr/>
        </p:nvGraphicFramePr>
        <p:xfrm>
          <a:off x="3358675" y="2153834"/>
          <a:ext cx="3000000" cy="3000000"/>
        </p:xfrm>
        <a:graphic>
          <a:graphicData uri="http://schemas.openxmlformats.org/drawingml/2006/table">
            <a:tbl>
              <a:tblPr>
                <a:noFill/>
                <a:tableStyleId>{03426DAD-54DC-4E88-A7E3-B02F1E59491D}</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7630" name="Google Shape;7630;p64"/>
          <p:cNvGrpSpPr/>
          <p:nvPr/>
        </p:nvGrpSpPr>
        <p:grpSpPr>
          <a:xfrm>
            <a:off x="3360661" y="3144795"/>
            <a:ext cx="2363377" cy="1047062"/>
            <a:chOff x="3358399" y="3285485"/>
            <a:chExt cx="2363377" cy="1047062"/>
          </a:xfrm>
        </p:grpSpPr>
        <p:grpSp>
          <p:nvGrpSpPr>
            <p:cNvPr id="7631" name="Google Shape;7631;p64"/>
            <p:cNvGrpSpPr/>
            <p:nvPr/>
          </p:nvGrpSpPr>
          <p:grpSpPr>
            <a:xfrm>
              <a:off x="3358412" y="3285485"/>
              <a:ext cx="2363244" cy="139500"/>
              <a:chOff x="3358412" y="3285485"/>
              <a:chExt cx="2363244" cy="139500"/>
            </a:xfrm>
          </p:grpSpPr>
          <p:sp>
            <p:nvSpPr>
              <p:cNvPr id="7632" name="Google Shape;7632;p64"/>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4"/>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4"/>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4"/>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4"/>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7" name="Google Shape;7637;p64"/>
            <p:cNvGrpSpPr/>
            <p:nvPr/>
          </p:nvGrpSpPr>
          <p:grpSpPr>
            <a:xfrm>
              <a:off x="3358412" y="3466996"/>
              <a:ext cx="2363244" cy="139500"/>
              <a:chOff x="3358412" y="3466996"/>
              <a:chExt cx="2363244" cy="139500"/>
            </a:xfrm>
          </p:grpSpPr>
          <p:sp>
            <p:nvSpPr>
              <p:cNvPr id="7638" name="Google Shape;7638;p64"/>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4"/>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4"/>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4"/>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4"/>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3" name="Google Shape;7643;p64"/>
            <p:cNvGrpSpPr/>
            <p:nvPr/>
          </p:nvGrpSpPr>
          <p:grpSpPr>
            <a:xfrm>
              <a:off x="3358412" y="3648507"/>
              <a:ext cx="2363244" cy="139500"/>
              <a:chOff x="3358412" y="3648507"/>
              <a:chExt cx="2363244" cy="139500"/>
            </a:xfrm>
          </p:grpSpPr>
          <p:sp>
            <p:nvSpPr>
              <p:cNvPr id="7644" name="Google Shape;7644;p64"/>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4"/>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4"/>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4"/>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4"/>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9" name="Google Shape;7649;p64"/>
            <p:cNvGrpSpPr/>
            <p:nvPr/>
          </p:nvGrpSpPr>
          <p:grpSpPr>
            <a:xfrm>
              <a:off x="3358412" y="3830018"/>
              <a:ext cx="2363244" cy="139500"/>
              <a:chOff x="3358412" y="3830018"/>
              <a:chExt cx="2363244" cy="139500"/>
            </a:xfrm>
          </p:grpSpPr>
          <p:sp>
            <p:nvSpPr>
              <p:cNvPr id="7650" name="Google Shape;7650;p64"/>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4"/>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4"/>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4"/>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4"/>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5" name="Google Shape;7655;p64"/>
            <p:cNvGrpSpPr/>
            <p:nvPr/>
          </p:nvGrpSpPr>
          <p:grpSpPr>
            <a:xfrm>
              <a:off x="3358399" y="4011514"/>
              <a:ext cx="2363377" cy="139537"/>
              <a:chOff x="3294800" y="4134603"/>
              <a:chExt cx="2638876" cy="152400"/>
            </a:xfrm>
          </p:grpSpPr>
          <p:sp>
            <p:nvSpPr>
              <p:cNvPr id="7656" name="Google Shape;7656;p64"/>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4"/>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4"/>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4"/>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4"/>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1" name="Google Shape;7661;p64"/>
            <p:cNvGrpSpPr/>
            <p:nvPr/>
          </p:nvGrpSpPr>
          <p:grpSpPr>
            <a:xfrm>
              <a:off x="3358399" y="4193010"/>
              <a:ext cx="2363377" cy="139537"/>
              <a:chOff x="3294800" y="4134603"/>
              <a:chExt cx="2638876" cy="152400"/>
            </a:xfrm>
          </p:grpSpPr>
          <p:sp>
            <p:nvSpPr>
              <p:cNvPr id="7662" name="Google Shape;7662;p64"/>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4"/>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4"/>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4"/>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4"/>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667" name="Google Shape;7667;p64"/>
          <p:cNvGraphicFramePr/>
          <p:nvPr/>
        </p:nvGraphicFramePr>
        <p:xfrm>
          <a:off x="711463" y="2153834"/>
          <a:ext cx="3000000" cy="3000000"/>
        </p:xfrm>
        <a:graphic>
          <a:graphicData uri="http://schemas.openxmlformats.org/drawingml/2006/table">
            <a:tbl>
              <a:tblPr>
                <a:noFill/>
                <a:tableStyleId>{03426DAD-54DC-4E88-A7E3-B02F1E59491D}</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7668" name="Google Shape;7668;p64"/>
          <p:cNvGrpSpPr/>
          <p:nvPr/>
        </p:nvGrpSpPr>
        <p:grpSpPr>
          <a:xfrm>
            <a:off x="4161132" y="2557649"/>
            <a:ext cx="1302095" cy="60959"/>
            <a:chOff x="3558802" y="4011427"/>
            <a:chExt cx="1866000" cy="111300"/>
          </a:xfrm>
        </p:grpSpPr>
        <p:sp>
          <p:nvSpPr>
            <p:cNvPr id="7669" name="Google Shape;7669;p64"/>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4"/>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1" name="Google Shape;7671;p64"/>
          <p:cNvGrpSpPr/>
          <p:nvPr/>
        </p:nvGrpSpPr>
        <p:grpSpPr>
          <a:xfrm>
            <a:off x="4706620" y="2839808"/>
            <a:ext cx="914340" cy="60959"/>
            <a:chOff x="3558802" y="4011427"/>
            <a:chExt cx="1866000" cy="111300"/>
          </a:xfrm>
        </p:grpSpPr>
        <p:sp>
          <p:nvSpPr>
            <p:cNvPr id="7672" name="Google Shape;7672;p64"/>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4"/>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4" name="Google Shape;7674;p64"/>
          <p:cNvGrpSpPr/>
          <p:nvPr/>
        </p:nvGrpSpPr>
        <p:grpSpPr>
          <a:xfrm>
            <a:off x="5871419" y="3167606"/>
            <a:ext cx="2522867" cy="1001454"/>
            <a:chOff x="1904318" y="789980"/>
            <a:chExt cx="1489472" cy="606868"/>
          </a:xfrm>
        </p:grpSpPr>
        <p:cxnSp>
          <p:nvCxnSpPr>
            <p:cNvPr id="7675" name="Google Shape;7675;p64"/>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676" name="Google Shape;7676;p64"/>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677" name="Google Shape;7677;p64"/>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678" name="Google Shape;7678;p64"/>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7679" name="Google Shape;7679;p64"/>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7680" name="Google Shape;7680;p64"/>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7681" name="Google Shape;7681;p64"/>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7682" name="Google Shape;7682;p64"/>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4"/>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4"/>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4"/>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4"/>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4"/>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4"/>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7689" name="Google Shape;7689;p64"/>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7690" name="Google Shape;7690;p64"/>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7691" name="Google Shape;7691;p64"/>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2" name="Google Shape;7692;p64"/>
          <p:cNvGrpSpPr/>
          <p:nvPr/>
        </p:nvGrpSpPr>
        <p:grpSpPr>
          <a:xfrm>
            <a:off x="3355824" y="951642"/>
            <a:ext cx="2363393" cy="1005865"/>
            <a:chOff x="3292400" y="1193188"/>
            <a:chExt cx="2615240" cy="1131075"/>
          </a:xfrm>
        </p:grpSpPr>
        <p:sp>
          <p:nvSpPr>
            <p:cNvPr id="7693" name="Google Shape;7693;p64"/>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694" name="Google Shape;7694;p64"/>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695" name="Google Shape;7695;p64"/>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7696" name="Google Shape;7696;p64"/>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7697" name="Google Shape;7697;p64"/>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7698" name="Google Shape;7698;p64"/>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7699" name="Google Shape;7699;p64"/>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7700" name="Google Shape;7700;p64"/>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7701" name="Google Shape;7701;p64"/>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7702" name="Google Shape;7702;p64"/>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7703" name="Google Shape;7703;p64"/>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704" name="Google Shape;7704;p64"/>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7705" name="Google Shape;7705;p64"/>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706" name="Google Shape;7706;p64"/>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7707" name="Google Shape;7707;p64"/>
            <p:cNvGrpSpPr/>
            <p:nvPr/>
          </p:nvGrpSpPr>
          <p:grpSpPr>
            <a:xfrm>
              <a:off x="3748438" y="1378608"/>
              <a:ext cx="2159202" cy="903971"/>
              <a:chOff x="1683525" y="2179850"/>
              <a:chExt cx="4519050" cy="2134525"/>
            </a:xfrm>
          </p:grpSpPr>
          <p:sp>
            <p:nvSpPr>
              <p:cNvPr id="7708" name="Google Shape;7708;p64"/>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09" name="Google Shape;7709;p64"/>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10" name="Google Shape;7710;p64"/>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11" name="Google Shape;7711;p64"/>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12" name="Google Shape;7712;p64"/>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13" name="Google Shape;7713;p64"/>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14" name="Google Shape;7714;p64"/>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15" name="Google Shape;7715;p64"/>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16" name="Google Shape;7716;p64"/>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17" name="Google Shape;7717;p64"/>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18" name="Google Shape;7718;p64"/>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19" name="Google Shape;7719;p64"/>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23" name="Shape 7723"/>
        <p:cNvGrpSpPr/>
        <p:nvPr/>
      </p:nvGrpSpPr>
      <p:grpSpPr>
        <a:xfrm>
          <a:off x="0" y="0"/>
          <a:ext cx="0" cy="0"/>
          <a:chOff x="0" y="0"/>
          <a:chExt cx="0" cy="0"/>
        </a:xfrm>
      </p:grpSpPr>
      <p:grpSp>
        <p:nvGrpSpPr>
          <p:cNvPr id="7724" name="Google Shape;7724;p65"/>
          <p:cNvGrpSpPr/>
          <p:nvPr/>
        </p:nvGrpSpPr>
        <p:grpSpPr>
          <a:xfrm>
            <a:off x="4796690" y="970938"/>
            <a:ext cx="745431" cy="718863"/>
            <a:chOff x="4249973" y="1201875"/>
            <a:chExt cx="1958568" cy="1888762"/>
          </a:xfrm>
        </p:grpSpPr>
        <p:sp>
          <p:nvSpPr>
            <p:cNvPr id="7725" name="Google Shape;7725;p65"/>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26" name="Google Shape;7726;p65"/>
            <p:cNvGrpSpPr/>
            <p:nvPr/>
          </p:nvGrpSpPr>
          <p:grpSpPr>
            <a:xfrm>
              <a:off x="5853086" y="1789142"/>
              <a:ext cx="355454" cy="1048099"/>
              <a:chOff x="5576108" y="2016725"/>
              <a:chExt cx="565200" cy="1666560"/>
            </a:xfrm>
          </p:grpSpPr>
          <p:sp>
            <p:nvSpPr>
              <p:cNvPr id="7727" name="Google Shape;7727;p65"/>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728" name="Google Shape;7728;p65"/>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9" name="Google Shape;7729;p65"/>
            <p:cNvGrpSpPr/>
            <p:nvPr/>
          </p:nvGrpSpPr>
          <p:grpSpPr>
            <a:xfrm>
              <a:off x="4869455" y="2691676"/>
              <a:ext cx="1013897" cy="398961"/>
              <a:chOff x="4012057" y="3451825"/>
              <a:chExt cx="1612175" cy="634379"/>
            </a:xfrm>
          </p:grpSpPr>
          <p:sp>
            <p:nvSpPr>
              <p:cNvPr id="7730" name="Google Shape;7730;p65"/>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731" name="Google Shape;7731;p65"/>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2" name="Google Shape;7732;p65"/>
            <p:cNvGrpSpPr/>
            <p:nvPr/>
          </p:nvGrpSpPr>
          <p:grpSpPr>
            <a:xfrm>
              <a:off x="4276937" y="2155961"/>
              <a:ext cx="651965" cy="891358"/>
              <a:chOff x="3069908" y="2599997"/>
              <a:chExt cx="1036675" cy="1417328"/>
            </a:xfrm>
          </p:grpSpPr>
          <p:sp>
            <p:nvSpPr>
              <p:cNvPr id="7733" name="Google Shape;7733;p65"/>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734" name="Google Shape;7734;p65"/>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5" name="Google Shape;7735;p65"/>
            <p:cNvGrpSpPr/>
            <p:nvPr/>
          </p:nvGrpSpPr>
          <p:grpSpPr>
            <a:xfrm>
              <a:off x="5054918" y="1201875"/>
              <a:ext cx="999548" cy="602711"/>
              <a:chOff x="4306958" y="1082925"/>
              <a:chExt cx="1589359" cy="958358"/>
            </a:xfrm>
          </p:grpSpPr>
          <p:sp>
            <p:nvSpPr>
              <p:cNvPr id="7736" name="Google Shape;7736;p65"/>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737" name="Google Shape;7737;p65"/>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8" name="Google Shape;7738;p65"/>
            <p:cNvGrpSpPr/>
            <p:nvPr/>
          </p:nvGrpSpPr>
          <p:grpSpPr>
            <a:xfrm>
              <a:off x="4249973" y="1303451"/>
              <a:ext cx="799317" cy="841334"/>
              <a:chOff x="3027033" y="1244439"/>
              <a:chExt cx="1270977" cy="1337786"/>
            </a:xfrm>
          </p:grpSpPr>
          <p:sp>
            <p:nvSpPr>
              <p:cNvPr id="7739" name="Google Shape;7739;p65"/>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740" name="Google Shape;7740;p65"/>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41" name="Google Shape;7741;p65"/>
          <p:cNvGrpSpPr/>
          <p:nvPr/>
        </p:nvGrpSpPr>
        <p:grpSpPr>
          <a:xfrm>
            <a:off x="713063" y="1849388"/>
            <a:ext cx="761767" cy="729896"/>
            <a:chOff x="2657744" y="2337745"/>
            <a:chExt cx="832987" cy="798137"/>
          </a:xfrm>
        </p:grpSpPr>
        <p:sp>
          <p:nvSpPr>
            <p:cNvPr id="7742" name="Google Shape;7742;p65"/>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5"/>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5"/>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5"/>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5"/>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5"/>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8" name="Google Shape;7748;p65"/>
          <p:cNvGrpSpPr/>
          <p:nvPr/>
        </p:nvGrpSpPr>
        <p:grpSpPr>
          <a:xfrm>
            <a:off x="3224027" y="1852594"/>
            <a:ext cx="685569" cy="723586"/>
            <a:chOff x="3398134" y="2057755"/>
            <a:chExt cx="704087" cy="743130"/>
          </a:xfrm>
        </p:grpSpPr>
        <p:grpSp>
          <p:nvGrpSpPr>
            <p:cNvPr id="7749" name="Google Shape;7749;p65"/>
            <p:cNvGrpSpPr/>
            <p:nvPr/>
          </p:nvGrpSpPr>
          <p:grpSpPr>
            <a:xfrm>
              <a:off x="3398134" y="2290183"/>
              <a:ext cx="315300" cy="219900"/>
              <a:chOff x="3398134" y="2290183"/>
              <a:chExt cx="315300" cy="219900"/>
            </a:xfrm>
          </p:grpSpPr>
          <p:sp>
            <p:nvSpPr>
              <p:cNvPr id="7750" name="Google Shape;7750;p65"/>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751" name="Google Shape;7751;p65"/>
              <p:cNvCxnSpPr>
                <a:stCxn id="7750"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7752" name="Google Shape;7752;p65"/>
            <p:cNvGrpSpPr/>
            <p:nvPr/>
          </p:nvGrpSpPr>
          <p:grpSpPr>
            <a:xfrm>
              <a:off x="3547823" y="2467358"/>
              <a:ext cx="219900" cy="333527"/>
              <a:chOff x="3547823" y="2467358"/>
              <a:chExt cx="219900" cy="333527"/>
            </a:xfrm>
          </p:grpSpPr>
          <p:sp>
            <p:nvSpPr>
              <p:cNvPr id="7753" name="Google Shape;7753;p65"/>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754" name="Google Shape;7754;p65"/>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7755" name="Google Shape;7755;p65"/>
            <p:cNvGrpSpPr/>
            <p:nvPr/>
          </p:nvGrpSpPr>
          <p:grpSpPr>
            <a:xfrm>
              <a:off x="3734138" y="2467358"/>
              <a:ext cx="219900" cy="333527"/>
              <a:chOff x="3734138" y="2467358"/>
              <a:chExt cx="219900" cy="333527"/>
            </a:xfrm>
          </p:grpSpPr>
          <p:sp>
            <p:nvSpPr>
              <p:cNvPr id="7756" name="Google Shape;7756;p65"/>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757" name="Google Shape;7757;p65"/>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7758" name="Google Shape;7758;p65"/>
            <p:cNvGrpSpPr/>
            <p:nvPr/>
          </p:nvGrpSpPr>
          <p:grpSpPr>
            <a:xfrm>
              <a:off x="3787560" y="2288011"/>
              <a:ext cx="314661" cy="219900"/>
              <a:chOff x="3787560" y="2288011"/>
              <a:chExt cx="314661" cy="219900"/>
            </a:xfrm>
          </p:grpSpPr>
          <p:sp>
            <p:nvSpPr>
              <p:cNvPr id="7759" name="Google Shape;7759;p65"/>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760" name="Google Shape;7760;p65"/>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7761" name="Google Shape;7761;p65"/>
            <p:cNvGrpSpPr/>
            <p:nvPr/>
          </p:nvGrpSpPr>
          <p:grpSpPr>
            <a:xfrm>
              <a:off x="3637290" y="2057755"/>
              <a:ext cx="219900" cy="335499"/>
              <a:chOff x="3637290" y="2057755"/>
              <a:chExt cx="219900" cy="335499"/>
            </a:xfrm>
          </p:grpSpPr>
          <p:sp>
            <p:nvSpPr>
              <p:cNvPr id="7762" name="Google Shape;7762;p65"/>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7763" name="Google Shape;7763;p65"/>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7764" name="Google Shape;7764;p65"/>
          <p:cNvGrpSpPr/>
          <p:nvPr/>
        </p:nvGrpSpPr>
        <p:grpSpPr>
          <a:xfrm>
            <a:off x="4899249" y="1859290"/>
            <a:ext cx="710153" cy="710153"/>
            <a:chOff x="5007123" y="2079403"/>
            <a:chExt cx="687600" cy="687600"/>
          </a:xfrm>
        </p:grpSpPr>
        <p:sp>
          <p:nvSpPr>
            <p:cNvPr id="7765" name="Google Shape;7765;p65"/>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5"/>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5"/>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5"/>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9" name="Google Shape;7769;p65"/>
          <p:cNvGrpSpPr/>
          <p:nvPr/>
        </p:nvGrpSpPr>
        <p:grpSpPr>
          <a:xfrm>
            <a:off x="5708687" y="1853796"/>
            <a:ext cx="720998" cy="721183"/>
            <a:chOff x="5797446" y="2063053"/>
            <a:chExt cx="698100" cy="698280"/>
          </a:xfrm>
        </p:grpSpPr>
        <p:sp>
          <p:nvSpPr>
            <p:cNvPr id="7770" name="Google Shape;7770;p65"/>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5"/>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5"/>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5"/>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4" name="Google Shape;7774;p65"/>
          <p:cNvGrpSpPr/>
          <p:nvPr/>
        </p:nvGrpSpPr>
        <p:grpSpPr>
          <a:xfrm>
            <a:off x="8153834" y="3499401"/>
            <a:ext cx="280585" cy="673164"/>
            <a:chOff x="8075075" y="3754290"/>
            <a:chExt cx="255612" cy="613194"/>
          </a:xfrm>
        </p:grpSpPr>
        <p:grpSp>
          <p:nvGrpSpPr>
            <p:cNvPr id="7775" name="Google Shape;7775;p65"/>
            <p:cNvGrpSpPr/>
            <p:nvPr/>
          </p:nvGrpSpPr>
          <p:grpSpPr>
            <a:xfrm>
              <a:off x="8075075" y="3754290"/>
              <a:ext cx="255612" cy="613194"/>
              <a:chOff x="8075075" y="3754290"/>
              <a:chExt cx="255612" cy="613194"/>
            </a:xfrm>
          </p:grpSpPr>
          <p:sp>
            <p:nvSpPr>
              <p:cNvPr id="7776" name="Google Shape;7776;p65"/>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5"/>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78" name="Google Shape;7778;p65"/>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9" name="Google Shape;7779;p65"/>
          <p:cNvGrpSpPr/>
          <p:nvPr/>
        </p:nvGrpSpPr>
        <p:grpSpPr>
          <a:xfrm>
            <a:off x="5270892" y="3488198"/>
            <a:ext cx="470352" cy="683745"/>
            <a:chOff x="1697726" y="3244179"/>
            <a:chExt cx="788124" cy="1146069"/>
          </a:xfrm>
        </p:grpSpPr>
        <p:sp>
          <p:nvSpPr>
            <p:cNvPr id="7780" name="Google Shape;7780;p65"/>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5"/>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82" name="Google Shape;7782;p65"/>
          <p:cNvSpPr/>
          <p:nvPr/>
        </p:nvSpPr>
        <p:spPr>
          <a:xfrm>
            <a:off x="8128357" y="3402200"/>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83" name="Google Shape;7783;p65"/>
          <p:cNvGrpSpPr/>
          <p:nvPr/>
        </p:nvGrpSpPr>
        <p:grpSpPr>
          <a:xfrm>
            <a:off x="5892043" y="3499400"/>
            <a:ext cx="293891" cy="293845"/>
            <a:chOff x="6134814" y="3754290"/>
            <a:chExt cx="293891" cy="293845"/>
          </a:xfrm>
        </p:grpSpPr>
        <p:sp>
          <p:nvSpPr>
            <p:cNvPr id="7784" name="Google Shape;7784;p65"/>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5"/>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6" name="Google Shape;7786;p65"/>
          <p:cNvGrpSpPr/>
          <p:nvPr/>
        </p:nvGrpSpPr>
        <p:grpSpPr>
          <a:xfrm>
            <a:off x="5892043" y="3878071"/>
            <a:ext cx="293891" cy="293891"/>
            <a:chOff x="6134814" y="4086186"/>
            <a:chExt cx="293891" cy="293891"/>
          </a:xfrm>
        </p:grpSpPr>
        <p:sp>
          <p:nvSpPr>
            <p:cNvPr id="7787" name="Google Shape;7787;p65"/>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5"/>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89" name="Google Shape;7789;p65"/>
          <p:cNvSpPr/>
          <p:nvPr/>
        </p:nvSpPr>
        <p:spPr>
          <a:xfrm>
            <a:off x="6930470" y="3498597"/>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5"/>
          <p:cNvSpPr/>
          <p:nvPr/>
        </p:nvSpPr>
        <p:spPr>
          <a:xfrm rot="10800000">
            <a:off x="6336732" y="3496335"/>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1" name="Google Shape;7791;p65"/>
          <p:cNvGrpSpPr/>
          <p:nvPr/>
        </p:nvGrpSpPr>
        <p:grpSpPr>
          <a:xfrm>
            <a:off x="7817018" y="2706764"/>
            <a:ext cx="622883" cy="621944"/>
            <a:chOff x="1187048" y="238125"/>
            <a:chExt cx="5256397" cy="5248476"/>
          </a:xfrm>
        </p:grpSpPr>
        <p:sp>
          <p:nvSpPr>
            <p:cNvPr id="7792" name="Google Shape;7792;p65"/>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5"/>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5"/>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5"/>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6" name="Google Shape;7796;p65"/>
          <p:cNvGrpSpPr/>
          <p:nvPr/>
        </p:nvGrpSpPr>
        <p:grpSpPr>
          <a:xfrm>
            <a:off x="2274123" y="2716372"/>
            <a:ext cx="1310987" cy="612407"/>
            <a:chOff x="238125" y="1188750"/>
            <a:chExt cx="7140450" cy="3335550"/>
          </a:xfrm>
        </p:grpSpPr>
        <p:sp>
          <p:nvSpPr>
            <p:cNvPr id="7797" name="Google Shape;7797;p65"/>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5"/>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5"/>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5"/>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5"/>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2" name="Google Shape;7802;p65"/>
          <p:cNvGrpSpPr/>
          <p:nvPr/>
        </p:nvGrpSpPr>
        <p:grpSpPr>
          <a:xfrm>
            <a:off x="6599995" y="2706927"/>
            <a:ext cx="1110299" cy="621702"/>
            <a:chOff x="238125" y="1335475"/>
            <a:chExt cx="5418735" cy="3034175"/>
          </a:xfrm>
        </p:grpSpPr>
        <p:sp>
          <p:nvSpPr>
            <p:cNvPr id="7803" name="Google Shape;7803;p65"/>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5"/>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5"/>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6" name="Google Shape;7806;p65"/>
          <p:cNvGrpSpPr/>
          <p:nvPr/>
        </p:nvGrpSpPr>
        <p:grpSpPr>
          <a:xfrm>
            <a:off x="5417655" y="2703824"/>
            <a:ext cx="1074451" cy="627181"/>
            <a:chOff x="5359127" y="2910889"/>
            <a:chExt cx="1097723" cy="640831"/>
          </a:xfrm>
        </p:grpSpPr>
        <p:grpSp>
          <p:nvGrpSpPr>
            <p:cNvPr id="7807" name="Google Shape;7807;p65"/>
            <p:cNvGrpSpPr/>
            <p:nvPr/>
          </p:nvGrpSpPr>
          <p:grpSpPr>
            <a:xfrm>
              <a:off x="5929791" y="3263088"/>
              <a:ext cx="527060" cy="287097"/>
              <a:chOff x="5929791" y="3263088"/>
              <a:chExt cx="527060" cy="287097"/>
            </a:xfrm>
          </p:grpSpPr>
          <p:sp>
            <p:nvSpPr>
              <p:cNvPr id="7808" name="Google Shape;7808;p65"/>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809" name="Google Shape;7809;p65"/>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810" name="Google Shape;7810;p65"/>
            <p:cNvGrpSpPr/>
            <p:nvPr/>
          </p:nvGrpSpPr>
          <p:grpSpPr>
            <a:xfrm>
              <a:off x="5359127" y="3263089"/>
              <a:ext cx="526428" cy="288631"/>
              <a:chOff x="5359127" y="3263089"/>
              <a:chExt cx="526428" cy="288631"/>
            </a:xfrm>
          </p:grpSpPr>
          <p:sp>
            <p:nvSpPr>
              <p:cNvPr id="7811" name="Google Shape;7811;p65"/>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812" name="Google Shape;7812;p65"/>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813" name="Google Shape;7813;p65"/>
            <p:cNvGrpSpPr/>
            <p:nvPr/>
          </p:nvGrpSpPr>
          <p:grpSpPr>
            <a:xfrm>
              <a:off x="5551525" y="2910889"/>
              <a:ext cx="520901" cy="610283"/>
              <a:chOff x="5551525" y="2910889"/>
              <a:chExt cx="520901" cy="610283"/>
            </a:xfrm>
          </p:grpSpPr>
          <p:sp>
            <p:nvSpPr>
              <p:cNvPr id="7814" name="Google Shape;7814;p65"/>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815" name="Google Shape;7815;p65"/>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816" name="Google Shape;7816;p65"/>
            <p:cNvGrpSpPr/>
            <p:nvPr/>
          </p:nvGrpSpPr>
          <p:grpSpPr>
            <a:xfrm>
              <a:off x="5743962" y="2919100"/>
              <a:ext cx="623674" cy="284502"/>
              <a:chOff x="5743962" y="2919100"/>
              <a:chExt cx="623674" cy="284502"/>
            </a:xfrm>
          </p:grpSpPr>
          <p:sp>
            <p:nvSpPr>
              <p:cNvPr id="7817" name="Google Shape;7817;p65"/>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818" name="Google Shape;7818;p65"/>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7819" name="Google Shape;7819;p65"/>
          <p:cNvGrpSpPr/>
          <p:nvPr/>
        </p:nvGrpSpPr>
        <p:grpSpPr>
          <a:xfrm>
            <a:off x="7568868" y="1854536"/>
            <a:ext cx="874976" cy="719600"/>
            <a:chOff x="7608988" y="2093194"/>
            <a:chExt cx="817276" cy="672147"/>
          </a:xfrm>
        </p:grpSpPr>
        <p:cxnSp>
          <p:nvCxnSpPr>
            <p:cNvPr id="7820" name="Google Shape;7820;p65"/>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821" name="Google Shape;7821;p65"/>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822" name="Google Shape;7822;p65"/>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823" name="Google Shape;7823;p65"/>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824" name="Google Shape;7824;p65"/>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7825" name="Google Shape;7825;p65"/>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7826" name="Google Shape;7826;p65"/>
            <p:cNvGrpSpPr/>
            <p:nvPr/>
          </p:nvGrpSpPr>
          <p:grpSpPr>
            <a:xfrm>
              <a:off x="7721175" y="2093194"/>
              <a:ext cx="599587" cy="623846"/>
              <a:chOff x="7721175" y="2093194"/>
              <a:chExt cx="599587" cy="623846"/>
            </a:xfrm>
          </p:grpSpPr>
          <p:grpSp>
            <p:nvGrpSpPr>
              <p:cNvPr id="7827" name="Google Shape;7827;p65"/>
              <p:cNvGrpSpPr/>
              <p:nvPr/>
            </p:nvGrpSpPr>
            <p:grpSpPr>
              <a:xfrm>
                <a:off x="7721175" y="2093194"/>
                <a:ext cx="291605" cy="623846"/>
                <a:chOff x="9405575" y="2061418"/>
                <a:chExt cx="291605" cy="623846"/>
              </a:xfrm>
            </p:grpSpPr>
            <p:sp>
              <p:nvSpPr>
                <p:cNvPr id="7828" name="Google Shape;7828;p65"/>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5"/>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5"/>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5"/>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5"/>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5"/>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5"/>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5" name="Google Shape;7835;p65"/>
              <p:cNvGrpSpPr/>
              <p:nvPr/>
            </p:nvGrpSpPr>
            <p:grpSpPr>
              <a:xfrm flipH="1">
                <a:off x="8029157" y="2093194"/>
                <a:ext cx="291605" cy="623846"/>
                <a:chOff x="9405575" y="2061418"/>
                <a:chExt cx="291605" cy="623846"/>
              </a:xfrm>
            </p:grpSpPr>
            <p:sp>
              <p:nvSpPr>
                <p:cNvPr id="7836" name="Google Shape;7836;p65"/>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5"/>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5"/>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5"/>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5"/>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5"/>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5"/>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843" name="Google Shape;7843;p65"/>
          <p:cNvGrpSpPr/>
          <p:nvPr/>
        </p:nvGrpSpPr>
        <p:grpSpPr>
          <a:xfrm>
            <a:off x="4013304" y="970938"/>
            <a:ext cx="712557" cy="785901"/>
            <a:chOff x="4206459" y="1191441"/>
            <a:chExt cx="712557" cy="785901"/>
          </a:xfrm>
        </p:grpSpPr>
        <p:sp>
          <p:nvSpPr>
            <p:cNvPr id="7844" name="Google Shape;7844;p65"/>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5"/>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5"/>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5"/>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48" name="Google Shape;7848;p65"/>
            <p:cNvGrpSpPr/>
            <p:nvPr/>
          </p:nvGrpSpPr>
          <p:grpSpPr>
            <a:xfrm>
              <a:off x="4644280" y="1290523"/>
              <a:ext cx="143716" cy="29463"/>
              <a:chOff x="4644280" y="1290523"/>
              <a:chExt cx="143716" cy="29463"/>
            </a:xfrm>
          </p:grpSpPr>
          <p:sp>
            <p:nvSpPr>
              <p:cNvPr id="7849" name="Google Shape;7849;p65"/>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5"/>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5"/>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5"/>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3" name="Google Shape;7853;p65"/>
            <p:cNvGrpSpPr/>
            <p:nvPr/>
          </p:nvGrpSpPr>
          <p:grpSpPr>
            <a:xfrm>
              <a:off x="4356567" y="1191441"/>
              <a:ext cx="143690" cy="29488"/>
              <a:chOff x="4356567" y="1191441"/>
              <a:chExt cx="143690" cy="29488"/>
            </a:xfrm>
          </p:grpSpPr>
          <p:sp>
            <p:nvSpPr>
              <p:cNvPr id="7854" name="Google Shape;7854;p65"/>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5"/>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5"/>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5"/>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8" name="Google Shape;7858;p65"/>
            <p:cNvGrpSpPr/>
            <p:nvPr/>
          </p:nvGrpSpPr>
          <p:grpSpPr>
            <a:xfrm>
              <a:off x="4339009" y="1863727"/>
              <a:ext cx="143703" cy="29476"/>
              <a:chOff x="4339009" y="1863727"/>
              <a:chExt cx="143703" cy="29476"/>
            </a:xfrm>
          </p:grpSpPr>
          <p:sp>
            <p:nvSpPr>
              <p:cNvPr id="7859" name="Google Shape;7859;p65"/>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5"/>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5"/>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5"/>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3" name="Google Shape;7863;p65"/>
            <p:cNvGrpSpPr/>
            <p:nvPr/>
          </p:nvGrpSpPr>
          <p:grpSpPr>
            <a:xfrm>
              <a:off x="4206459" y="1607315"/>
              <a:ext cx="29539" cy="142899"/>
              <a:chOff x="4206459" y="1607315"/>
              <a:chExt cx="29539" cy="142899"/>
            </a:xfrm>
          </p:grpSpPr>
          <p:sp>
            <p:nvSpPr>
              <p:cNvPr id="7864" name="Google Shape;7864;p65"/>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5"/>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5"/>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5"/>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68" name="Google Shape;7868;p65"/>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5"/>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5"/>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5"/>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72" name="Google Shape;7872;p65"/>
            <p:cNvGrpSpPr/>
            <p:nvPr/>
          </p:nvGrpSpPr>
          <p:grpSpPr>
            <a:xfrm>
              <a:off x="4889463" y="1423737"/>
              <a:ext cx="29552" cy="142899"/>
              <a:chOff x="4889463" y="1423737"/>
              <a:chExt cx="29552" cy="142899"/>
            </a:xfrm>
          </p:grpSpPr>
          <p:sp>
            <p:nvSpPr>
              <p:cNvPr id="7873" name="Google Shape;7873;p65"/>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5"/>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5"/>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5"/>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7" name="Google Shape;7877;p65"/>
            <p:cNvGrpSpPr/>
            <p:nvPr/>
          </p:nvGrpSpPr>
          <p:grpSpPr>
            <a:xfrm>
              <a:off x="4771663" y="1876896"/>
              <a:ext cx="108651" cy="100447"/>
              <a:chOff x="4771663" y="1876896"/>
              <a:chExt cx="108651" cy="100447"/>
            </a:xfrm>
          </p:grpSpPr>
          <p:sp>
            <p:nvSpPr>
              <p:cNvPr id="7878" name="Google Shape;7878;p65"/>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5"/>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5"/>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5"/>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82" name="Google Shape;7882;p65"/>
          <p:cNvGrpSpPr/>
          <p:nvPr/>
        </p:nvGrpSpPr>
        <p:grpSpPr>
          <a:xfrm>
            <a:off x="4008780" y="1854161"/>
            <a:ext cx="791287" cy="720350"/>
            <a:chOff x="267375" y="1071875"/>
            <a:chExt cx="470500" cy="428550"/>
          </a:xfrm>
        </p:grpSpPr>
        <p:sp>
          <p:nvSpPr>
            <p:cNvPr id="7883" name="Google Shape;7883;p65"/>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5"/>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5"/>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5"/>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5"/>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5"/>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5"/>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5"/>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1" name="Google Shape;7891;p65"/>
          <p:cNvGrpSpPr/>
          <p:nvPr/>
        </p:nvGrpSpPr>
        <p:grpSpPr>
          <a:xfrm>
            <a:off x="709275" y="3498791"/>
            <a:ext cx="1408444" cy="673166"/>
            <a:chOff x="712664" y="3693287"/>
            <a:chExt cx="1460738" cy="698160"/>
          </a:xfrm>
        </p:grpSpPr>
        <p:grpSp>
          <p:nvGrpSpPr>
            <p:cNvPr id="7892" name="Google Shape;7892;p65"/>
            <p:cNvGrpSpPr/>
            <p:nvPr/>
          </p:nvGrpSpPr>
          <p:grpSpPr>
            <a:xfrm>
              <a:off x="1380079" y="4133090"/>
              <a:ext cx="234048" cy="258099"/>
              <a:chOff x="1380079" y="4133090"/>
              <a:chExt cx="234048" cy="258099"/>
            </a:xfrm>
          </p:grpSpPr>
          <p:sp>
            <p:nvSpPr>
              <p:cNvPr id="7893" name="Google Shape;7893;p65"/>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5"/>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5"/>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6" name="Google Shape;7896;p65"/>
            <p:cNvGrpSpPr/>
            <p:nvPr/>
          </p:nvGrpSpPr>
          <p:grpSpPr>
            <a:xfrm>
              <a:off x="884610" y="3864082"/>
              <a:ext cx="1118566" cy="527275"/>
              <a:chOff x="890961" y="3865463"/>
              <a:chExt cx="1115221" cy="525698"/>
            </a:xfrm>
          </p:grpSpPr>
          <p:sp>
            <p:nvSpPr>
              <p:cNvPr id="7897" name="Google Shape;7897;p65"/>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5"/>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5"/>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0" name="Google Shape;7900;p65"/>
            <p:cNvGrpSpPr/>
            <p:nvPr/>
          </p:nvGrpSpPr>
          <p:grpSpPr>
            <a:xfrm>
              <a:off x="712664" y="3693287"/>
              <a:ext cx="1460738" cy="698160"/>
              <a:chOff x="712664" y="3693025"/>
              <a:chExt cx="1460738" cy="698160"/>
            </a:xfrm>
          </p:grpSpPr>
          <p:sp>
            <p:nvSpPr>
              <p:cNvPr id="7901" name="Google Shape;7901;p65"/>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5"/>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5"/>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5"/>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5"/>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5"/>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07" name="Google Shape;7907;p65"/>
          <p:cNvGrpSpPr/>
          <p:nvPr/>
        </p:nvGrpSpPr>
        <p:grpSpPr>
          <a:xfrm>
            <a:off x="3146990" y="970938"/>
            <a:ext cx="795485" cy="738831"/>
            <a:chOff x="3348603" y="1236445"/>
            <a:chExt cx="749256" cy="695894"/>
          </a:xfrm>
        </p:grpSpPr>
        <p:grpSp>
          <p:nvGrpSpPr>
            <p:cNvPr id="7908" name="Google Shape;7908;p65"/>
            <p:cNvGrpSpPr/>
            <p:nvPr/>
          </p:nvGrpSpPr>
          <p:grpSpPr>
            <a:xfrm>
              <a:off x="3583779" y="1236445"/>
              <a:ext cx="293795" cy="285811"/>
              <a:chOff x="3750225" y="1774000"/>
              <a:chExt cx="149575" cy="145525"/>
            </a:xfrm>
          </p:grpSpPr>
          <p:sp>
            <p:nvSpPr>
              <p:cNvPr id="7909" name="Google Shape;7909;p65"/>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5"/>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1" name="Google Shape;7911;p65"/>
            <p:cNvGrpSpPr/>
            <p:nvPr/>
          </p:nvGrpSpPr>
          <p:grpSpPr>
            <a:xfrm>
              <a:off x="3775534" y="1462599"/>
              <a:ext cx="322325" cy="285958"/>
              <a:chOff x="3847850" y="1889150"/>
              <a:chExt cx="164100" cy="145600"/>
            </a:xfrm>
          </p:grpSpPr>
          <p:sp>
            <p:nvSpPr>
              <p:cNvPr id="7912" name="Google Shape;7912;p65"/>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5"/>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4" name="Google Shape;7914;p65"/>
            <p:cNvGrpSpPr/>
            <p:nvPr/>
          </p:nvGrpSpPr>
          <p:grpSpPr>
            <a:xfrm>
              <a:off x="3545329" y="1646528"/>
              <a:ext cx="293746" cy="285811"/>
              <a:chOff x="3730650" y="1982800"/>
              <a:chExt cx="149550" cy="145525"/>
            </a:xfrm>
          </p:grpSpPr>
          <p:sp>
            <p:nvSpPr>
              <p:cNvPr id="7915" name="Google Shape;7915;p65"/>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5"/>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7" name="Google Shape;7917;p65"/>
            <p:cNvGrpSpPr/>
            <p:nvPr/>
          </p:nvGrpSpPr>
          <p:grpSpPr>
            <a:xfrm>
              <a:off x="3348603" y="1415046"/>
              <a:ext cx="294384" cy="284387"/>
              <a:chOff x="3630494" y="1864938"/>
              <a:chExt cx="149875" cy="144800"/>
            </a:xfrm>
          </p:grpSpPr>
          <p:sp>
            <p:nvSpPr>
              <p:cNvPr id="7918" name="Google Shape;7918;p65"/>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5"/>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20" name="Google Shape;7920;p65"/>
          <p:cNvGrpSpPr/>
          <p:nvPr/>
        </p:nvGrpSpPr>
        <p:grpSpPr>
          <a:xfrm>
            <a:off x="2268517" y="3493834"/>
            <a:ext cx="1324924" cy="678083"/>
            <a:chOff x="2413923" y="3711366"/>
            <a:chExt cx="1374117" cy="703260"/>
          </a:xfrm>
        </p:grpSpPr>
        <p:grpSp>
          <p:nvGrpSpPr>
            <p:cNvPr id="7921" name="Google Shape;7921;p65"/>
            <p:cNvGrpSpPr/>
            <p:nvPr/>
          </p:nvGrpSpPr>
          <p:grpSpPr>
            <a:xfrm>
              <a:off x="2413923" y="3711366"/>
              <a:ext cx="1374117" cy="703260"/>
              <a:chOff x="2413923" y="3711366"/>
              <a:chExt cx="1374117" cy="703260"/>
            </a:xfrm>
          </p:grpSpPr>
          <p:sp>
            <p:nvSpPr>
              <p:cNvPr id="7922" name="Google Shape;7922;p65"/>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23" name="Google Shape;7923;p65"/>
              <p:cNvGrpSpPr/>
              <p:nvPr/>
            </p:nvGrpSpPr>
            <p:grpSpPr>
              <a:xfrm>
                <a:off x="2600284" y="3808654"/>
                <a:ext cx="234506" cy="138009"/>
                <a:chOff x="2600284" y="3808654"/>
                <a:chExt cx="234506" cy="138009"/>
              </a:xfrm>
            </p:grpSpPr>
            <p:sp>
              <p:nvSpPr>
                <p:cNvPr id="7924" name="Google Shape;7924;p65"/>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25" name="Google Shape;7925;p65"/>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926" name="Google Shape;7926;p65"/>
              <p:cNvGrpSpPr/>
              <p:nvPr/>
            </p:nvGrpSpPr>
            <p:grpSpPr>
              <a:xfrm>
                <a:off x="3359659" y="3805664"/>
                <a:ext cx="232294" cy="141000"/>
                <a:chOff x="3359659" y="3805664"/>
                <a:chExt cx="232294" cy="141000"/>
              </a:xfrm>
            </p:grpSpPr>
            <p:sp>
              <p:nvSpPr>
                <p:cNvPr id="7927" name="Google Shape;7927;p65"/>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28" name="Google Shape;7928;p65"/>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929" name="Google Shape;7929;p65"/>
              <p:cNvGrpSpPr/>
              <p:nvPr/>
            </p:nvGrpSpPr>
            <p:grpSpPr>
              <a:xfrm>
                <a:off x="3067316" y="3711366"/>
                <a:ext cx="66900" cy="166809"/>
                <a:chOff x="3067316" y="3711366"/>
                <a:chExt cx="66900" cy="166809"/>
              </a:xfrm>
            </p:grpSpPr>
            <p:sp>
              <p:nvSpPr>
                <p:cNvPr id="7930" name="Google Shape;7930;p65"/>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31" name="Google Shape;7931;p65"/>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932" name="Google Shape;7932;p65"/>
              <p:cNvGrpSpPr/>
              <p:nvPr/>
            </p:nvGrpSpPr>
            <p:grpSpPr>
              <a:xfrm>
                <a:off x="2413923" y="4058666"/>
                <a:ext cx="224119" cy="66900"/>
                <a:chOff x="2413923" y="4058666"/>
                <a:chExt cx="224119" cy="66900"/>
              </a:xfrm>
            </p:grpSpPr>
            <p:sp>
              <p:nvSpPr>
                <p:cNvPr id="7933" name="Google Shape;7933;p65"/>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34" name="Google Shape;7934;p65"/>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935" name="Google Shape;7935;p65"/>
              <p:cNvGrpSpPr/>
              <p:nvPr/>
            </p:nvGrpSpPr>
            <p:grpSpPr>
              <a:xfrm>
                <a:off x="3564643" y="4058666"/>
                <a:ext cx="223397" cy="66900"/>
                <a:chOff x="3564643" y="4058666"/>
                <a:chExt cx="223397" cy="66900"/>
              </a:xfrm>
            </p:grpSpPr>
            <p:sp>
              <p:nvSpPr>
                <p:cNvPr id="7936" name="Google Shape;7936;p65"/>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37" name="Google Shape;7937;p65"/>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7938" name="Google Shape;7938;p65"/>
            <p:cNvGrpSpPr/>
            <p:nvPr/>
          </p:nvGrpSpPr>
          <p:grpSpPr>
            <a:xfrm>
              <a:off x="2633353" y="3965763"/>
              <a:ext cx="933975" cy="445687"/>
              <a:chOff x="2633353" y="3965763"/>
              <a:chExt cx="933975" cy="445687"/>
            </a:xfrm>
          </p:grpSpPr>
          <p:sp>
            <p:nvSpPr>
              <p:cNvPr id="7939" name="Google Shape;7939;p65"/>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5"/>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41" name="Google Shape;7941;p65"/>
          <p:cNvGrpSpPr/>
          <p:nvPr/>
        </p:nvGrpSpPr>
        <p:grpSpPr>
          <a:xfrm>
            <a:off x="6392789" y="1044382"/>
            <a:ext cx="1131087" cy="587383"/>
            <a:chOff x="238125" y="999450"/>
            <a:chExt cx="7140700" cy="3708225"/>
          </a:xfrm>
        </p:grpSpPr>
        <p:sp>
          <p:nvSpPr>
            <p:cNvPr id="7942" name="Google Shape;7942;p65"/>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5"/>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5"/>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5"/>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5"/>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5"/>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5"/>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5"/>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5"/>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1" name="Google Shape;7951;p65"/>
          <p:cNvGrpSpPr/>
          <p:nvPr/>
        </p:nvGrpSpPr>
        <p:grpSpPr>
          <a:xfrm>
            <a:off x="3744240" y="3493876"/>
            <a:ext cx="1375854" cy="678131"/>
            <a:chOff x="3913765" y="3641905"/>
            <a:chExt cx="1522805" cy="750560"/>
          </a:xfrm>
        </p:grpSpPr>
        <p:grpSp>
          <p:nvGrpSpPr>
            <p:cNvPr id="7952" name="Google Shape;7952;p65"/>
            <p:cNvGrpSpPr/>
            <p:nvPr/>
          </p:nvGrpSpPr>
          <p:grpSpPr>
            <a:xfrm>
              <a:off x="3913765" y="3997002"/>
              <a:ext cx="1522805" cy="395463"/>
              <a:chOff x="3913765" y="3997002"/>
              <a:chExt cx="1522805" cy="395463"/>
            </a:xfrm>
          </p:grpSpPr>
          <p:grpSp>
            <p:nvGrpSpPr>
              <p:cNvPr id="7953" name="Google Shape;7953;p65"/>
              <p:cNvGrpSpPr/>
              <p:nvPr/>
            </p:nvGrpSpPr>
            <p:grpSpPr>
              <a:xfrm>
                <a:off x="3913765" y="4138659"/>
                <a:ext cx="507602" cy="253806"/>
                <a:chOff x="3913765" y="4138659"/>
                <a:chExt cx="507602" cy="253806"/>
              </a:xfrm>
            </p:grpSpPr>
            <p:sp>
              <p:nvSpPr>
                <p:cNvPr id="7954" name="Google Shape;7954;p65"/>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5"/>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7956" name="Google Shape;7956;p65"/>
              <p:cNvGrpSpPr/>
              <p:nvPr/>
            </p:nvGrpSpPr>
            <p:grpSpPr>
              <a:xfrm>
                <a:off x="4421361" y="3997002"/>
                <a:ext cx="507618" cy="395463"/>
                <a:chOff x="4421361" y="3997002"/>
                <a:chExt cx="507618" cy="395463"/>
              </a:xfrm>
            </p:grpSpPr>
            <p:sp>
              <p:nvSpPr>
                <p:cNvPr id="7957" name="Google Shape;7957;p65"/>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5"/>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9" name="Google Shape;7959;p65"/>
              <p:cNvGrpSpPr/>
              <p:nvPr/>
            </p:nvGrpSpPr>
            <p:grpSpPr>
              <a:xfrm>
                <a:off x="4928973" y="4189418"/>
                <a:ext cx="507596" cy="203047"/>
                <a:chOff x="4928973" y="4189418"/>
                <a:chExt cx="507596" cy="203047"/>
              </a:xfrm>
            </p:grpSpPr>
            <p:sp>
              <p:nvSpPr>
                <p:cNvPr id="7960" name="Google Shape;7960;p65"/>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5"/>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62" name="Google Shape;7962;p65"/>
            <p:cNvGrpSpPr/>
            <p:nvPr/>
          </p:nvGrpSpPr>
          <p:grpSpPr>
            <a:xfrm>
              <a:off x="4482186" y="3641905"/>
              <a:ext cx="397605" cy="349784"/>
              <a:chOff x="2906375" y="1159725"/>
              <a:chExt cx="1860575" cy="1636800"/>
            </a:xfrm>
          </p:grpSpPr>
          <p:sp>
            <p:nvSpPr>
              <p:cNvPr id="7963" name="Google Shape;7963;p65"/>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5"/>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5"/>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5"/>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67" name="Google Shape;7967;p65"/>
          <p:cNvGrpSpPr/>
          <p:nvPr/>
        </p:nvGrpSpPr>
        <p:grpSpPr>
          <a:xfrm>
            <a:off x="6528949" y="1853803"/>
            <a:ext cx="940737" cy="721067"/>
            <a:chOff x="6599718" y="2068734"/>
            <a:chExt cx="940737" cy="721067"/>
          </a:xfrm>
        </p:grpSpPr>
        <p:sp>
          <p:nvSpPr>
            <p:cNvPr id="7968" name="Google Shape;7968;p65"/>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5"/>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5"/>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5"/>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5"/>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5"/>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4" name="Google Shape;7974;p65"/>
            <p:cNvGrpSpPr/>
            <p:nvPr/>
          </p:nvGrpSpPr>
          <p:grpSpPr>
            <a:xfrm>
              <a:off x="6836957" y="2068734"/>
              <a:ext cx="461892" cy="721067"/>
              <a:chOff x="6836957" y="2068734"/>
              <a:chExt cx="461892" cy="721067"/>
            </a:xfrm>
          </p:grpSpPr>
          <p:sp>
            <p:nvSpPr>
              <p:cNvPr id="7975" name="Google Shape;7975;p65"/>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5"/>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5"/>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5"/>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5"/>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5"/>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81" name="Google Shape;7981;p65"/>
              <p:cNvGrpSpPr/>
              <p:nvPr/>
            </p:nvGrpSpPr>
            <p:grpSpPr>
              <a:xfrm>
                <a:off x="6836957" y="2068734"/>
                <a:ext cx="461892" cy="721067"/>
                <a:chOff x="6836957" y="2068734"/>
                <a:chExt cx="461892" cy="721067"/>
              </a:xfrm>
            </p:grpSpPr>
            <p:sp>
              <p:nvSpPr>
                <p:cNvPr id="7982" name="Google Shape;7982;p65"/>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5"/>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5"/>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5"/>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5"/>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5"/>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5"/>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989" name="Google Shape;7989;p65"/>
          <p:cNvGrpSpPr/>
          <p:nvPr/>
        </p:nvGrpSpPr>
        <p:grpSpPr>
          <a:xfrm>
            <a:off x="2412267" y="1858149"/>
            <a:ext cx="712577" cy="712374"/>
            <a:chOff x="2559249" y="2069323"/>
            <a:chExt cx="685566" cy="685634"/>
          </a:xfrm>
        </p:grpSpPr>
        <p:sp>
          <p:nvSpPr>
            <p:cNvPr id="7990" name="Google Shape;7990;p65"/>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5"/>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5"/>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5"/>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5"/>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5"/>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5"/>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5"/>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5"/>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5"/>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5"/>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5"/>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5"/>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3" name="Google Shape;8003;p65"/>
          <p:cNvGrpSpPr/>
          <p:nvPr/>
        </p:nvGrpSpPr>
        <p:grpSpPr>
          <a:xfrm>
            <a:off x="7594705" y="970938"/>
            <a:ext cx="845645" cy="711911"/>
            <a:chOff x="951975" y="315800"/>
            <a:chExt cx="5860325" cy="4933550"/>
          </a:xfrm>
        </p:grpSpPr>
        <p:sp>
          <p:nvSpPr>
            <p:cNvPr id="8004" name="Google Shape;8004;p65"/>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5"/>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5"/>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5"/>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5"/>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5"/>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5"/>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5"/>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2" name="Google Shape;8012;p65"/>
          <p:cNvGrpSpPr/>
          <p:nvPr/>
        </p:nvGrpSpPr>
        <p:grpSpPr>
          <a:xfrm>
            <a:off x="3691834" y="2707047"/>
            <a:ext cx="1617932" cy="621724"/>
            <a:chOff x="3862800" y="3038525"/>
            <a:chExt cx="1329006" cy="510698"/>
          </a:xfrm>
        </p:grpSpPr>
        <p:sp>
          <p:nvSpPr>
            <p:cNvPr id="8013" name="Google Shape;8013;p65"/>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5"/>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15" name="Google Shape;8015;p65"/>
            <p:cNvGrpSpPr/>
            <p:nvPr/>
          </p:nvGrpSpPr>
          <p:grpSpPr>
            <a:xfrm>
              <a:off x="3967075" y="3040337"/>
              <a:ext cx="1019927" cy="402126"/>
              <a:chOff x="3967075" y="3040337"/>
              <a:chExt cx="1019927" cy="402126"/>
            </a:xfrm>
          </p:grpSpPr>
          <p:sp>
            <p:nvSpPr>
              <p:cNvPr id="8016" name="Google Shape;8016;p65"/>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5"/>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8" name="Google Shape;8018;p65"/>
            <p:cNvGrpSpPr/>
            <p:nvPr/>
          </p:nvGrpSpPr>
          <p:grpSpPr>
            <a:xfrm>
              <a:off x="4186700" y="3040337"/>
              <a:ext cx="390475" cy="183289"/>
              <a:chOff x="4186700" y="3040337"/>
              <a:chExt cx="390475" cy="183289"/>
            </a:xfrm>
          </p:grpSpPr>
          <p:sp>
            <p:nvSpPr>
              <p:cNvPr id="8019" name="Google Shape;8019;p65"/>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5"/>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1" name="Google Shape;8021;p65"/>
            <p:cNvGrpSpPr/>
            <p:nvPr/>
          </p:nvGrpSpPr>
          <p:grpSpPr>
            <a:xfrm>
              <a:off x="4073727" y="3040337"/>
              <a:ext cx="697794" cy="296263"/>
              <a:chOff x="4073727" y="3040337"/>
              <a:chExt cx="697794" cy="296263"/>
            </a:xfrm>
          </p:grpSpPr>
          <p:sp>
            <p:nvSpPr>
              <p:cNvPr id="8022" name="Google Shape;8022;p65"/>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5"/>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4" name="Google Shape;8024;p65"/>
            <p:cNvGrpSpPr/>
            <p:nvPr/>
          </p:nvGrpSpPr>
          <p:grpSpPr>
            <a:xfrm>
              <a:off x="3862800" y="3038525"/>
              <a:ext cx="1329006" cy="510698"/>
              <a:chOff x="3862800" y="3038525"/>
              <a:chExt cx="1329006" cy="510698"/>
            </a:xfrm>
          </p:grpSpPr>
          <p:sp>
            <p:nvSpPr>
              <p:cNvPr id="8025" name="Google Shape;8025;p65"/>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5"/>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27" name="Google Shape;8027;p65"/>
          <p:cNvGrpSpPr/>
          <p:nvPr/>
        </p:nvGrpSpPr>
        <p:grpSpPr>
          <a:xfrm>
            <a:off x="700156" y="970938"/>
            <a:ext cx="883205" cy="775176"/>
            <a:chOff x="649648" y="271400"/>
            <a:chExt cx="6215377" cy="5455143"/>
          </a:xfrm>
        </p:grpSpPr>
        <p:sp>
          <p:nvSpPr>
            <p:cNvPr id="8028" name="Google Shape;8028;p65"/>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5"/>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5"/>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5"/>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5"/>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5"/>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5"/>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5"/>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5"/>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5"/>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5"/>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5"/>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0" name="Google Shape;8040;p65"/>
          <p:cNvGrpSpPr/>
          <p:nvPr/>
        </p:nvGrpSpPr>
        <p:grpSpPr>
          <a:xfrm>
            <a:off x="2308457" y="970938"/>
            <a:ext cx="767704" cy="815489"/>
            <a:chOff x="2499700" y="1135950"/>
            <a:chExt cx="732402" cy="777990"/>
          </a:xfrm>
        </p:grpSpPr>
        <p:grpSp>
          <p:nvGrpSpPr>
            <p:cNvPr id="8041" name="Google Shape;8041;p65"/>
            <p:cNvGrpSpPr/>
            <p:nvPr/>
          </p:nvGrpSpPr>
          <p:grpSpPr>
            <a:xfrm>
              <a:off x="2499700" y="1135950"/>
              <a:ext cx="732402" cy="694705"/>
              <a:chOff x="2499700" y="1135950"/>
              <a:chExt cx="732402" cy="694705"/>
            </a:xfrm>
          </p:grpSpPr>
          <p:sp>
            <p:nvSpPr>
              <p:cNvPr id="8042" name="Google Shape;8042;p65"/>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5"/>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5"/>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5"/>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5"/>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5"/>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5"/>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5"/>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5"/>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5"/>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5"/>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5"/>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5"/>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5"/>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5"/>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5"/>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5"/>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5"/>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5"/>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5"/>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5"/>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5"/>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5"/>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5"/>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5"/>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5"/>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5"/>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9" name="Google Shape;8069;p65"/>
            <p:cNvGrpSpPr/>
            <p:nvPr/>
          </p:nvGrpSpPr>
          <p:grpSpPr>
            <a:xfrm>
              <a:off x="2517909" y="1188726"/>
              <a:ext cx="702702" cy="725214"/>
              <a:chOff x="2517909" y="1188726"/>
              <a:chExt cx="702702" cy="725214"/>
            </a:xfrm>
          </p:grpSpPr>
          <p:sp>
            <p:nvSpPr>
              <p:cNvPr id="8070" name="Google Shape;8070;p65"/>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5"/>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65"/>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5"/>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5"/>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75" name="Google Shape;8075;p65"/>
          <p:cNvGrpSpPr/>
          <p:nvPr/>
        </p:nvGrpSpPr>
        <p:grpSpPr>
          <a:xfrm>
            <a:off x="1654189" y="970938"/>
            <a:ext cx="583439" cy="870229"/>
            <a:chOff x="1716825" y="1121550"/>
            <a:chExt cx="622800" cy="928938"/>
          </a:xfrm>
        </p:grpSpPr>
        <p:grpSp>
          <p:nvGrpSpPr>
            <p:cNvPr id="8076" name="Google Shape;8076;p65"/>
            <p:cNvGrpSpPr/>
            <p:nvPr/>
          </p:nvGrpSpPr>
          <p:grpSpPr>
            <a:xfrm>
              <a:off x="1716825" y="1121550"/>
              <a:ext cx="622800" cy="928938"/>
              <a:chOff x="1716825" y="1121550"/>
              <a:chExt cx="622800" cy="928938"/>
            </a:xfrm>
          </p:grpSpPr>
          <p:cxnSp>
            <p:nvCxnSpPr>
              <p:cNvPr id="8077" name="Google Shape;8077;p65"/>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078" name="Google Shape;8078;p65"/>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9" name="Google Shape;8079;p65"/>
            <p:cNvGrpSpPr/>
            <p:nvPr/>
          </p:nvGrpSpPr>
          <p:grpSpPr>
            <a:xfrm>
              <a:off x="1768050" y="1172775"/>
              <a:ext cx="520200" cy="832000"/>
              <a:chOff x="1768050" y="1172775"/>
              <a:chExt cx="520200" cy="832000"/>
            </a:xfrm>
          </p:grpSpPr>
          <p:cxnSp>
            <p:nvCxnSpPr>
              <p:cNvPr id="8080" name="Google Shape;8080;p65"/>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081" name="Google Shape;8081;p65"/>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2" name="Google Shape;8082;p65"/>
            <p:cNvGrpSpPr/>
            <p:nvPr/>
          </p:nvGrpSpPr>
          <p:grpSpPr>
            <a:xfrm>
              <a:off x="1820100" y="1225475"/>
              <a:ext cx="416400" cy="729575"/>
              <a:chOff x="1820100" y="1225475"/>
              <a:chExt cx="416400" cy="729575"/>
            </a:xfrm>
          </p:grpSpPr>
          <p:cxnSp>
            <p:nvCxnSpPr>
              <p:cNvPr id="8083" name="Google Shape;8083;p65"/>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084" name="Google Shape;8084;p65"/>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5" name="Google Shape;8085;p65"/>
            <p:cNvGrpSpPr/>
            <p:nvPr/>
          </p:nvGrpSpPr>
          <p:grpSpPr>
            <a:xfrm>
              <a:off x="1874250" y="1278825"/>
              <a:ext cx="308100" cy="605275"/>
              <a:chOff x="1874250" y="1278825"/>
              <a:chExt cx="308100" cy="605275"/>
            </a:xfrm>
          </p:grpSpPr>
          <p:cxnSp>
            <p:nvCxnSpPr>
              <p:cNvPr id="8086" name="Google Shape;8086;p65"/>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087" name="Google Shape;8087;p65"/>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88" name="Google Shape;8088;p65"/>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9" name="Google Shape;8089;p65"/>
          <p:cNvGrpSpPr/>
          <p:nvPr/>
        </p:nvGrpSpPr>
        <p:grpSpPr>
          <a:xfrm>
            <a:off x="1574012" y="1857260"/>
            <a:ext cx="739072" cy="714152"/>
            <a:chOff x="4334725" y="1355875"/>
            <a:chExt cx="3106650" cy="3001900"/>
          </a:xfrm>
        </p:grpSpPr>
        <p:grpSp>
          <p:nvGrpSpPr>
            <p:cNvPr id="8090" name="Google Shape;8090;p65"/>
            <p:cNvGrpSpPr/>
            <p:nvPr/>
          </p:nvGrpSpPr>
          <p:grpSpPr>
            <a:xfrm>
              <a:off x="4516050" y="1724875"/>
              <a:ext cx="2693725" cy="2632900"/>
              <a:chOff x="4516050" y="1724875"/>
              <a:chExt cx="2693725" cy="2632900"/>
            </a:xfrm>
          </p:grpSpPr>
          <p:sp>
            <p:nvSpPr>
              <p:cNvPr id="8091" name="Google Shape;8091;p65"/>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5"/>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5"/>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4" name="Google Shape;8094;p65"/>
            <p:cNvGrpSpPr/>
            <p:nvPr/>
          </p:nvGrpSpPr>
          <p:grpSpPr>
            <a:xfrm>
              <a:off x="4334725" y="1355875"/>
              <a:ext cx="3106650" cy="2709650"/>
              <a:chOff x="4334725" y="1355875"/>
              <a:chExt cx="3106650" cy="2709650"/>
            </a:xfrm>
          </p:grpSpPr>
          <p:sp>
            <p:nvSpPr>
              <p:cNvPr id="8095" name="Google Shape;8095;p65"/>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5"/>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5"/>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98" name="Google Shape;8098;p65"/>
          <p:cNvGrpSpPr/>
          <p:nvPr/>
        </p:nvGrpSpPr>
        <p:grpSpPr>
          <a:xfrm>
            <a:off x="7690961" y="3488031"/>
            <a:ext cx="312074" cy="684173"/>
            <a:chOff x="7645573" y="3754300"/>
            <a:chExt cx="293855" cy="644170"/>
          </a:xfrm>
        </p:grpSpPr>
        <p:sp>
          <p:nvSpPr>
            <p:cNvPr id="8099" name="Google Shape;8099;p65"/>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5"/>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1" name="Google Shape;8101;p65"/>
          <p:cNvGrpSpPr/>
          <p:nvPr/>
        </p:nvGrpSpPr>
        <p:grpSpPr>
          <a:xfrm>
            <a:off x="5612949" y="970938"/>
            <a:ext cx="709011" cy="739359"/>
            <a:chOff x="5830645" y="1256617"/>
            <a:chExt cx="530340" cy="553040"/>
          </a:xfrm>
        </p:grpSpPr>
        <p:grpSp>
          <p:nvGrpSpPr>
            <p:cNvPr id="8102" name="Google Shape;8102;p65"/>
            <p:cNvGrpSpPr/>
            <p:nvPr/>
          </p:nvGrpSpPr>
          <p:grpSpPr>
            <a:xfrm>
              <a:off x="5830645" y="1256617"/>
              <a:ext cx="259743" cy="269909"/>
              <a:chOff x="5830645" y="1256617"/>
              <a:chExt cx="259743" cy="269909"/>
            </a:xfrm>
          </p:grpSpPr>
          <p:sp>
            <p:nvSpPr>
              <p:cNvPr id="8103" name="Google Shape;8103;p65"/>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5"/>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5" name="Google Shape;8105;p65"/>
            <p:cNvGrpSpPr/>
            <p:nvPr/>
          </p:nvGrpSpPr>
          <p:grpSpPr>
            <a:xfrm>
              <a:off x="6101293" y="1256617"/>
              <a:ext cx="259692" cy="269909"/>
              <a:chOff x="6101293" y="1256617"/>
              <a:chExt cx="259692" cy="269909"/>
            </a:xfrm>
          </p:grpSpPr>
          <p:sp>
            <p:nvSpPr>
              <p:cNvPr id="8106" name="Google Shape;8106;p65"/>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5"/>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8" name="Google Shape;8108;p65"/>
            <p:cNvGrpSpPr/>
            <p:nvPr/>
          </p:nvGrpSpPr>
          <p:grpSpPr>
            <a:xfrm>
              <a:off x="5830645" y="1539749"/>
              <a:ext cx="259692" cy="269909"/>
              <a:chOff x="5830645" y="1539749"/>
              <a:chExt cx="259692" cy="269909"/>
            </a:xfrm>
          </p:grpSpPr>
          <p:sp>
            <p:nvSpPr>
              <p:cNvPr id="8109" name="Google Shape;8109;p65"/>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5"/>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1" name="Google Shape;8111;p65"/>
            <p:cNvGrpSpPr/>
            <p:nvPr/>
          </p:nvGrpSpPr>
          <p:grpSpPr>
            <a:xfrm>
              <a:off x="6101293" y="1539749"/>
              <a:ext cx="259692" cy="269909"/>
              <a:chOff x="6101293" y="1539749"/>
              <a:chExt cx="259692" cy="269909"/>
            </a:xfrm>
          </p:grpSpPr>
          <p:sp>
            <p:nvSpPr>
              <p:cNvPr id="8112" name="Google Shape;8112;p65"/>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5"/>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14" name="Google Shape;8114;p65"/>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5" name="Google Shape;8115;p65"/>
          <p:cNvGrpSpPr/>
          <p:nvPr/>
        </p:nvGrpSpPr>
        <p:grpSpPr>
          <a:xfrm>
            <a:off x="714444" y="2707054"/>
            <a:ext cx="1452955" cy="621360"/>
            <a:chOff x="732422" y="2990152"/>
            <a:chExt cx="1337773" cy="572102"/>
          </a:xfrm>
        </p:grpSpPr>
        <p:sp>
          <p:nvSpPr>
            <p:cNvPr id="8116" name="Google Shape;8116;p65"/>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5"/>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5"/>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5"/>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5"/>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5"/>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25" name="Shape 8125"/>
        <p:cNvGrpSpPr/>
        <p:nvPr/>
      </p:nvGrpSpPr>
      <p:grpSpPr>
        <a:xfrm>
          <a:off x="0" y="0"/>
          <a:ext cx="0" cy="0"/>
          <a:chOff x="0" y="0"/>
          <a:chExt cx="0" cy="0"/>
        </a:xfrm>
      </p:grpSpPr>
      <p:grpSp>
        <p:nvGrpSpPr>
          <p:cNvPr id="8126" name="Google Shape;8126;p66"/>
          <p:cNvGrpSpPr/>
          <p:nvPr/>
        </p:nvGrpSpPr>
        <p:grpSpPr>
          <a:xfrm>
            <a:off x="708579" y="965872"/>
            <a:ext cx="1636117" cy="1526144"/>
            <a:chOff x="729238" y="1179665"/>
            <a:chExt cx="1636117" cy="1526144"/>
          </a:xfrm>
        </p:grpSpPr>
        <p:grpSp>
          <p:nvGrpSpPr>
            <p:cNvPr id="8127" name="Google Shape;8127;p66"/>
            <p:cNvGrpSpPr/>
            <p:nvPr/>
          </p:nvGrpSpPr>
          <p:grpSpPr>
            <a:xfrm>
              <a:off x="729238" y="1179665"/>
              <a:ext cx="80700" cy="1526144"/>
              <a:chOff x="729238" y="1179665"/>
              <a:chExt cx="80700" cy="1526144"/>
            </a:xfrm>
          </p:grpSpPr>
          <p:sp>
            <p:nvSpPr>
              <p:cNvPr id="8128" name="Google Shape;8128;p66"/>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6"/>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6"/>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6"/>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6"/>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6"/>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6"/>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6"/>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6"/>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6"/>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8" name="Google Shape;8138;p66"/>
            <p:cNvGrpSpPr/>
            <p:nvPr/>
          </p:nvGrpSpPr>
          <p:grpSpPr>
            <a:xfrm>
              <a:off x="903098" y="1179665"/>
              <a:ext cx="80700" cy="1526144"/>
              <a:chOff x="903098" y="1179665"/>
              <a:chExt cx="80700" cy="1526144"/>
            </a:xfrm>
          </p:grpSpPr>
          <p:sp>
            <p:nvSpPr>
              <p:cNvPr id="8139" name="Google Shape;8139;p66"/>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6"/>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6"/>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6"/>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6"/>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6"/>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6"/>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6"/>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6"/>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6"/>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9" name="Google Shape;8149;p66"/>
            <p:cNvGrpSpPr/>
            <p:nvPr/>
          </p:nvGrpSpPr>
          <p:grpSpPr>
            <a:xfrm>
              <a:off x="1076958" y="1179665"/>
              <a:ext cx="80700" cy="1526144"/>
              <a:chOff x="1076958" y="1179665"/>
              <a:chExt cx="80700" cy="1526144"/>
            </a:xfrm>
          </p:grpSpPr>
          <p:sp>
            <p:nvSpPr>
              <p:cNvPr id="8150" name="Google Shape;8150;p66"/>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6"/>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6"/>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6"/>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6"/>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6"/>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66"/>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6"/>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6"/>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6"/>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0" name="Google Shape;8160;p66"/>
            <p:cNvGrpSpPr/>
            <p:nvPr/>
          </p:nvGrpSpPr>
          <p:grpSpPr>
            <a:xfrm>
              <a:off x="1247707" y="1179665"/>
              <a:ext cx="80700" cy="1526144"/>
              <a:chOff x="1247707" y="1179665"/>
              <a:chExt cx="80700" cy="1526144"/>
            </a:xfrm>
          </p:grpSpPr>
          <p:sp>
            <p:nvSpPr>
              <p:cNvPr id="8161" name="Google Shape;8161;p66"/>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6"/>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6"/>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6"/>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6"/>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6"/>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6"/>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6"/>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6"/>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6"/>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1" name="Google Shape;8171;p66"/>
            <p:cNvGrpSpPr/>
            <p:nvPr/>
          </p:nvGrpSpPr>
          <p:grpSpPr>
            <a:xfrm>
              <a:off x="1421567" y="1179665"/>
              <a:ext cx="80700" cy="1526144"/>
              <a:chOff x="1421567" y="1179665"/>
              <a:chExt cx="80700" cy="1526144"/>
            </a:xfrm>
          </p:grpSpPr>
          <p:sp>
            <p:nvSpPr>
              <p:cNvPr id="8172" name="Google Shape;8172;p66"/>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6"/>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6"/>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6"/>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6"/>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6"/>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6"/>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6"/>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6"/>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6"/>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2" name="Google Shape;8182;p66"/>
            <p:cNvGrpSpPr/>
            <p:nvPr/>
          </p:nvGrpSpPr>
          <p:grpSpPr>
            <a:xfrm>
              <a:off x="1592327" y="1179665"/>
              <a:ext cx="80700" cy="1526144"/>
              <a:chOff x="1592327" y="1179665"/>
              <a:chExt cx="80700" cy="1526144"/>
            </a:xfrm>
          </p:grpSpPr>
          <p:sp>
            <p:nvSpPr>
              <p:cNvPr id="8183" name="Google Shape;8183;p66"/>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6"/>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6"/>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6"/>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6"/>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6"/>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6"/>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6"/>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6"/>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6"/>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3" name="Google Shape;8193;p66"/>
            <p:cNvGrpSpPr/>
            <p:nvPr/>
          </p:nvGrpSpPr>
          <p:grpSpPr>
            <a:xfrm>
              <a:off x="1766187" y="1179665"/>
              <a:ext cx="80700" cy="1526144"/>
              <a:chOff x="1766187" y="1179665"/>
              <a:chExt cx="80700" cy="1526144"/>
            </a:xfrm>
          </p:grpSpPr>
          <p:sp>
            <p:nvSpPr>
              <p:cNvPr id="8194" name="Google Shape;8194;p66"/>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6"/>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6"/>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6"/>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6"/>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6"/>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6"/>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6"/>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6"/>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6"/>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4" name="Google Shape;8204;p66"/>
            <p:cNvGrpSpPr/>
            <p:nvPr/>
          </p:nvGrpSpPr>
          <p:grpSpPr>
            <a:xfrm>
              <a:off x="1936935" y="1179665"/>
              <a:ext cx="80700" cy="1526144"/>
              <a:chOff x="1936935" y="1179665"/>
              <a:chExt cx="80700" cy="1526144"/>
            </a:xfrm>
          </p:grpSpPr>
          <p:sp>
            <p:nvSpPr>
              <p:cNvPr id="8205" name="Google Shape;8205;p66"/>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6"/>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6"/>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6"/>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6"/>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6"/>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6"/>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6"/>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6"/>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6"/>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5" name="Google Shape;8215;p66"/>
            <p:cNvGrpSpPr/>
            <p:nvPr/>
          </p:nvGrpSpPr>
          <p:grpSpPr>
            <a:xfrm>
              <a:off x="2110795" y="1179665"/>
              <a:ext cx="80700" cy="1526144"/>
              <a:chOff x="2110795" y="1179665"/>
              <a:chExt cx="80700" cy="1526144"/>
            </a:xfrm>
          </p:grpSpPr>
          <p:sp>
            <p:nvSpPr>
              <p:cNvPr id="8216" name="Google Shape;8216;p66"/>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6"/>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6"/>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6"/>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6"/>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6"/>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6"/>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6"/>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6"/>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6"/>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6" name="Google Shape;8226;p66"/>
            <p:cNvGrpSpPr/>
            <p:nvPr/>
          </p:nvGrpSpPr>
          <p:grpSpPr>
            <a:xfrm>
              <a:off x="2284655" y="1179665"/>
              <a:ext cx="80700" cy="1526144"/>
              <a:chOff x="2284655" y="1179665"/>
              <a:chExt cx="80700" cy="1526144"/>
            </a:xfrm>
          </p:grpSpPr>
          <p:sp>
            <p:nvSpPr>
              <p:cNvPr id="8227" name="Google Shape;8227;p66"/>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6"/>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6"/>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6"/>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6"/>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6"/>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6"/>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6"/>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6"/>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6"/>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37" name="Google Shape;8237;p66"/>
          <p:cNvGrpSpPr/>
          <p:nvPr/>
        </p:nvGrpSpPr>
        <p:grpSpPr>
          <a:xfrm>
            <a:off x="2603245" y="985011"/>
            <a:ext cx="1364248" cy="1102133"/>
            <a:chOff x="2623904" y="1198803"/>
            <a:chExt cx="1364248" cy="1102133"/>
          </a:xfrm>
        </p:grpSpPr>
        <p:grpSp>
          <p:nvGrpSpPr>
            <p:cNvPr id="8238" name="Google Shape;8238;p66"/>
            <p:cNvGrpSpPr/>
            <p:nvPr/>
          </p:nvGrpSpPr>
          <p:grpSpPr>
            <a:xfrm>
              <a:off x="2623907" y="1198803"/>
              <a:ext cx="1364245" cy="273000"/>
              <a:chOff x="2623907" y="1198803"/>
              <a:chExt cx="1364245" cy="273000"/>
            </a:xfrm>
          </p:grpSpPr>
          <p:sp>
            <p:nvSpPr>
              <p:cNvPr id="8239" name="Google Shape;8239;p66"/>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6"/>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6"/>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6"/>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6"/>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4" name="Google Shape;8244;p66"/>
            <p:cNvGrpSpPr/>
            <p:nvPr/>
          </p:nvGrpSpPr>
          <p:grpSpPr>
            <a:xfrm>
              <a:off x="2623904" y="1476964"/>
              <a:ext cx="1364245" cy="273000"/>
              <a:chOff x="2623904" y="1476964"/>
              <a:chExt cx="1364245" cy="273000"/>
            </a:xfrm>
          </p:grpSpPr>
          <p:sp>
            <p:nvSpPr>
              <p:cNvPr id="8245" name="Google Shape;8245;p66"/>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6"/>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6"/>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6"/>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6"/>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0" name="Google Shape;8250;p66"/>
            <p:cNvGrpSpPr/>
            <p:nvPr/>
          </p:nvGrpSpPr>
          <p:grpSpPr>
            <a:xfrm>
              <a:off x="2623907" y="1749775"/>
              <a:ext cx="1364245" cy="273000"/>
              <a:chOff x="2623907" y="1749775"/>
              <a:chExt cx="1364245" cy="273000"/>
            </a:xfrm>
          </p:grpSpPr>
          <p:sp>
            <p:nvSpPr>
              <p:cNvPr id="8251" name="Google Shape;8251;p66"/>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6"/>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6"/>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6"/>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6"/>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6" name="Google Shape;8256;p66"/>
            <p:cNvGrpSpPr/>
            <p:nvPr/>
          </p:nvGrpSpPr>
          <p:grpSpPr>
            <a:xfrm>
              <a:off x="2623904" y="2027936"/>
              <a:ext cx="1364245" cy="273000"/>
              <a:chOff x="2623904" y="2027936"/>
              <a:chExt cx="1364245" cy="273000"/>
            </a:xfrm>
          </p:grpSpPr>
          <p:sp>
            <p:nvSpPr>
              <p:cNvPr id="8257" name="Google Shape;8257;p66"/>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6"/>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6"/>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6"/>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6"/>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62" name="Google Shape;8262;p66"/>
          <p:cNvGrpSpPr/>
          <p:nvPr/>
        </p:nvGrpSpPr>
        <p:grpSpPr>
          <a:xfrm>
            <a:off x="2592706" y="2444193"/>
            <a:ext cx="1387541" cy="159124"/>
            <a:chOff x="3200660" y="2180272"/>
            <a:chExt cx="2563824" cy="378237"/>
          </a:xfrm>
        </p:grpSpPr>
        <p:sp>
          <p:nvSpPr>
            <p:cNvPr id="8263" name="Google Shape;8263;p66"/>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6"/>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6"/>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6"/>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6"/>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6"/>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6"/>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6"/>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6"/>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6"/>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6"/>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6"/>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6"/>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6"/>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6"/>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6"/>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6"/>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6"/>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1" name="Google Shape;8281;p66"/>
          <p:cNvGrpSpPr/>
          <p:nvPr/>
        </p:nvGrpSpPr>
        <p:grpSpPr>
          <a:xfrm>
            <a:off x="2589231" y="2722018"/>
            <a:ext cx="1390502" cy="159625"/>
            <a:chOff x="3530150" y="2790075"/>
            <a:chExt cx="1962600" cy="225300"/>
          </a:xfrm>
        </p:grpSpPr>
        <p:sp>
          <p:nvSpPr>
            <p:cNvPr id="8282" name="Google Shape;8282;p66"/>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6"/>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4" name="Google Shape;8284;p66"/>
          <p:cNvGrpSpPr/>
          <p:nvPr/>
        </p:nvGrpSpPr>
        <p:grpSpPr>
          <a:xfrm>
            <a:off x="2589884" y="3000344"/>
            <a:ext cx="1411629" cy="153761"/>
            <a:chOff x="3558802" y="4011427"/>
            <a:chExt cx="1866000" cy="111300"/>
          </a:xfrm>
        </p:grpSpPr>
        <p:sp>
          <p:nvSpPr>
            <p:cNvPr id="8285" name="Google Shape;8285;p6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6"/>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7" name="Google Shape;8287;p66"/>
          <p:cNvGrpSpPr/>
          <p:nvPr/>
        </p:nvGrpSpPr>
        <p:grpSpPr>
          <a:xfrm>
            <a:off x="2589576" y="2205744"/>
            <a:ext cx="1383503" cy="119749"/>
            <a:chOff x="3465975" y="2270276"/>
            <a:chExt cx="1986364" cy="171929"/>
          </a:xfrm>
        </p:grpSpPr>
        <p:sp>
          <p:nvSpPr>
            <p:cNvPr id="8288" name="Google Shape;8288;p66"/>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6"/>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6"/>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6"/>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6"/>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6"/>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6"/>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6"/>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6" name="Google Shape;8296;p66"/>
          <p:cNvGrpSpPr/>
          <p:nvPr/>
        </p:nvGrpSpPr>
        <p:grpSpPr>
          <a:xfrm>
            <a:off x="2600584" y="3569394"/>
            <a:ext cx="1369531" cy="195460"/>
            <a:chOff x="723300" y="4253549"/>
            <a:chExt cx="2276482" cy="324900"/>
          </a:xfrm>
        </p:grpSpPr>
        <p:sp>
          <p:nvSpPr>
            <p:cNvPr id="8297" name="Google Shape;8297;p66"/>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6"/>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6"/>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6"/>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6"/>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2" name="Google Shape;8302;p66"/>
          <p:cNvGrpSpPr/>
          <p:nvPr/>
        </p:nvGrpSpPr>
        <p:grpSpPr>
          <a:xfrm>
            <a:off x="2590145" y="3270574"/>
            <a:ext cx="1389066" cy="180119"/>
            <a:chOff x="705948" y="3788465"/>
            <a:chExt cx="2308953" cy="299400"/>
          </a:xfrm>
        </p:grpSpPr>
        <p:sp>
          <p:nvSpPr>
            <p:cNvPr id="8303" name="Google Shape;8303;p66"/>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6"/>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6"/>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6"/>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6"/>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8" name="Google Shape;8308;p66"/>
          <p:cNvGrpSpPr/>
          <p:nvPr/>
        </p:nvGrpSpPr>
        <p:grpSpPr>
          <a:xfrm>
            <a:off x="2638082" y="3883554"/>
            <a:ext cx="1304609" cy="294074"/>
            <a:chOff x="2658741" y="4097347"/>
            <a:chExt cx="1304609" cy="294074"/>
          </a:xfrm>
        </p:grpSpPr>
        <p:grpSp>
          <p:nvGrpSpPr>
            <p:cNvPr id="8309" name="Google Shape;8309;p66"/>
            <p:cNvGrpSpPr/>
            <p:nvPr/>
          </p:nvGrpSpPr>
          <p:grpSpPr>
            <a:xfrm>
              <a:off x="2658741" y="4097347"/>
              <a:ext cx="118572" cy="294074"/>
              <a:chOff x="3343310" y="4475555"/>
              <a:chExt cx="127717" cy="316753"/>
            </a:xfrm>
          </p:grpSpPr>
          <p:sp>
            <p:nvSpPr>
              <p:cNvPr id="8310" name="Google Shape;8310;p6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2" name="Google Shape;8312;p66"/>
            <p:cNvGrpSpPr/>
            <p:nvPr/>
          </p:nvGrpSpPr>
          <p:grpSpPr>
            <a:xfrm>
              <a:off x="3815519" y="4098388"/>
              <a:ext cx="147831" cy="291991"/>
              <a:chOff x="3527539" y="4476677"/>
              <a:chExt cx="159232" cy="314510"/>
            </a:xfrm>
          </p:grpSpPr>
          <p:sp>
            <p:nvSpPr>
              <p:cNvPr id="8313" name="Google Shape;8313;p6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5" name="Google Shape;8315;p66"/>
            <p:cNvGrpSpPr/>
            <p:nvPr/>
          </p:nvGrpSpPr>
          <p:grpSpPr>
            <a:xfrm>
              <a:off x="3511696" y="4098388"/>
              <a:ext cx="147831" cy="291991"/>
              <a:chOff x="3527539" y="4476677"/>
              <a:chExt cx="159232" cy="314510"/>
            </a:xfrm>
          </p:grpSpPr>
          <p:sp>
            <p:nvSpPr>
              <p:cNvPr id="8316" name="Google Shape;8316;p6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8" name="Google Shape;8318;p66"/>
            <p:cNvGrpSpPr/>
            <p:nvPr/>
          </p:nvGrpSpPr>
          <p:grpSpPr>
            <a:xfrm>
              <a:off x="3207874" y="4098388"/>
              <a:ext cx="147831" cy="291991"/>
              <a:chOff x="3527539" y="4476677"/>
              <a:chExt cx="159232" cy="314510"/>
            </a:xfrm>
          </p:grpSpPr>
          <p:sp>
            <p:nvSpPr>
              <p:cNvPr id="8319" name="Google Shape;8319;p6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1" name="Google Shape;8321;p66"/>
            <p:cNvGrpSpPr/>
            <p:nvPr/>
          </p:nvGrpSpPr>
          <p:grpSpPr>
            <a:xfrm>
              <a:off x="2933305" y="4097347"/>
              <a:ext cx="118572" cy="294074"/>
              <a:chOff x="3343310" y="4475555"/>
              <a:chExt cx="127717" cy="316753"/>
            </a:xfrm>
          </p:grpSpPr>
          <p:sp>
            <p:nvSpPr>
              <p:cNvPr id="8322" name="Google Shape;8322;p6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24" name="Google Shape;8324;p66"/>
          <p:cNvGrpSpPr/>
          <p:nvPr/>
        </p:nvGrpSpPr>
        <p:grpSpPr>
          <a:xfrm>
            <a:off x="4256912" y="1866676"/>
            <a:ext cx="1433821" cy="191501"/>
            <a:chOff x="4273350" y="2080469"/>
            <a:chExt cx="1433821" cy="191501"/>
          </a:xfrm>
        </p:grpSpPr>
        <p:grpSp>
          <p:nvGrpSpPr>
            <p:cNvPr id="8325" name="Google Shape;8325;p66"/>
            <p:cNvGrpSpPr/>
            <p:nvPr/>
          </p:nvGrpSpPr>
          <p:grpSpPr>
            <a:xfrm>
              <a:off x="4273350" y="2080469"/>
              <a:ext cx="1433821" cy="0"/>
              <a:chOff x="5224975" y="2962250"/>
              <a:chExt cx="1544400" cy="0"/>
            </a:xfrm>
          </p:grpSpPr>
          <p:cxnSp>
            <p:nvCxnSpPr>
              <p:cNvPr id="8326" name="Google Shape;8326;p66"/>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327" name="Google Shape;8327;p66"/>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328" name="Google Shape;8328;p66"/>
            <p:cNvGrpSpPr/>
            <p:nvPr/>
          </p:nvGrpSpPr>
          <p:grpSpPr>
            <a:xfrm>
              <a:off x="4273350" y="2271969"/>
              <a:ext cx="1433821" cy="0"/>
              <a:chOff x="5224975" y="2962250"/>
              <a:chExt cx="1544400" cy="0"/>
            </a:xfrm>
          </p:grpSpPr>
          <p:cxnSp>
            <p:nvCxnSpPr>
              <p:cNvPr id="8329" name="Google Shape;8329;p66"/>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330" name="Google Shape;8330;p66"/>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331" name="Google Shape;8331;p66"/>
          <p:cNvGrpSpPr/>
          <p:nvPr/>
        </p:nvGrpSpPr>
        <p:grpSpPr>
          <a:xfrm>
            <a:off x="4258467" y="969244"/>
            <a:ext cx="1430711" cy="743389"/>
            <a:chOff x="5159450" y="1919950"/>
            <a:chExt cx="1541050" cy="862500"/>
          </a:xfrm>
        </p:grpSpPr>
        <p:sp>
          <p:nvSpPr>
            <p:cNvPr id="8332" name="Google Shape;8332;p66"/>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333" name="Google Shape;8333;p66"/>
            <p:cNvGrpSpPr/>
            <p:nvPr/>
          </p:nvGrpSpPr>
          <p:grpSpPr>
            <a:xfrm>
              <a:off x="5159450" y="1919950"/>
              <a:ext cx="1541050" cy="862500"/>
              <a:chOff x="5159450" y="1919950"/>
              <a:chExt cx="1541050" cy="862500"/>
            </a:xfrm>
          </p:grpSpPr>
          <p:cxnSp>
            <p:nvCxnSpPr>
              <p:cNvPr id="8334" name="Google Shape;8334;p66"/>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335" name="Google Shape;8335;p66"/>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336" name="Google Shape;8336;p66"/>
          <p:cNvGrpSpPr/>
          <p:nvPr/>
        </p:nvGrpSpPr>
        <p:grpSpPr>
          <a:xfrm>
            <a:off x="4248581" y="2192571"/>
            <a:ext cx="1450484" cy="1052087"/>
            <a:chOff x="5230575" y="1554475"/>
            <a:chExt cx="2137150" cy="1550150"/>
          </a:xfrm>
        </p:grpSpPr>
        <p:sp>
          <p:nvSpPr>
            <p:cNvPr id="8337" name="Google Shape;8337;p66"/>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6"/>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6"/>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6"/>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6"/>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6"/>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6"/>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6"/>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6"/>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6"/>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6"/>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6"/>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6"/>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0" name="Google Shape;8350;p66"/>
          <p:cNvGrpSpPr/>
          <p:nvPr/>
        </p:nvGrpSpPr>
        <p:grpSpPr>
          <a:xfrm rot="10800000">
            <a:off x="4265131" y="3284761"/>
            <a:ext cx="1417383" cy="887946"/>
            <a:chOff x="5645403" y="2920021"/>
            <a:chExt cx="2650800" cy="2180614"/>
          </a:xfrm>
        </p:grpSpPr>
        <p:sp>
          <p:nvSpPr>
            <p:cNvPr id="8351" name="Google Shape;8351;p66"/>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52" name="Google Shape;8352;p66"/>
            <p:cNvCxnSpPr>
              <a:stCxn id="8351"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353" name="Google Shape;8353;p66"/>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54" name="Google Shape;8354;p66"/>
            <p:cNvCxnSpPr>
              <a:endCxn id="8353"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8355" name="Google Shape;8355;p66"/>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56" name="Google Shape;8356;p66"/>
            <p:cNvCxnSpPr>
              <a:stCxn id="8355"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357" name="Google Shape;8357;p66"/>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58" name="Google Shape;8358;p66"/>
            <p:cNvCxnSpPr>
              <a:endCxn id="8357"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359" name="Google Shape;8359;p66"/>
          <p:cNvGrpSpPr/>
          <p:nvPr/>
        </p:nvGrpSpPr>
        <p:grpSpPr>
          <a:xfrm>
            <a:off x="7365491" y="2188116"/>
            <a:ext cx="1071743" cy="1021579"/>
            <a:chOff x="7189833" y="2022667"/>
            <a:chExt cx="1251159" cy="1192597"/>
          </a:xfrm>
        </p:grpSpPr>
        <p:sp>
          <p:nvSpPr>
            <p:cNvPr id="8360" name="Google Shape;8360;p66"/>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6"/>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6"/>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66"/>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4" name="Google Shape;8364;p66"/>
          <p:cNvGrpSpPr/>
          <p:nvPr/>
        </p:nvGrpSpPr>
        <p:grpSpPr>
          <a:xfrm>
            <a:off x="706762" y="2614523"/>
            <a:ext cx="1695374" cy="1560837"/>
            <a:chOff x="727421" y="2828315"/>
            <a:chExt cx="1695374" cy="1560837"/>
          </a:xfrm>
        </p:grpSpPr>
        <p:grpSp>
          <p:nvGrpSpPr>
            <p:cNvPr id="8365" name="Google Shape;8365;p66"/>
            <p:cNvGrpSpPr/>
            <p:nvPr/>
          </p:nvGrpSpPr>
          <p:grpSpPr>
            <a:xfrm>
              <a:off x="819108" y="2882501"/>
              <a:ext cx="103104" cy="1426186"/>
              <a:chOff x="4674013" y="3100904"/>
              <a:chExt cx="122758" cy="1698043"/>
            </a:xfrm>
          </p:grpSpPr>
          <p:sp>
            <p:nvSpPr>
              <p:cNvPr id="8366" name="Google Shape;8366;p66"/>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6"/>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6"/>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6"/>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6"/>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6"/>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6"/>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3" name="Google Shape;8373;p66"/>
            <p:cNvGrpSpPr/>
            <p:nvPr/>
          </p:nvGrpSpPr>
          <p:grpSpPr>
            <a:xfrm>
              <a:off x="1062475" y="2882501"/>
              <a:ext cx="103104" cy="1426186"/>
              <a:chOff x="4940438" y="3100904"/>
              <a:chExt cx="122758" cy="1698043"/>
            </a:xfrm>
          </p:grpSpPr>
          <p:sp>
            <p:nvSpPr>
              <p:cNvPr id="8374" name="Google Shape;8374;p66"/>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6"/>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6"/>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6"/>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6"/>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6"/>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6"/>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1" name="Google Shape;8381;p66"/>
            <p:cNvGrpSpPr/>
            <p:nvPr/>
          </p:nvGrpSpPr>
          <p:grpSpPr>
            <a:xfrm>
              <a:off x="1299324" y="2882501"/>
              <a:ext cx="103104" cy="1426186"/>
              <a:chOff x="5206863" y="3100904"/>
              <a:chExt cx="122758" cy="1698043"/>
            </a:xfrm>
          </p:grpSpPr>
          <p:sp>
            <p:nvSpPr>
              <p:cNvPr id="8382" name="Google Shape;8382;p6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9" name="Google Shape;8389;p66"/>
            <p:cNvGrpSpPr/>
            <p:nvPr/>
          </p:nvGrpSpPr>
          <p:grpSpPr>
            <a:xfrm>
              <a:off x="1786057" y="2882501"/>
              <a:ext cx="103104" cy="1426186"/>
              <a:chOff x="6006138" y="3143629"/>
              <a:chExt cx="122758" cy="1698043"/>
            </a:xfrm>
          </p:grpSpPr>
          <p:sp>
            <p:nvSpPr>
              <p:cNvPr id="8390" name="Google Shape;8390;p6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7" name="Google Shape;8397;p66"/>
            <p:cNvGrpSpPr/>
            <p:nvPr/>
          </p:nvGrpSpPr>
          <p:grpSpPr>
            <a:xfrm>
              <a:off x="2029422" y="2882501"/>
              <a:ext cx="103104" cy="1426186"/>
              <a:chOff x="6805413" y="3100904"/>
              <a:chExt cx="122758" cy="1698043"/>
            </a:xfrm>
          </p:grpSpPr>
          <p:sp>
            <p:nvSpPr>
              <p:cNvPr id="8398" name="Google Shape;8398;p66"/>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6"/>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6"/>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6"/>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6"/>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6"/>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6"/>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5" name="Google Shape;8405;p66"/>
            <p:cNvGrpSpPr/>
            <p:nvPr/>
          </p:nvGrpSpPr>
          <p:grpSpPr>
            <a:xfrm>
              <a:off x="727421" y="2828315"/>
              <a:ext cx="1695374" cy="1560837"/>
              <a:chOff x="734799" y="2782450"/>
              <a:chExt cx="1571100" cy="1577400"/>
            </a:xfrm>
          </p:grpSpPr>
          <p:cxnSp>
            <p:nvCxnSpPr>
              <p:cNvPr id="8406" name="Google Shape;8406;p66"/>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407" name="Google Shape;8407;p66"/>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408" name="Google Shape;8408;p66"/>
            <p:cNvGrpSpPr/>
            <p:nvPr/>
          </p:nvGrpSpPr>
          <p:grpSpPr>
            <a:xfrm>
              <a:off x="2272795" y="2882501"/>
              <a:ext cx="103104" cy="1426186"/>
              <a:chOff x="5206863" y="3100904"/>
              <a:chExt cx="122758" cy="1698043"/>
            </a:xfrm>
          </p:grpSpPr>
          <p:sp>
            <p:nvSpPr>
              <p:cNvPr id="8409" name="Google Shape;8409;p6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6" name="Google Shape;8416;p66"/>
            <p:cNvGrpSpPr/>
            <p:nvPr/>
          </p:nvGrpSpPr>
          <p:grpSpPr>
            <a:xfrm>
              <a:off x="1542694" y="2882501"/>
              <a:ext cx="103104" cy="1426186"/>
              <a:chOff x="6006138" y="3143629"/>
              <a:chExt cx="122758" cy="1698043"/>
            </a:xfrm>
          </p:grpSpPr>
          <p:sp>
            <p:nvSpPr>
              <p:cNvPr id="8417" name="Google Shape;8417;p6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6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24" name="Google Shape;8424;p66"/>
          <p:cNvGrpSpPr/>
          <p:nvPr/>
        </p:nvGrpSpPr>
        <p:grpSpPr>
          <a:xfrm>
            <a:off x="5915341" y="2192094"/>
            <a:ext cx="1248543" cy="1025319"/>
            <a:chOff x="5183758" y="1210600"/>
            <a:chExt cx="3605380" cy="2960783"/>
          </a:xfrm>
        </p:grpSpPr>
        <p:sp>
          <p:nvSpPr>
            <p:cNvPr id="8425" name="Google Shape;8425;p66"/>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6"/>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6"/>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6"/>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29" name="Google Shape;8429;p66"/>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430" name="Google Shape;8430;p66"/>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431" name="Google Shape;8431;p66"/>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432" name="Google Shape;8432;p66"/>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433" name="Google Shape;8433;p66"/>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4" name="Google Shape;8434;p66"/>
          <p:cNvGrpSpPr/>
          <p:nvPr/>
        </p:nvGrpSpPr>
        <p:grpSpPr>
          <a:xfrm>
            <a:off x="5772403" y="3330411"/>
            <a:ext cx="2664831" cy="843440"/>
            <a:chOff x="5916567" y="1099697"/>
            <a:chExt cx="2556683" cy="809211"/>
          </a:xfrm>
        </p:grpSpPr>
        <p:sp>
          <p:nvSpPr>
            <p:cNvPr id="8435" name="Google Shape;8435;p66"/>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6"/>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6"/>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6"/>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6"/>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6"/>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6"/>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6"/>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3" name="Google Shape;8443;p66"/>
          <p:cNvGrpSpPr/>
          <p:nvPr/>
        </p:nvGrpSpPr>
        <p:grpSpPr>
          <a:xfrm>
            <a:off x="5879943" y="979270"/>
            <a:ext cx="1299851" cy="1023338"/>
            <a:chOff x="5900602" y="1193063"/>
            <a:chExt cx="1299851" cy="1023338"/>
          </a:xfrm>
        </p:grpSpPr>
        <p:grpSp>
          <p:nvGrpSpPr>
            <p:cNvPr id="8444" name="Google Shape;8444;p66"/>
            <p:cNvGrpSpPr/>
            <p:nvPr/>
          </p:nvGrpSpPr>
          <p:grpSpPr>
            <a:xfrm>
              <a:off x="6743564" y="1193063"/>
              <a:ext cx="456889" cy="700379"/>
              <a:chOff x="6743564" y="1193063"/>
              <a:chExt cx="456889" cy="700379"/>
            </a:xfrm>
          </p:grpSpPr>
          <p:grpSp>
            <p:nvGrpSpPr>
              <p:cNvPr id="8445" name="Google Shape;8445;p66"/>
              <p:cNvGrpSpPr/>
              <p:nvPr/>
            </p:nvGrpSpPr>
            <p:grpSpPr>
              <a:xfrm>
                <a:off x="6743564" y="1690731"/>
                <a:ext cx="214402" cy="202710"/>
                <a:chOff x="6743564" y="1690731"/>
                <a:chExt cx="214402" cy="202710"/>
              </a:xfrm>
            </p:grpSpPr>
            <p:sp>
              <p:nvSpPr>
                <p:cNvPr id="8446" name="Google Shape;8446;p66"/>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6"/>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8" name="Google Shape;8448;p66"/>
              <p:cNvGrpSpPr/>
              <p:nvPr/>
            </p:nvGrpSpPr>
            <p:grpSpPr>
              <a:xfrm>
                <a:off x="6915505" y="1193063"/>
                <a:ext cx="284947" cy="589637"/>
                <a:chOff x="6915505" y="1193063"/>
                <a:chExt cx="284947" cy="589637"/>
              </a:xfrm>
            </p:grpSpPr>
            <p:sp>
              <p:nvSpPr>
                <p:cNvPr id="8449" name="Google Shape;8449;p66"/>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50" name="Google Shape;8450;p66"/>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451" name="Google Shape;8451;p66"/>
            <p:cNvGrpSpPr/>
            <p:nvPr/>
          </p:nvGrpSpPr>
          <p:grpSpPr>
            <a:xfrm>
              <a:off x="6520337" y="1193063"/>
              <a:ext cx="341815" cy="801589"/>
              <a:chOff x="6520337" y="1193063"/>
              <a:chExt cx="341815" cy="801589"/>
            </a:xfrm>
          </p:grpSpPr>
          <p:grpSp>
            <p:nvGrpSpPr>
              <p:cNvPr id="8452" name="Google Shape;8452;p66"/>
              <p:cNvGrpSpPr/>
              <p:nvPr/>
            </p:nvGrpSpPr>
            <p:grpSpPr>
              <a:xfrm>
                <a:off x="6520337" y="1589527"/>
                <a:ext cx="213950" cy="405125"/>
                <a:chOff x="6520337" y="1589527"/>
                <a:chExt cx="213950" cy="405125"/>
              </a:xfrm>
            </p:grpSpPr>
            <p:sp>
              <p:nvSpPr>
                <p:cNvPr id="8453" name="Google Shape;8453;p66"/>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6"/>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5" name="Google Shape;8455;p66"/>
              <p:cNvGrpSpPr/>
              <p:nvPr/>
            </p:nvGrpSpPr>
            <p:grpSpPr>
              <a:xfrm>
                <a:off x="6577204" y="1193063"/>
                <a:ext cx="284947" cy="453562"/>
                <a:chOff x="6577204" y="1193063"/>
                <a:chExt cx="284947" cy="453562"/>
              </a:xfrm>
            </p:grpSpPr>
            <p:sp>
              <p:nvSpPr>
                <p:cNvPr id="8456" name="Google Shape;8456;p66"/>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57" name="Google Shape;8457;p66"/>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458" name="Google Shape;8458;p66"/>
            <p:cNvGrpSpPr/>
            <p:nvPr/>
          </p:nvGrpSpPr>
          <p:grpSpPr>
            <a:xfrm>
              <a:off x="6238903" y="1193063"/>
              <a:ext cx="300475" cy="901782"/>
              <a:chOff x="6238903" y="1193063"/>
              <a:chExt cx="300475" cy="901782"/>
            </a:xfrm>
          </p:grpSpPr>
          <p:grpSp>
            <p:nvGrpSpPr>
              <p:cNvPr id="8459" name="Google Shape;8459;p66"/>
              <p:cNvGrpSpPr/>
              <p:nvPr/>
            </p:nvGrpSpPr>
            <p:grpSpPr>
              <a:xfrm>
                <a:off x="6290865" y="1489315"/>
                <a:ext cx="248514" cy="605530"/>
                <a:chOff x="6290865" y="1489315"/>
                <a:chExt cx="248514" cy="605530"/>
              </a:xfrm>
            </p:grpSpPr>
            <p:sp>
              <p:nvSpPr>
                <p:cNvPr id="8460" name="Google Shape;8460;p66"/>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6"/>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2" name="Google Shape;8462;p66"/>
              <p:cNvGrpSpPr/>
              <p:nvPr/>
            </p:nvGrpSpPr>
            <p:grpSpPr>
              <a:xfrm>
                <a:off x="6238903" y="1193063"/>
                <a:ext cx="284947" cy="327512"/>
                <a:chOff x="6238903" y="1193063"/>
                <a:chExt cx="284947" cy="327512"/>
              </a:xfrm>
            </p:grpSpPr>
            <p:sp>
              <p:nvSpPr>
                <p:cNvPr id="8463" name="Google Shape;8463;p66"/>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64" name="Google Shape;8464;p66"/>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465" name="Google Shape;8465;p66"/>
            <p:cNvGrpSpPr/>
            <p:nvPr/>
          </p:nvGrpSpPr>
          <p:grpSpPr>
            <a:xfrm>
              <a:off x="5900602" y="1193063"/>
              <a:ext cx="444345" cy="1023338"/>
              <a:chOff x="5900602" y="1193063"/>
              <a:chExt cx="444345" cy="1023338"/>
            </a:xfrm>
          </p:grpSpPr>
          <p:grpSp>
            <p:nvGrpSpPr>
              <p:cNvPr id="8466" name="Google Shape;8466;p66"/>
              <p:cNvGrpSpPr/>
              <p:nvPr/>
            </p:nvGrpSpPr>
            <p:grpSpPr>
              <a:xfrm>
                <a:off x="6046501" y="1367785"/>
                <a:ext cx="298446" cy="848616"/>
                <a:chOff x="6046501" y="1367785"/>
                <a:chExt cx="298446" cy="848616"/>
              </a:xfrm>
            </p:grpSpPr>
            <p:sp>
              <p:nvSpPr>
                <p:cNvPr id="8467" name="Google Shape;8467;p66"/>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6"/>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9" name="Google Shape;8469;p66"/>
              <p:cNvGrpSpPr/>
              <p:nvPr/>
            </p:nvGrpSpPr>
            <p:grpSpPr>
              <a:xfrm>
                <a:off x="5900602" y="1193063"/>
                <a:ext cx="284947" cy="182312"/>
                <a:chOff x="5900602" y="1193063"/>
                <a:chExt cx="284947" cy="182312"/>
              </a:xfrm>
            </p:grpSpPr>
            <p:sp>
              <p:nvSpPr>
                <p:cNvPr id="8470" name="Google Shape;8470;p66"/>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71" name="Google Shape;8471;p66"/>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472" name="Google Shape;8472;p66"/>
          <p:cNvGrpSpPr/>
          <p:nvPr/>
        </p:nvGrpSpPr>
        <p:grpSpPr>
          <a:xfrm>
            <a:off x="7217825" y="979415"/>
            <a:ext cx="1219413" cy="1051365"/>
            <a:chOff x="7287122" y="1165658"/>
            <a:chExt cx="1219413" cy="1051365"/>
          </a:xfrm>
        </p:grpSpPr>
        <p:grpSp>
          <p:nvGrpSpPr>
            <p:cNvPr id="8473" name="Google Shape;8473;p66"/>
            <p:cNvGrpSpPr/>
            <p:nvPr/>
          </p:nvGrpSpPr>
          <p:grpSpPr>
            <a:xfrm>
              <a:off x="7287122" y="1969723"/>
              <a:ext cx="1219413" cy="247300"/>
              <a:chOff x="7287122" y="1969723"/>
              <a:chExt cx="1219413" cy="247300"/>
            </a:xfrm>
          </p:grpSpPr>
          <p:sp>
            <p:nvSpPr>
              <p:cNvPr id="8474" name="Google Shape;8474;p66"/>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75" name="Google Shape;8475;p66"/>
              <p:cNvGrpSpPr/>
              <p:nvPr/>
            </p:nvGrpSpPr>
            <p:grpSpPr>
              <a:xfrm>
                <a:off x="7287122" y="2063892"/>
                <a:ext cx="1151753" cy="73428"/>
                <a:chOff x="7287122" y="2063892"/>
                <a:chExt cx="1151753" cy="73428"/>
              </a:xfrm>
            </p:grpSpPr>
            <p:sp>
              <p:nvSpPr>
                <p:cNvPr id="8476" name="Google Shape;8476;p66"/>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77" name="Google Shape;8477;p66"/>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478" name="Google Shape;8478;p66"/>
            <p:cNvGrpSpPr/>
            <p:nvPr/>
          </p:nvGrpSpPr>
          <p:grpSpPr>
            <a:xfrm>
              <a:off x="7287122" y="1712201"/>
              <a:ext cx="1219403" cy="246767"/>
              <a:chOff x="7287122" y="1712201"/>
              <a:chExt cx="1219403" cy="246767"/>
            </a:xfrm>
          </p:grpSpPr>
          <p:sp>
            <p:nvSpPr>
              <p:cNvPr id="8479" name="Google Shape;8479;p66"/>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80" name="Google Shape;8480;p66"/>
              <p:cNvGrpSpPr/>
              <p:nvPr/>
            </p:nvGrpSpPr>
            <p:grpSpPr>
              <a:xfrm>
                <a:off x="7287122" y="1842861"/>
                <a:ext cx="1005303" cy="73419"/>
                <a:chOff x="7287122" y="1842861"/>
                <a:chExt cx="1005303" cy="73419"/>
              </a:xfrm>
            </p:grpSpPr>
            <p:sp>
              <p:nvSpPr>
                <p:cNvPr id="8481" name="Google Shape;8481;p66"/>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82" name="Google Shape;8482;p66"/>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483" name="Google Shape;8483;p66"/>
            <p:cNvGrpSpPr/>
            <p:nvPr/>
          </p:nvGrpSpPr>
          <p:grpSpPr>
            <a:xfrm>
              <a:off x="7287122" y="1447520"/>
              <a:ext cx="1219403" cy="286667"/>
              <a:chOff x="7287122" y="1447520"/>
              <a:chExt cx="1219403" cy="286667"/>
            </a:xfrm>
          </p:grpSpPr>
          <p:sp>
            <p:nvSpPr>
              <p:cNvPr id="8484" name="Google Shape;8484;p66"/>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85" name="Google Shape;8485;p66"/>
              <p:cNvGrpSpPr/>
              <p:nvPr/>
            </p:nvGrpSpPr>
            <p:grpSpPr>
              <a:xfrm>
                <a:off x="7287122" y="1581977"/>
                <a:ext cx="852803" cy="73428"/>
                <a:chOff x="7287122" y="1581977"/>
                <a:chExt cx="852803" cy="73428"/>
              </a:xfrm>
            </p:grpSpPr>
            <p:sp>
              <p:nvSpPr>
                <p:cNvPr id="8486" name="Google Shape;8486;p66"/>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87" name="Google Shape;8487;p66"/>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488" name="Google Shape;8488;p66"/>
            <p:cNvGrpSpPr/>
            <p:nvPr/>
          </p:nvGrpSpPr>
          <p:grpSpPr>
            <a:xfrm>
              <a:off x="7287122" y="1165658"/>
              <a:ext cx="1219403" cy="344253"/>
              <a:chOff x="7287122" y="1165658"/>
              <a:chExt cx="1219403" cy="344253"/>
            </a:xfrm>
          </p:grpSpPr>
          <p:sp>
            <p:nvSpPr>
              <p:cNvPr id="8489" name="Google Shape;8489;p66"/>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0" name="Google Shape;8490;p66"/>
              <p:cNvGrpSpPr/>
              <p:nvPr/>
            </p:nvGrpSpPr>
            <p:grpSpPr>
              <a:xfrm>
                <a:off x="7287122" y="1341025"/>
                <a:ext cx="695703" cy="73419"/>
                <a:chOff x="7287122" y="1341025"/>
                <a:chExt cx="695703" cy="73419"/>
              </a:xfrm>
            </p:grpSpPr>
            <p:sp>
              <p:nvSpPr>
                <p:cNvPr id="8491" name="Google Shape;8491;p66"/>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92" name="Google Shape;8492;p66"/>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496" name="Shape 8496"/>
        <p:cNvGrpSpPr/>
        <p:nvPr/>
      </p:nvGrpSpPr>
      <p:grpSpPr>
        <a:xfrm>
          <a:off x="0" y="0"/>
          <a:ext cx="0" cy="0"/>
          <a:chOff x="0" y="0"/>
          <a:chExt cx="0" cy="0"/>
        </a:xfrm>
      </p:grpSpPr>
      <p:sp>
        <p:nvSpPr>
          <p:cNvPr id="8497" name="Google Shape;8497;p67"/>
          <p:cNvSpPr txBox="1"/>
          <p:nvPr>
            <p:ph idx="4294967295" type="body"/>
          </p:nvPr>
        </p:nvSpPr>
        <p:spPr>
          <a:xfrm>
            <a:off x="716775" y="1188000"/>
            <a:ext cx="7710600" cy="761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You can </a:t>
            </a:r>
            <a:r>
              <a:rPr b="1" lang="en">
                <a:solidFill>
                  <a:schemeClr val="dk2"/>
                </a:solidFill>
                <a:latin typeface="Arial"/>
                <a:ea typeface="Arial"/>
                <a:cs typeface="Arial"/>
                <a:sym typeface="Arial"/>
              </a:rPr>
              <a:t>resize </a:t>
            </a:r>
            <a:r>
              <a:rPr lang="en">
                <a:solidFill>
                  <a:schemeClr val="lt1"/>
                </a:solidFill>
                <a:latin typeface="Arial"/>
                <a:ea typeface="Arial"/>
                <a:cs typeface="Arial"/>
                <a:sym typeface="Arial"/>
              </a:rPr>
              <a:t>these icons without losing quality.</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You can </a:t>
            </a:r>
            <a:r>
              <a:rPr b="1" lang="en">
                <a:solidFill>
                  <a:schemeClr val="dk2"/>
                </a:solidFill>
                <a:latin typeface="Arial"/>
                <a:ea typeface="Arial"/>
                <a:cs typeface="Arial"/>
                <a:sym typeface="Arial"/>
              </a:rPr>
              <a:t>change the stroke and fill color</a:t>
            </a:r>
            <a:r>
              <a:rPr lang="en">
                <a:solidFill>
                  <a:schemeClr val="lt1"/>
                </a:solidFill>
                <a:latin typeface="Arial"/>
                <a:ea typeface="Arial"/>
                <a:cs typeface="Arial"/>
                <a:sym typeface="Arial"/>
              </a:rPr>
              <a:t>; just select the icon and click on the </a:t>
            </a:r>
            <a:r>
              <a:rPr b="1" lang="en">
                <a:solidFill>
                  <a:schemeClr val="dk2"/>
                </a:solidFill>
                <a:latin typeface="Arial"/>
                <a:ea typeface="Arial"/>
                <a:cs typeface="Arial"/>
                <a:sym typeface="Arial"/>
              </a:rPr>
              <a:t>paint bucket/pen</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In Google Slides, you can also use </a:t>
            </a:r>
            <a:r>
              <a:rPr b="1" lang="en">
                <a:solidFill>
                  <a:schemeClr val="dk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chemeClr val="lt1"/>
                </a:solidFill>
                <a:latin typeface="Arial"/>
                <a:ea typeface="Arial"/>
                <a:cs typeface="Arial"/>
                <a:sym typeface="Arial"/>
              </a:rPr>
              <a:t>, allowing you to customize and add even more icons.</a:t>
            </a:r>
            <a:endParaRPr>
              <a:latin typeface="Arial"/>
              <a:ea typeface="Arial"/>
              <a:cs typeface="Arial"/>
              <a:sym typeface="Arial"/>
            </a:endParaRPr>
          </a:p>
        </p:txBody>
      </p:sp>
      <p:grpSp>
        <p:nvGrpSpPr>
          <p:cNvPr id="8498" name="Google Shape;8498;p67"/>
          <p:cNvGrpSpPr/>
          <p:nvPr/>
        </p:nvGrpSpPr>
        <p:grpSpPr>
          <a:xfrm>
            <a:off x="830341" y="2307733"/>
            <a:ext cx="340168" cy="298978"/>
            <a:chOff x="892750" y="267400"/>
            <a:chExt cx="483125" cy="424625"/>
          </a:xfrm>
        </p:grpSpPr>
        <p:sp>
          <p:nvSpPr>
            <p:cNvPr id="8499" name="Google Shape;8499;p67"/>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00" name="Google Shape;8500;p67"/>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01" name="Google Shape;8501;p67"/>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02" name="Google Shape;8502;p67"/>
          <p:cNvGrpSpPr/>
          <p:nvPr/>
        </p:nvGrpSpPr>
        <p:grpSpPr>
          <a:xfrm>
            <a:off x="1268776" y="2287121"/>
            <a:ext cx="298996" cy="340204"/>
            <a:chOff x="1516475" y="238075"/>
            <a:chExt cx="424650" cy="483175"/>
          </a:xfrm>
        </p:grpSpPr>
        <p:sp>
          <p:nvSpPr>
            <p:cNvPr id="8503" name="Google Shape;8503;p67"/>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04" name="Google Shape;8504;p67"/>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05" name="Google Shape;8505;p67"/>
          <p:cNvGrpSpPr/>
          <p:nvPr/>
        </p:nvGrpSpPr>
        <p:grpSpPr>
          <a:xfrm>
            <a:off x="1661867" y="2367520"/>
            <a:ext cx="341488" cy="179405"/>
            <a:chOff x="2080675" y="352325"/>
            <a:chExt cx="485000" cy="254800"/>
          </a:xfrm>
        </p:grpSpPr>
        <p:sp>
          <p:nvSpPr>
            <p:cNvPr id="8506" name="Google Shape;8506;p67"/>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07" name="Google Shape;8507;p67"/>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08" name="Google Shape;8508;p67"/>
          <p:cNvGrpSpPr/>
          <p:nvPr/>
        </p:nvGrpSpPr>
        <p:grpSpPr>
          <a:xfrm>
            <a:off x="2111046" y="2287138"/>
            <a:ext cx="298996" cy="340168"/>
            <a:chOff x="2705375" y="238125"/>
            <a:chExt cx="424650" cy="483125"/>
          </a:xfrm>
        </p:grpSpPr>
        <p:sp>
          <p:nvSpPr>
            <p:cNvPr id="8509" name="Google Shape;8509;p67"/>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10" name="Google Shape;8510;p67"/>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11" name="Google Shape;8511;p67"/>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12" name="Google Shape;8512;p67"/>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13" name="Google Shape;8513;p67"/>
          <p:cNvGrpSpPr/>
          <p:nvPr/>
        </p:nvGrpSpPr>
        <p:grpSpPr>
          <a:xfrm>
            <a:off x="2527187" y="2287455"/>
            <a:ext cx="301161" cy="339535"/>
            <a:chOff x="3299850" y="238575"/>
            <a:chExt cx="427725" cy="482225"/>
          </a:xfrm>
        </p:grpSpPr>
        <p:sp>
          <p:nvSpPr>
            <p:cNvPr id="8514" name="Google Shape;8514;p67"/>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15" name="Google Shape;8515;p67"/>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16" name="Google Shape;8516;p67"/>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17" name="Google Shape;8517;p67"/>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18" name="Google Shape;8518;p67"/>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19" name="Google Shape;8519;p67"/>
          <p:cNvGrpSpPr/>
          <p:nvPr/>
        </p:nvGrpSpPr>
        <p:grpSpPr>
          <a:xfrm>
            <a:off x="2914108" y="2287138"/>
            <a:ext cx="352455" cy="340168"/>
            <a:chOff x="3857225" y="238125"/>
            <a:chExt cx="500575" cy="483125"/>
          </a:xfrm>
        </p:grpSpPr>
        <p:sp>
          <p:nvSpPr>
            <p:cNvPr id="8520" name="Google Shape;8520;p67"/>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21" name="Google Shape;8521;p67"/>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22" name="Google Shape;8522;p67"/>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23" name="Google Shape;8523;p67"/>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24" name="Google Shape;8524;p67"/>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25" name="Google Shape;8525;p67"/>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26" name="Google Shape;8526;p67"/>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527" name="Google Shape;8527;p67"/>
          <p:cNvSpPr/>
          <p:nvPr/>
        </p:nvSpPr>
        <p:spPr>
          <a:xfrm>
            <a:off x="3331583"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528" name="Google Shape;8528;p67"/>
          <p:cNvGrpSpPr/>
          <p:nvPr/>
        </p:nvGrpSpPr>
        <p:grpSpPr>
          <a:xfrm>
            <a:off x="3760885" y="2287165"/>
            <a:ext cx="340186" cy="340116"/>
            <a:chOff x="5053900" y="238200"/>
            <a:chExt cx="483150" cy="483050"/>
          </a:xfrm>
        </p:grpSpPr>
        <p:sp>
          <p:nvSpPr>
            <p:cNvPr id="8529" name="Google Shape;8529;p67"/>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30" name="Google Shape;8530;p67"/>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31" name="Google Shape;8531;p67"/>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32" name="Google Shape;8532;p67"/>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33" name="Google Shape;8533;p67"/>
          <p:cNvGrpSpPr/>
          <p:nvPr/>
        </p:nvGrpSpPr>
        <p:grpSpPr>
          <a:xfrm>
            <a:off x="4174835" y="2287138"/>
            <a:ext cx="340168" cy="340168"/>
            <a:chOff x="5648375" y="238125"/>
            <a:chExt cx="483125" cy="483125"/>
          </a:xfrm>
        </p:grpSpPr>
        <p:sp>
          <p:nvSpPr>
            <p:cNvPr id="8534" name="Google Shape;8534;p67"/>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35" name="Google Shape;8535;p67"/>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36" name="Google Shape;8536;p67"/>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37" name="Google Shape;8537;p67"/>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38" name="Google Shape;8538;p67"/>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39" name="Google Shape;8539;p67"/>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40" name="Google Shape;8540;p67"/>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41" name="Google Shape;8541;p67"/>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42" name="Google Shape;8542;p67"/>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43" name="Google Shape;8543;p67"/>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44" name="Google Shape;8544;p67"/>
          <p:cNvGrpSpPr/>
          <p:nvPr/>
        </p:nvGrpSpPr>
        <p:grpSpPr>
          <a:xfrm>
            <a:off x="4591521" y="2287138"/>
            <a:ext cx="340168" cy="340168"/>
            <a:chOff x="6242825" y="238125"/>
            <a:chExt cx="483125" cy="483125"/>
          </a:xfrm>
        </p:grpSpPr>
        <p:sp>
          <p:nvSpPr>
            <p:cNvPr id="8545" name="Google Shape;8545;p67"/>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46" name="Google Shape;8546;p67"/>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47" name="Google Shape;8547;p67"/>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48" name="Google Shape;8548;p67"/>
          <p:cNvGrpSpPr/>
          <p:nvPr/>
        </p:nvGrpSpPr>
        <p:grpSpPr>
          <a:xfrm>
            <a:off x="828643" y="2727362"/>
            <a:ext cx="343566" cy="298943"/>
            <a:chOff x="889275" y="861850"/>
            <a:chExt cx="487950" cy="424575"/>
          </a:xfrm>
        </p:grpSpPr>
        <p:sp>
          <p:nvSpPr>
            <p:cNvPr id="8549" name="Google Shape;8549;p67"/>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50" name="Google Shape;8550;p67"/>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51" name="Google Shape;8551;p67"/>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52" name="Google Shape;8552;p67"/>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553" name="Google Shape;8553;p67"/>
          <p:cNvSpPr/>
          <p:nvPr/>
        </p:nvSpPr>
        <p:spPr>
          <a:xfrm>
            <a:off x="1266612"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54" name="Google Shape;8554;p67"/>
          <p:cNvSpPr/>
          <p:nvPr/>
        </p:nvSpPr>
        <p:spPr>
          <a:xfrm>
            <a:off x="1661617"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555" name="Google Shape;8555;p67"/>
          <p:cNvGrpSpPr/>
          <p:nvPr/>
        </p:nvGrpSpPr>
        <p:grpSpPr>
          <a:xfrm>
            <a:off x="2090460" y="2706749"/>
            <a:ext cx="340168" cy="340168"/>
            <a:chOff x="2676100" y="832575"/>
            <a:chExt cx="483125" cy="483125"/>
          </a:xfrm>
        </p:grpSpPr>
        <p:sp>
          <p:nvSpPr>
            <p:cNvPr id="8556" name="Google Shape;8556;p67"/>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57" name="Google Shape;8557;p67"/>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58" name="Google Shape;8558;p67"/>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59" name="Google Shape;8559;p67"/>
          <p:cNvGrpSpPr/>
          <p:nvPr/>
        </p:nvGrpSpPr>
        <p:grpSpPr>
          <a:xfrm>
            <a:off x="2501963" y="2706749"/>
            <a:ext cx="351610" cy="340168"/>
            <a:chOff x="3270550" y="832575"/>
            <a:chExt cx="499375" cy="483125"/>
          </a:xfrm>
        </p:grpSpPr>
        <p:sp>
          <p:nvSpPr>
            <p:cNvPr id="8560" name="Google Shape;8560;p67"/>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61" name="Google Shape;8561;p67"/>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62" name="Google Shape;8562;p67"/>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63" name="Google Shape;8563;p67"/>
          <p:cNvGrpSpPr/>
          <p:nvPr/>
        </p:nvGrpSpPr>
        <p:grpSpPr>
          <a:xfrm>
            <a:off x="2920243" y="2717381"/>
            <a:ext cx="340186" cy="318904"/>
            <a:chOff x="3865000" y="847675"/>
            <a:chExt cx="483150" cy="452925"/>
          </a:xfrm>
        </p:grpSpPr>
        <p:sp>
          <p:nvSpPr>
            <p:cNvPr id="8564" name="Google Shape;8564;p67"/>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65" name="Google Shape;8565;p67"/>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66" name="Google Shape;8566;p67"/>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67" name="Google Shape;8567;p67"/>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68" name="Google Shape;8568;p67"/>
          <p:cNvGrpSpPr/>
          <p:nvPr/>
        </p:nvGrpSpPr>
        <p:grpSpPr>
          <a:xfrm>
            <a:off x="3335925" y="2727300"/>
            <a:ext cx="344798" cy="299066"/>
            <a:chOff x="4452900" y="861750"/>
            <a:chExt cx="489700" cy="424750"/>
          </a:xfrm>
        </p:grpSpPr>
        <p:sp>
          <p:nvSpPr>
            <p:cNvPr id="8569" name="Google Shape;8569;p67"/>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70" name="Google Shape;8570;p67"/>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71" name="Google Shape;8571;p67"/>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72" name="Google Shape;8572;p67"/>
          <p:cNvGrpSpPr/>
          <p:nvPr/>
        </p:nvGrpSpPr>
        <p:grpSpPr>
          <a:xfrm>
            <a:off x="3753158" y="2706758"/>
            <a:ext cx="355641" cy="340151"/>
            <a:chOff x="5049750" y="832600"/>
            <a:chExt cx="505100" cy="483100"/>
          </a:xfrm>
        </p:grpSpPr>
        <p:sp>
          <p:nvSpPr>
            <p:cNvPr id="8573" name="Google Shape;8573;p67"/>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74" name="Google Shape;8574;p67"/>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575" name="Google Shape;8575;p67"/>
          <p:cNvSpPr/>
          <p:nvPr/>
        </p:nvSpPr>
        <p:spPr>
          <a:xfrm>
            <a:off x="4173416"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576" name="Google Shape;8576;p67"/>
          <p:cNvGrpSpPr/>
          <p:nvPr/>
        </p:nvGrpSpPr>
        <p:grpSpPr>
          <a:xfrm>
            <a:off x="4612107" y="2706749"/>
            <a:ext cx="298996" cy="340168"/>
            <a:chOff x="6272100" y="832575"/>
            <a:chExt cx="424650" cy="483125"/>
          </a:xfrm>
        </p:grpSpPr>
        <p:sp>
          <p:nvSpPr>
            <p:cNvPr id="8577" name="Google Shape;8577;p67"/>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78" name="Google Shape;8578;p67"/>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79" name="Google Shape;8579;p67"/>
          <p:cNvGrpSpPr/>
          <p:nvPr/>
        </p:nvGrpSpPr>
        <p:grpSpPr>
          <a:xfrm>
            <a:off x="830315" y="3125798"/>
            <a:ext cx="340221" cy="340186"/>
            <a:chOff x="893650" y="1428000"/>
            <a:chExt cx="483200" cy="483150"/>
          </a:xfrm>
        </p:grpSpPr>
        <p:sp>
          <p:nvSpPr>
            <p:cNvPr id="8580" name="Google Shape;8580;p67"/>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81" name="Google Shape;8581;p67"/>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82" name="Google Shape;8582;p67"/>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83" name="Google Shape;8583;p67"/>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584" name="Google Shape;8584;p67"/>
          <p:cNvSpPr/>
          <p:nvPr/>
        </p:nvSpPr>
        <p:spPr>
          <a:xfrm>
            <a:off x="1248018"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85" name="Google Shape;8585;p67"/>
          <p:cNvSpPr/>
          <p:nvPr/>
        </p:nvSpPr>
        <p:spPr>
          <a:xfrm>
            <a:off x="1655563"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586" name="Google Shape;8586;p67"/>
          <p:cNvGrpSpPr/>
          <p:nvPr/>
        </p:nvGrpSpPr>
        <p:grpSpPr>
          <a:xfrm>
            <a:off x="2084132" y="3146463"/>
            <a:ext cx="352825" cy="298855"/>
            <a:chOff x="2676100" y="1456375"/>
            <a:chExt cx="501100" cy="424450"/>
          </a:xfrm>
        </p:grpSpPr>
        <p:sp>
          <p:nvSpPr>
            <p:cNvPr id="8587" name="Google Shape;8587;p67"/>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88" name="Google Shape;8588;p67"/>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89" name="Google Shape;8589;p67"/>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90" name="Google Shape;8590;p67"/>
          <p:cNvGrpSpPr/>
          <p:nvPr/>
        </p:nvGrpSpPr>
        <p:grpSpPr>
          <a:xfrm>
            <a:off x="2507657" y="3125806"/>
            <a:ext cx="340221" cy="340168"/>
            <a:chOff x="3270475" y="1427025"/>
            <a:chExt cx="483200" cy="483125"/>
          </a:xfrm>
        </p:grpSpPr>
        <p:sp>
          <p:nvSpPr>
            <p:cNvPr id="8591" name="Google Shape;8591;p67"/>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92" name="Google Shape;8592;p67"/>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93" name="Google Shape;8593;p67"/>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94" name="Google Shape;8594;p67"/>
          <p:cNvGrpSpPr/>
          <p:nvPr/>
        </p:nvGrpSpPr>
        <p:grpSpPr>
          <a:xfrm>
            <a:off x="2918570" y="3125780"/>
            <a:ext cx="343530" cy="340221"/>
            <a:chOff x="3860250" y="1427025"/>
            <a:chExt cx="487900" cy="483200"/>
          </a:xfrm>
        </p:grpSpPr>
        <p:sp>
          <p:nvSpPr>
            <p:cNvPr id="8595" name="Google Shape;8595;p67"/>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96" name="Google Shape;8596;p67"/>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97" name="Google Shape;8597;p67"/>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598" name="Google Shape;8598;p67"/>
          <p:cNvSpPr/>
          <p:nvPr/>
        </p:nvSpPr>
        <p:spPr>
          <a:xfrm>
            <a:off x="3337690"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99" name="Google Shape;8599;p67"/>
          <p:cNvSpPr/>
          <p:nvPr/>
        </p:nvSpPr>
        <p:spPr>
          <a:xfrm>
            <a:off x="3758629"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600" name="Google Shape;8600;p67"/>
          <p:cNvGrpSpPr/>
          <p:nvPr/>
        </p:nvGrpSpPr>
        <p:grpSpPr>
          <a:xfrm>
            <a:off x="4174808" y="3125806"/>
            <a:ext cx="340221" cy="340168"/>
            <a:chOff x="5648375" y="1427025"/>
            <a:chExt cx="483200" cy="483125"/>
          </a:xfrm>
        </p:grpSpPr>
        <p:sp>
          <p:nvSpPr>
            <p:cNvPr id="8601" name="Google Shape;8601;p67"/>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02" name="Google Shape;8602;p67"/>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03" name="Google Shape;8603;p67"/>
          <p:cNvGrpSpPr/>
          <p:nvPr/>
        </p:nvGrpSpPr>
        <p:grpSpPr>
          <a:xfrm>
            <a:off x="4589294" y="3125789"/>
            <a:ext cx="344622" cy="340204"/>
            <a:chOff x="6238300" y="1426975"/>
            <a:chExt cx="489450" cy="483175"/>
          </a:xfrm>
        </p:grpSpPr>
        <p:sp>
          <p:nvSpPr>
            <p:cNvPr id="8604" name="Google Shape;8604;p67"/>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05" name="Google Shape;8605;p67"/>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06" name="Google Shape;8606;p67"/>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607" name="Google Shape;8607;p67"/>
          <p:cNvSpPr/>
          <p:nvPr/>
        </p:nvSpPr>
        <p:spPr>
          <a:xfrm>
            <a:off x="849923"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608" name="Google Shape;8608;p67"/>
          <p:cNvGrpSpPr/>
          <p:nvPr/>
        </p:nvGrpSpPr>
        <p:grpSpPr>
          <a:xfrm>
            <a:off x="1248190" y="3544794"/>
            <a:ext cx="340168" cy="340186"/>
            <a:chOff x="1487200" y="2021475"/>
            <a:chExt cx="483125" cy="483150"/>
          </a:xfrm>
        </p:grpSpPr>
        <p:sp>
          <p:nvSpPr>
            <p:cNvPr id="8609" name="Google Shape;8609;p67"/>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10" name="Google Shape;8610;p67"/>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11" name="Google Shape;8611;p67"/>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12" name="Google Shape;8612;p67"/>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13" name="Google Shape;8613;p67"/>
          <p:cNvGrpSpPr/>
          <p:nvPr/>
        </p:nvGrpSpPr>
        <p:grpSpPr>
          <a:xfrm>
            <a:off x="1662527" y="3565398"/>
            <a:ext cx="340168" cy="298978"/>
            <a:chOff x="2081650" y="2050750"/>
            <a:chExt cx="483125" cy="424625"/>
          </a:xfrm>
        </p:grpSpPr>
        <p:sp>
          <p:nvSpPr>
            <p:cNvPr id="8614" name="Google Shape;8614;p67"/>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15" name="Google Shape;8615;p67"/>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16" name="Google Shape;8616;p67"/>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17" name="Google Shape;8617;p67"/>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18" name="Google Shape;8618;p67"/>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19" name="Google Shape;8619;p67"/>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20" name="Google Shape;8620;p67"/>
          <p:cNvGrpSpPr/>
          <p:nvPr/>
        </p:nvGrpSpPr>
        <p:grpSpPr>
          <a:xfrm>
            <a:off x="2090460" y="3588721"/>
            <a:ext cx="340168" cy="252332"/>
            <a:chOff x="2676100" y="2083800"/>
            <a:chExt cx="483125" cy="358375"/>
          </a:xfrm>
        </p:grpSpPr>
        <p:sp>
          <p:nvSpPr>
            <p:cNvPr id="8621" name="Google Shape;8621;p67"/>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22" name="Google Shape;8622;p67"/>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23" name="Google Shape;8623;p67"/>
          <p:cNvGrpSpPr/>
          <p:nvPr/>
        </p:nvGrpSpPr>
        <p:grpSpPr>
          <a:xfrm>
            <a:off x="2515974" y="3554766"/>
            <a:ext cx="323587" cy="320242"/>
            <a:chOff x="3282325" y="2035675"/>
            <a:chExt cx="459575" cy="454825"/>
          </a:xfrm>
        </p:grpSpPr>
        <p:sp>
          <p:nvSpPr>
            <p:cNvPr id="8624" name="Google Shape;8624;p67"/>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25" name="Google Shape;8625;p67"/>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26" name="Google Shape;8626;p67"/>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27" name="Google Shape;8627;p67"/>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628" name="Google Shape;8628;p67"/>
          <p:cNvSpPr/>
          <p:nvPr/>
        </p:nvSpPr>
        <p:spPr>
          <a:xfrm>
            <a:off x="2924671"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29" name="Google Shape;8629;p67"/>
          <p:cNvSpPr/>
          <p:nvPr/>
        </p:nvSpPr>
        <p:spPr>
          <a:xfrm>
            <a:off x="3357674"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630" name="Google Shape;8630;p67"/>
          <p:cNvGrpSpPr/>
          <p:nvPr/>
        </p:nvGrpSpPr>
        <p:grpSpPr>
          <a:xfrm>
            <a:off x="3760673" y="3544803"/>
            <a:ext cx="340608" cy="340168"/>
            <a:chOff x="5053900" y="2021500"/>
            <a:chExt cx="483750" cy="483125"/>
          </a:xfrm>
        </p:grpSpPr>
        <p:sp>
          <p:nvSpPr>
            <p:cNvPr id="8631" name="Google Shape;8631;p67"/>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32" name="Google Shape;8632;p67"/>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33" name="Google Shape;8633;p67"/>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34" name="Google Shape;8634;p67"/>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35" name="Google Shape;8635;p67"/>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36" name="Google Shape;8636;p67"/>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37" name="Google Shape;8637;p67"/>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38" name="Google Shape;8638;p67"/>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639" name="Google Shape;8639;p67"/>
          <p:cNvSpPr/>
          <p:nvPr/>
        </p:nvSpPr>
        <p:spPr>
          <a:xfrm>
            <a:off x="4234012"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640" name="Google Shape;8640;p67"/>
          <p:cNvGrpSpPr/>
          <p:nvPr/>
        </p:nvGrpSpPr>
        <p:grpSpPr>
          <a:xfrm>
            <a:off x="4585773" y="3547971"/>
            <a:ext cx="351663" cy="333831"/>
            <a:chOff x="6222125" y="2025975"/>
            <a:chExt cx="499450" cy="474125"/>
          </a:xfrm>
        </p:grpSpPr>
        <p:sp>
          <p:nvSpPr>
            <p:cNvPr id="8641" name="Google Shape;8641;p67"/>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42" name="Google Shape;8642;p67"/>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43" name="Google Shape;8643;p67"/>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44" name="Google Shape;8644;p67"/>
          <p:cNvGrpSpPr/>
          <p:nvPr/>
        </p:nvGrpSpPr>
        <p:grpSpPr>
          <a:xfrm>
            <a:off x="5043335" y="2364541"/>
            <a:ext cx="335504" cy="185953"/>
            <a:chOff x="896050" y="2725450"/>
            <a:chExt cx="476500" cy="264100"/>
          </a:xfrm>
        </p:grpSpPr>
        <p:sp>
          <p:nvSpPr>
            <p:cNvPr id="8645" name="Google Shape;8645;p67"/>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46" name="Google Shape;8646;p67"/>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47" name="Google Shape;8647;p67"/>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48" name="Google Shape;8648;p67"/>
          <p:cNvGrpSpPr/>
          <p:nvPr/>
        </p:nvGrpSpPr>
        <p:grpSpPr>
          <a:xfrm>
            <a:off x="5474075" y="2287425"/>
            <a:ext cx="340168" cy="340186"/>
            <a:chOff x="1487200" y="2615925"/>
            <a:chExt cx="483125" cy="483150"/>
          </a:xfrm>
        </p:grpSpPr>
        <p:sp>
          <p:nvSpPr>
            <p:cNvPr id="8649" name="Google Shape;8649;p67"/>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50" name="Google Shape;8650;p67"/>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51" name="Google Shape;8651;p67"/>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52" name="Google Shape;8652;p67"/>
          <p:cNvGrpSpPr/>
          <p:nvPr/>
        </p:nvGrpSpPr>
        <p:grpSpPr>
          <a:xfrm>
            <a:off x="5874024" y="2287425"/>
            <a:ext cx="353564" cy="340186"/>
            <a:chOff x="2077575" y="2615925"/>
            <a:chExt cx="502150" cy="483150"/>
          </a:xfrm>
        </p:grpSpPr>
        <p:sp>
          <p:nvSpPr>
            <p:cNvPr id="8653" name="Google Shape;8653;p67"/>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54" name="Google Shape;8654;p67"/>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55" name="Google Shape;8655;p67"/>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56" name="Google Shape;8656;p67"/>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57" name="Google Shape;8657;p67"/>
          <p:cNvGrpSpPr/>
          <p:nvPr/>
        </p:nvGrpSpPr>
        <p:grpSpPr>
          <a:xfrm>
            <a:off x="6297813" y="2303452"/>
            <a:ext cx="334536" cy="308132"/>
            <a:chOff x="2680100" y="2638725"/>
            <a:chExt cx="475125" cy="437625"/>
          </a:xfrm>
        </p:grpSpPr>
        <p:sp>
          <p:nvSpPr>
            <p:cNvPr id="8658" name="Google Shape;8658;p67"/>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59" name="Google Shape;8659;p67"/>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60" name="Google Shape;8660;p67"/>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61" name="Google Shape;8661;p67"/>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62" name="Google Shape;8662;p67"/>
          <p:cNvGrpSpPr/>
          <p:nvPr/>
        </p:nvGrpSpPr>
        <p:grpSpPr>
          <a:xfrm>
            <a:off x="6763452" y="2287425"/>
            <a:ext cx="239183" cy="340186"/>
            <a:chOff x="3342275" y="2615925"/>
            <a:chExt cx="339700" cy="483150"/>
          </a:xfrm>
        </p:grpSpPr>
        <p:sp>
          <p:nvSpPr>
            <p:cNvPr id="8663" name="Google Shape;8663;p67"/>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64" name="Google Shape;8664;p67"/>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665" name="Google Shape;8665;p67"/>
          <p:cNvSpPr/>
          <p:nvPr/>
        </p:nvSpPr>
        <p:spPr>
          <a:xfrm>
            <a:off x="7156698"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66" name="Google Shape;8666;p67"/>
          <p:cNvSpPr/>
          <p:nvPr/>
        </p:nvSpPr>
        <p:spPr>
          <a:xfrm>
            <a:off x="7549733"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67" name="Google Shape;8667;p67"/>
          <p:cNvSpPr/>
          <p:nvPr/>
        </p:nvSpPr>
        <p:spPr>
          <a:xfrm>
            <a:off x="7974588"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668" name="Google Shape;8668;p67"/>
          <p:cNvGrpSpPr/>
          <p:nvPr/>
        </p:nvGrpSpPr>
        <p:grpSpPr>
          <a:xfrm>
            <a:off x="5380655" y="3961361"/>
            <a:ext cx="339482" cy="339271"/>
            <a:chOff x="5648900" y="2616600"/>
            <a:chExt cx="482150" cy="481850"/>
          </a:xfrm>
        </p:grpSpPr>
        <p:sp>
          <p:nvSpPr>
            <p:cNvPr id="8669" name="Google Shape;8669;p67"/>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70" name="Google Shape;8670;p67"/>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71" name="Google Shape;8671;p67"/>
          <p:cNvGrpSpPr/>
          <p:nvPr/>
        </p:nvGrpSpPr>
        <p:grpSpPr>
          <a:xfrm>
            <a:off x="3699939" y="3968149"/>
            <a:ext cx="325626" cy="325694"/>
            <a:chOff x="6242825" y="2615925"/>
            <a:chExt cx="483125" cy="483225"/>
          </a:xfrm>
        </p:grpSpPr>
        <p:sp>
          <p:nvSpPr>
            <p:cNvPr id="8672" name="Google Shape;8672;p67"/>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73" name="Google Shape;8673;p67"/>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74" name="Google Shape;8674;p67"/>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75" name="Google Shape;8675;p67"/>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76" name="Google Shape;8676;p67"/>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677" name="Google Shape;8677;p67"/>
          <p:cNvSpPr/>
          <p:nvPr/>
        </p:nvSpPr>
        <p:spPr>
          <a:xfrm>
            <a:off x="5037996"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678" name="Google Shape;8678;p67"/>
          <p:cNvGrpSpPr/>
          <p:nvPr/>
        </p:nvGrpSpPr>
        <p:grpSpPr>
          <a:xfrm>
            <a:off x="5473116" y="2707036"/>
            <a:ext cx="342087" cy="340186"/>
            <a:chOff x="1487200" y="3210375"/>
            <a:chExt cx="485850" cy="483150"/>
          </a:xfrm>
        </p:grpSpPr>
        <p:sp>
          <p:nvSpPr>
            <p:cNvPr id="8679" name="Google Shape;8679;p67"/>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80" name="Google Shape;8680;p67"/>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81" name="Google Shape;8681;p67"/>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682" name="Google Shape;8682;p67"/>
          <p:cNvSpPr/>
          <p:nvPr/>
        </p:nvSpPr>
        <p:spPr>
          <a:xfrm>
            <a:off x="5880480"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83" name="Google Shape;8683;p67"/>
          <p:cNvSpPr/>
          <p:nvPr/>
        </p:nvSpPr>
        <p:spPr>
          <a:xfrm>
            <a:off x="6294661"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684" name="Google Shape;8684;p67"/>
          <p:cNvGrpSpPr/>
          <p:nvPr/>
        </p:nvGrpSpPr>
        <p:grpSpPr>
          <a:xfrm>
            <a:off x="6712475" y="2707027"/>
            <a:ext cx="341136" cy="340204"/>
            <a:chOff x="3269875" y="3210400"/>
            <a:chExt cx="484500" cy="483175"/>
          </a:xfrm>
        </p:grpSpPr>
        <p:sp>
          <p:nvSpPr>
            <p:cNvPr id="8685" name="Google Shape;8685;p67"/>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86" name="Google Shape;8686;p67"/>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87" name="Google Shape;8687;p67"/>
          <p:cNvGrpSpPr/>
          <p:nvPr/>
        </p:nvGrpSpPr>
        <p:grpSpPr>
          <a:xfrm>
            <a:off x="7211568" y="2706666"/>
            <a:ext cx="170216" cy="340925"/>
            <a:chOff x="3985700" y="3210375"/>
            <a:chExt cx="241750" cy="484200"/>
          </a:xfrm>
        </p:grpSpPr>
        <p:sp>
          <p:nvSpPr>
            <p:cNvPr id="8688" name="Google Shape;8688;p67"/>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89" name="Google Shape;8689;p67"/>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90" name="Google Shape;8690;p67"/>
          <p:cNvGrpSpPr/>
          <p:nvPr/>
        </p:nvGrpSpPr>
        <p:grpSpPr>
          <a:xfrm>
            <a:off x="7550838" y="2707678"/>
            <a:ext cx="339007" cy="338901"/>
            <a:chOff x="4460225" y="3211300"/>
            <a:chExt cx="481475" cy="481325"/>
          </a:xfrm>
        </p:grpSpPr>
        <p:sp>
          <p:nvSpPr>
            <p:cNvPr id="8691" name="Google Shape;8691;p67"/>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92" name="Google Shape;8692;p67"/>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693" name="Google Shape;8693;p67"/>
          <p:cNvSpPr/>
          <p:nvPr/>
        </p:nvSpPr>
        <p:spPr>
          <a:xfrm>
            <a:off x="7974588"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694" name="Google Shape;8694;p67"/>
          <p:cNvGrpSpPr/>
          <p:nvPr/>
        </p:nvGrpSpPr>
        <p:grpSpPr>
          <a:xfrm>
            <a:off x="5824496" y="3990669"/>
            <a:ext cx="342034" cy="280654"/>
            <a:chOff x="5647000" y="3252650"/>
            <a:chExt cx="485775" cy="398600"/>
          </a:xfrm>
        </p:grpSpPr>
        <p:sp>
          <p:nvSpPr>
            <p:cNvPr id="8695" name="Google Shape;8695;p67"/>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96" name="Google Shape;8696;p67"/>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97" name="Google Shape;8697;p67"/>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98" name="Google Shape;8698;p67"/>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99" name="Google Shape;8699;p67"/>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00" name="Google Shape;8700;p67"/>
          <p:cNvGrpSpPr/>
          <p:nvPr/>
        </p:nvGrpSpPr>
        <p:grpSpPr>
          <a:xfrm>
            <a:off x="4129937" y="3996769"/>
            <a:ext cx="326536" cy="268454"/>
            <a:chOff x="6242450" y="3252800"/>
            <a:chExt cx="484475" cy="398300"/>
          </a:xfrm>
        </p:grpSpPr>
        <p:sp>
          <p:nvSpPr>
            <p:cNvPr id="8701" name="Google Shape;8701;p67"/>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02" name="Google Shape;8702;p67"/>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03" name="Google Shape;8703;p67"/>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04" name="Google Shape;8704;p67"/>
          <p:cNvGrpSpPr/>
          <p:nvPr/>
        </p:nvGrpSpPr>
        <p:grpSpPr>
          <a:xfrm>
            <a:off x="5061598" y="3126102"/>
            <a:ext cx="298978" cy="340168"/>
            <a:chOff x="922025" y="3804850"/>
            <a:chExt cx="424625" cy="483125"/>
          </a:xfrm>
        </p:grpSpPr>
        <p:sp>
          <p:nvSpPr>
            <p:cNvPr id="8705" name="Google Shape;8705;p67"/>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06" name="Google Shape;8706;p67"/>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707" name="Google Shape;8707;p67"/>
          <p:cNvSpPr/>
          <p:nvPr/>
        </p:nvSpPr>
        <p:spPr>
          <a:xfrm>
            <a:off x="5469837"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708" name="Google Shape;8708;p67"/>
          <p:cNvGrpSpPr/>
          <p:nvPr/>
        </p:nvGrpSpPr>
        <p:grpSpPr>
          <a:xfrm>
            <a:off x="5894327" y="3126102"/>
            <a:ext cx="312955" cy="340168"/>
            <a:chOff x="2100300" y="3804850"/>
            <a:chExt cx="444475" cy="483125"/>
          </a:xfrm>
        </p:grpSpPr>
        <p:sp>
          <p:nvSpPr>
            <p:cNvPr id="8709" name="Google Shape;8709;p67"/>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10" name="Google Shape;8710;p67"/>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11" name="Google Shape;8711;p67"/>
          <p:cNvGrpSpPr/>
          <p:nvPr/>
        </p:nvGrpSpPr>
        <p:grpSpPr>
          <a:xfrm>
            <a:off x="6317950" y="3126102"/>
            <a:ext cx="294261" cy="340168"/>
            <a:chOff x="2708700" y="3804850"/>
            <a:chExt cx="417925" cy="483125"/>
          </a:xfrm>
        </p:grpSpPr>
        <p:sp>
          <p:nvSpPr>
            <p:cNvPr id="8712" name="Google Shape;8712;p67"/>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13" name="Google Shape;8713;p67"/>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14" name="Google Shape;8714;p67"/>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15" name="Google Shape;8715;p67"/>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716" name="Google Shape;8716;p67"/>
          <p:cNvSpPr/>
          <p:nvPr/>
        </p:nvSpPr>
        <p:spPr>
          <a:xfrm>
            <a:off x="6712581"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17" name="Google Shape;8717;p67"/>
          <p:cNvSpPr/>
          <p:nvPr/>
        </p:nvSpPr>
        <p:spPr>
          <a:xfrm>
            <a:off x="7139292"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718" name="Google Shape;8718;p67"/>
          <p:cNvGrpSpPr/>
          <p:nvPr/>
        </p:nvGrpSpPr>
        <p:grpSpPr>
          <a:xfrm>
            <a:off x="7554825" y="3127378"/>
            <a:ext cx="331033" cy="337616"/>
            <a:chOff x="4467450" y="3808475"/>
            <a:chExt cx="470150" cy="479500"/>
          </a:xfrm>
        </p:grpSpPr>
        <p:sp>
          <p:nvSpPr>
            <p:cNvPr id="8719" name="Google Shape;8719;p67"/>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0" name="Google Shape;8720;p67"/>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1" name="Google Shape;8721;p67"/>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2" name="Google Shape;8722;p67"/>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23" name="Google Shape;8723;p67"/>
          <p:cNvGrpSpPr/>
          <p:nvPr/>
        </p:nvGrpSpPr>
        <p:grpSpPr>
          <a:xfrm>
            <a:off x="7975172" y="3126102"/>
            <a:ext cx="340186" cy="340168"/>
            <a:chOff x="5053900" y="3804850"/>
            <a:chExt cx="483150" cy="483125"/>
          </a:xfrm>
        </p:grpSpPr>
        <p:sp>
          <p:nvSpPr>
            <p:cNvPr id="8724" name="Google Shape;8724;p67"/>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5" name="Google Shape;8725;p67"/>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6" name="Google Shape;8726;p67"/>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7" name="Google Shape;8727;p67"/>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28" name="Google Shape;8728;p67"/>
          <p:cNvGrpSpPr/>
          <p:nvPr/>
        </p:nvGrpSpPr>
        <p:grpSpPr>
          <a:xfrm>
            <a:off x="6270890" y="3960912"/>
            <a:ext cx="340168" cy="340168"/>
            <a:chOff x="5648375" y="3804850"/>
            <a:chExt cx="483125" cy="483125"/>
          </a:xfrm>
        </p:grpSpPr>
        <p:sp>
          <p:nvSpPr>
            <p:cNvPr id="8729" name="Google Shape;8729;p67"/>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0" name="Google Shape;8730;p67"/>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1" name="Google Shape;8731;p67"/>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2" name="Google Shape;8732;p67"/>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33" name="Google Shape;8733;p67"/>
          <p:cNvGrpSpPr/>
          <p:nvPr/>
        </p:nvGrpSpPr>
        <p:grpSpPr>
          <a:xfrm>
            <a:off x="4560845" y="3973272"/>
            <a:ext cx="280923" cy="315449"/>
            <a:chOff x="6276025" y="3812400"/>
            <a:chExt cx="416800" cy="468025"/>
          </a:xfrm>
        </p:grpSpPr>
        <p:sp>
          <p:nvSpPr>
            <p:cNvPr id="8734" name="Google Shape;8734;p67"/>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5" name="Google Shape;8735;p67"/>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6" name="Google Shape;8736;p67"/>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7" name="Google Shape;8737;p67"/>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38" name="Google Shape;8738;p67"/>
          <p:cNvGrpSpPr/>
          <p:nvPr/>
        </p:nvGrpSpPr>
        <p:grpSpPr>
          <a:xfrm>
            <a:off x="5039779" y="3545089"/>
            <a:ext cx="342615" cy="340186"/>
            <a:chOff x="890400" y="4399350"/>
            <a:chExt cx="486600" cy="483150"/>
          </a:xfrm>
        </p:grpSpPr>
        <p:sp>
          <p:nvSpPr>
            <p:cNvPr id="8739" name="Google Shape;8739;p67"/>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40" name="Google Shape;8740;p67"/>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41" name="Google Shape;8741;p67"/>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42" name="Google Shape;8742;p67"/>
          <p:cNvGrpSpPr/>
          <p:nvPr/>
        </p:nvGrpSpPr>
        <p:grpSpPr>
          <a:xfrm>
            <a:off x="5474075" y="3560368"/>
            <a:ext cx="340168" cy="309628"/>
            <a:chOff x="1487200" y="4421025"/>
            <a:chExt cx="483125" cy="439750"/>
          </a:xfrm>
        </p:grpSpPr>
        <p:sp>
          <p:nvSpPr>
            <p:cNvPr id="8743" name="Google Shape;8743;p67"/>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44" name="Google Shape;8744;p67"/>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45" name="Google Shape;8745;p67"/>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46" name="Google Shape;8746;p67"/>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47" name="Google Shape;8747;p67"/>
          <p:cNvGrpSpPr/>
          <p:nvPr/>
        </p:nvGrpSpPr>
        <p:grpSpPr>
          <a:xfrm>
            <a:off x="5878353" y="3545107"/>
            <a:ext cx="344903" cy="340151"/>
            <a:chOff x="2079300" y="4399325"/>
            <a:chExt cx="489850" cy="483100"/>
          </a:xfrm>
        </p:grpSpPr>
        <p:sp>
          <p:nvSpPr>
            <p:cNvPr id="8748" name="Google Shape;8748;p67"/>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49" name="Google Shape;8749;p67"/>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750" name="Google Shape;8750;p67"/>
          <p:cNvSpPr/>
          <p:nvPr/>
        </p:nvSpPr>
        <p:spPr>
          <a:xfrm>
            <a:off x="6315243"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751" name="Google Shape;8751;p67"/>
          <p:cNvGrpSpPr/>
          <p:nvPr/>
        </p:nvGrpSpPr>
        <p:grpSpPr>
          <a:xfrm>
            <a:off x="6744925" y="3545107"/>
            <a:ext cx="276236" cy="340151"/>
            <a:chOff x="3316000" y="4399325"/>
            <a:chExt cx="392325" cy="483100"/>
          </a:xfrm>
        </p:grpSpPr>
        <p:sp>
          <p:nvSpPr>
            <p:cNvPr id="8752" name="Google Shape;8752;p67"/>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53" name="Google Shape;8753;p67"/>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54" name="Google Shape;8754;p67"/>
          <p:cNvGrpSpPr/>
          <p:nvPr/>
        </p:nvGrpSpPr>
        <p:grpSpPr>
          <a:xfrm>
            <a:off x="7169665" y="3545089"/>
            <a:ext cx="254022" cy="340186"/>
            <a:chOff x="3926225" y="4399275"/>
            <a:chExt cx="360775" cy="483150"/>
          </a:xfrm>
        </p:grpSpPr>
        <p:sp>
          <p:nvSpPr>
            <p:cNvPr id="8755" name="Google Shape;8755;p67"/>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56" name="Google Shape;8756;p67"/>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757" name="Google Shape;8757;p67"/>
          <p:cNvSpPr/>
          <p:nvPr/>
        </p:nvSpPr>
        <p:spPr>
          <a:xfrm>
            <a:off x="7630119"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758" name="Google Shape;8758;p67"/>
          <p:cNvGrpSpPr/>
          <p:nvPr/>
        </p:nvGrpSpPr>
        <p:grpSpPr>
          <a:xfrm>
            <a:off x="7975224" y="3545151"/>
            <a:ext cx="340080" cy="340063"/>
            <a:chOff x="5053975" y="4399375"/>
            <a:chExt cx="483000" cy="482975"/>
          </a:xfrm>
        </p:grpSpPr>
        <p:sp>
          <p:nvSpPr>
            <p:cNvPr id="8759" name="Google Shape;8759;p67"/>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60" name="Google Shape;8760;p67"/>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61" name="Google Shape;8761;p67"/>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62" name="Google Shape;8762;p67"/>
          <p:cNvGrpSpPr/>
          <p:nvPr/>
        </p:nvGrpSpPr>
        <p:grpSpPr>
          <a:xfrm>
            <a:off x="6715417" y="3960912"/>
            <a:ext cx="340168" cy="340168"/>
            <a:chOff x="5648375" y="4399300"/>
            <a:chExt cx="483125" cy="483125"/>
          </a:xfrm>
        </p:grpSpPr>
        <p:sp>
          <p:nvSpPr>
            <p:cNvPr id="8763" name="Google Shape;8763;p67"/>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64" name="Google Shape;8764;p67"/>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65" name="Google Shape;8765;p67"/>
          <p:cNvGrpSpPr/>
          <p:nvPr/>
        </p:nvGrpSpPr>
        <p:grpSpPr>
          <a:xfrm>
            <a:off x="4946140" y="3979624"/>
            <a:ext cx="330007" cy="302744"/>
            <a:chOff x="6239575" y="4416275"/>
            <a:chExt cx="489625" cy="449175"/>
          </a:xfrm>
        </p:grpSpPr>
        <p:sp>
          <p:nvSpPr>
            <p:cNvPr id="8766" name="Google Shape;8766;p67"/>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67" name="Google Shape;8767;p67"/>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68" name="Google Shape;8768;p67"/>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69" name="Google Shape;8769;p67"/>
          <p:cNvGrpSpPr/>
          <p:nvPr/>
        </p:nvGrpSpPr>
        <p:grpSpPr>
          <a:xfrm>
            <a:off x="2049419" y="3976879"/>
            <a:ext cx="308234" cy="308234"/>
            <a:chOff x="892750" y="4993750"/>
            <a:chExt cx="483125" cy="483125"/>
          </a:xfrm>
        </p:grpSpPr>
        <p:sp>
          <p:nvSpPr>
            <p:cNvPr id="8770" name="Google Shape;8770;p67"/>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71" name="Google Shape;8771;p67"/>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72" name="Google Shape;8772;p67"/>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73" name="Google Shape;8773;p67"/>
          <p:cNvGrpSpPr/>
          <p:nvPr/>
        </p:nvGrpSpPr>
        <p:grpSpPr>
          <a:xfrm>
            <a:off x="853427" y="3984006"/>
            <a:ext cx="293982" cy="293982"/>
            <a:chOff x="2676100" y="4993750"/>
            <a:chExt cx="483125" cy="483125"/>
          </a:xfrm>
        </p:grpSpPr>
        <p:sp>
          <p:nvSpPr>
            <p:cNvPr id="8774" name="Google Shape;8774;p67"/>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75" name="Google Shape;8775;p67"/>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76" name="Google Shape;8776;p67"/>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77" name="Google Shape;8777;p67"/>
          <p:cNvGrpSpPr/>
          <p:nvPr/>
        </p:nvGrpSpPr>
        <p:grpSpPr>
          <a:xfrm>
            <a:off x="3287244" y="3976879"/>
            <a:ext cx="308234" cy="308234"/>
            <a:chOff x="3270550" y="4993750"/>
            <a:chExt cx="483125" cy="483125"/>
          </a:xfrm>
        </p:grpSpPr>
        <p:sp>
          <p:nvSpPr>
            <p:cNvPr id="8778" name="Google Shape;8778;p67"/>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79" name="Google Shape;8779;p67"/>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80" name="Google Shape;8780;p67"/>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81" name="Google Shape;8781;p67"/>
          <p:cNvGrpSpPr/>
          <p:nvPr/>
        </p:nvGrpSpPr>
        <p:grpSpPr>
          <a:xfrm>
            <a:off x="1271279" y="3983960"/>
            <a:ext cx="293997" cy="294073"/>
            <a:chOff x="4459450" y="4993700"/>
            <a:chExt cx="483150" cy="483275"/>
          </a:xfrm>
        </p:grpSpPr>
        <p:sp>
          <p:nvSpPr>
            <p:cNvPr id="8782" name="Google Shape;8782;p67"/>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83" name="Google Shape;8783;p67"/>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84" name="Google Shape;8784;p67"/>
          <p:cNvGrpSpPr/>
          <p:nvPr/>
        </p:nvGrpSpPr>
        <p:grpSpPr>
          <a:xfrm>
            <a:off x="2462028" y="3976879"/>
            <a:ext cx="308234" cy="308234"/>
            <a:chOff x="1487200" y="4993750"/>
            <a:chExt cx="483125" cy="483125"/>
          </a:xfrm>
        </p:grpSpPr>
        <p:sp>
          <p:nvSpPr>
            <p:cNvPr id="8785" name="Google Shape;8785;p67"/>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86" name="Google Shape;8786;p67"/>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87" name="Google Shape;8787;p67"/>
          <p:cNvGrpSpPr/>
          <p:nvPr/>
        </p:nvGrpSpPr>
        <p:grpSpPr>
          <a:xfrm>
            <a:off x="2874638" y="3976879"/>
            <a:ext cx="308234" cy="308234"/>
            <a:chOff x="2081650" y="4993750"/>
            <a:chExt cx="483125" cy="483125"/>
          </a:xfrm>
        </p:grpSpPr>
        <p:sp>
          <p:nvSpPr>
            <p:cNvPr id="8788" name="Google Shape;8788;p67"/>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89" name="Google Shape;8789;p67"/>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90" name="Google Shape;8790;p67"/>
          <p:cNvGrpSpPr/>
          <p:nvPr/>
        </p:nvGrpSpPr>
        <p:grpSpPr>
          <a:xfrm>
            <a:off x="1651280" y="3983960"/>
            <a:ext cx="293997" cy="294073"/>
            <a:chOff x="5053900" y="4993700"/>
            <a:chExt cx="483150" cy="483275"/>
          </a:xfrm>
        </p:grpSpPr>
        <p:sp>
          <p:nvSpPr>
            <p:cNvPr id="8791" name="Google Shape;8791;p67"/>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92" name="Google Shape;8792;p67"/>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793" name="Google Shape;8793;p67"/>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solidFill>
                <a:schemeClr val="lt1"/>
              </a:solidFill>
            </a:endParaRPr>
          </a:p>
        </p:txBody>
      </p:sp>
      <p:grpSp>
        <p:nvGrpSpPr>
          <p:cNvPr id="8794" name="Google Shape;8794;p67"/>
          <p:cNvGrpSpPr/>
          <p:nvPr/>
        </p:nvGrpSpPr>
        <p:grpSpPr>
          <a:xfrm>
            <a:off x="7159962" y="3960299"/>
            <a:ext cx="195401" cy="341395"/>
            <a:chOff x="1426400" y="1814750"/>
            <a:chExt cx="407850" cy="712575"/>
          </a:xfrm>
        </p:grpSpPr>
        <p:sp>
          <p:nvSpPr>
            <p:cNvPr id="8795" name="Google Shape;8795;p67"/>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7"/>
            <p:cNvSpPr/>
            <p:nvPr/>
          </p:nvSpPr>
          <p:spPr>
            <a:xfrm>
              <a:off x="1631125" y="2222650"/>
              <a:ext cx="25" cy="304675"/>
            </a:xfrm>
            <a:custGeom>
              <a:rect b="b" l="l" r="r" t="t"/>
              <a:pathLst>
                <a:path extrusionOk="0" fill="none" h="12187" w="1">
                  <a:moveTo>
                    <a:pt x="1" y="1"/>
                  </a:moveTo>
                  <a:lnTo>
                    <a:pt x="1" y="12187"/>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7"/>
            <p:cNvSpPr/>
            <p:nvPr/>
          </p:nvSpPr>
          <p:spPr>
            <a:xfrm>
              <a:off x="1529575" y="2425750"/>
              <a:ext cx="203125" cy="25"/>
            </a:xfrm>
            <a:custGeom>
              <a:rect b="b" l="l" r="r" t="t"/>
              <a:pathLst>
                <a:path extrusionOk="0" fill="none" h="1" w="8125">
                  <a:moveTo>
                    <a:pt x="1" y="1"/>
                  </a:moveTo>
                  <a:lnTo>
                    <a:pt x="8125" y="1"/>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8" name="Google Shape;8798;p67"/>
          <p:cNvGrpSpPr/>
          <p:nvPr/>
        </p:nvGrpSpPr>
        <p:grpSpPr>
          <a:xfrm>
            <a:off x="7494377" y="3991261"/>
            <a:ext cx="279423" cy="279471"/>
            <a:chOff x="1910075" y="2021700"/>
            <a:chExt cx="583225" cy="583325"/>
          </a:xfrm>
        </p:grpSpPr>
        <p:sp>
          <p:nvSpPr>
            <p:cNvPr id="8799" name="Google Shape;8799;p67"/>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7"/>
            <p:cNvSpPr/>
            <p:nvPr/>
          </p:nvSpPr>
          <p:spPr>
            <a:xfrm>
              <a:off x="2277975" y="2026475"/>
              <a:ext cx="210650" cy="210625"/>
            </a:xfrm>
            <a:custGeom>
              <a:rect b="b" l="l" r="r" t="t"/>
              <a:pathLst>
                <a:path extrusionOk="0" fill="none" h="8425" w="8426">
                  <a:moveTo>
                    <a:pt x="8425" y="0"/>
                  </a:moveTo>
                  <a:lnTo>
                    <a:pt x="1" y="8425"/>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7"/>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2" name="Google Shape;8802;p67"/>
          <p:cNvGrpSpPr/>
          <p:nvPr/>
        </p:nvGrpSpPr>
        <p:grpSpPr>
          <a:xfrm>
            <a:off x="7912814" y="4026678"/>
            <a:ext cx="392874" cy="208636"/>
            <a:chOff x="2749275" y="2099575"/>
            <a:chExt cx="820025" cy="435475"/>
          </a:xfrm>
        </p:grpSpPr>
        <p:sp>
          <p:nvSpPr>
            <p:cNvPr id="8803" name="Google Shape;8803;p67"/>
            <p:cNvSpPr/>
            <p:nvPr/>
          </p:nvSpPr>
          <p:spPr>
            <a:xfrm>
              <a:off x="3163375" y="2317300"/>
              <a:ext cx="389050" cy="25"/>
            </a:xfrm>
            <a:custGeom>
              <a:rect b="b" l="l" r="r" t="t"/>
              <a:pathLst>
                <a:path extrusionOk="0" fill="none" h="1" w="15562">
                  <a:moveTo>
                    <a:pt x="15562" y="1"/>
                  </a:moveTo>
                  <a:lnTo>
                    <a:pt x="1" y="1"/>
                  </a:lnTo>
                </a:path>
              </a:pathLst>
            </a:custGeom>
            <a:solidFill>
              <a:schemeClr val="dk2"/>
            </a:solidFill>
            <a:ln cap="sq"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7"/>
            <p:cNvSpPr/>
            <p:nvPr/>
          </p:nvSpPr>
          <p:spPr>
            <a:xfrm>
              <a:off x="3299975" y="2175125"/>
              <a:ext cx="25" cy="284375"/>
            </a:xfrm>
            <a:custGeom>
              <a:rect b="b" l="l" r="r" t="t"/>
              <a:pathLst>
                <a:path extrusionOk="0" fill="none" h="11375" w="1">
                  <a:moveTo>
                    <a:pt x="0" y="1"/>
                  </a:moveTo>
                  <a:lnTo>
                    <a:pt x="0" y="11374"/>
                  </a:lnTo>
                </a:path>
              </a:pathLst>
            </a:custGeom>
            <a:solidFill>
              <a:schemeClr val="dk2"/>
            </a:solidFill>
            <a:ln cap="rnd"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7"/>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7"/>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dk2"/>
            </a:solidFill>
            <a:ln cap="sq"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810" name="Shape 8810"/>
        <p:cNvGrpSpPr/>
        <p:nvPr/>
      </p:nvGrpSpPr>
      <p:grpSpPr>
        <a:xfrm>
          <a:off x="0" y="0"/>
          <a:ext cx="0" cy="0"/>
          <a:chOff x="0" y="0"/>
          <a:chExt cx="0" cy="0"/>
        </a:xfrm>
      </p:grpSpPr>
      <p:sp>
        <p:nvSpPr>
          <p:cNvPr id="8811" name="Google Shape;8811;p68"/>
          <p:cNvSpPr/>
          <p:nvPr/>
        </p:nvSpPr>
        <p:spPr>
          <a:xfrm>
            <a:off x="844100" y="1313085"/>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8"/>
          <p:cNvSpPr/>
          <p:nvPr/>
        </p:nvSpPr>
        <p:spPr>
          <a:xfrm>
            <a:off x="844104" y="1777691"/>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8"/>
          <p:cNvSpPr/>
          <p:nvPr/>
        </p:nvSpPr>
        <p:spPr>
          <a:xfrm>
            <a:off x="852434" y="2207474"/>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4" name="Google Shape;8814;p68"/>
          <p:cNvGrpSpPr/>
          <p:nvPr/>
        </p:nvGrpSpPr>
        <p:grpSpPr>
          <a:xfrm>
            <a:off x="2987728" y="1340982"/>
            <a:ext cx="371882" cy="373766"/>
            <a:chOff x="-41270450" y="1973375"/>
            <a:chExt cx="315850" cy="317450"/>
          </a:xfrm>
        </p:grpSpPr>
        <p:sp>
          <p:nvSpPr>
            <p:cNvPr id="8815" name="Google Shape;8815;p68"/>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8"/>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8"/>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8"/>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9" name="Google Shape;8819;p68"/>
          <p:cNvGrpSpPr/>
          <p:nvPr/>
        </p:nvGrpSpPr>
        <p:grpSpPr>
          <a:xfrm>
            <a:off x="3005407" y="1787939"/>
            <a:ext cx="395871" cy="372088"/>
            <a:chOff x="-41291625" y="2339025"/>
            <a:chExt cx="336225" cy="316025"/>
          </a:xfrm>
        </p:grpSpPr>
        <p:sp>
          <p:nvSpPr>
            <p:cNvPr id="8820" name="Google Shape;8820;p68"/>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8"/>
            <p:cNvSpPr/>
            <p:nvPr/>
          </p:nvSpPr>
          <p:spPr>
            <a:xfrm>
              <a:off x="-41234225" y="2620800"/>
              <a:ext cx="25" cy="25"/>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22" name="Google Shape;8822;p68"/>
          <p:cNvSpPr/>
          <p:nvPr/>
        </p:nvSpPr>
        <p:spPr>
          <a:xfrm>
            <a:off x="2982027" y="1974953"/>
            <a:ext cx="0" cy="29"/>
          </a:xfrm>
          <a:custGeom>
            <a:rect b="b" l="l" r="r" t="t"/>
            <a:pathLst>
              <a:path extrusionOk="0" h="1" w="0">
                <a:moveTo>
                  <a:pt x="0"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8"/>
          <p:cNvSpPr/>
          <p:nvPr/>
        </p:nvSpPr>
        <p:spPr>
          <a:xfrm>
            <a:off x="3016426" y="2220227"/>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8"/>
          <p:cNvSpPr/>
          <p:nvPr/>
        </p:nvSpPr>
        <p:spPr>
          <a:xfrm>
            <a:off x="1807487" y="2656925"/>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8"/>
          <p:cNvSpPr/>
          <p:nvPr/>
        </p:nvSpPr>
        <p:spPr>
          <a:xfrm>
            <a:off x="1759274" y="3086955"/>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8"/>
          <p:cNvSpPr/>
          <p:nvPr/>
        </p:nvSpPr>
        <p:spPr>
          <a:xfrm>
            <a:off x="1735189" y="3580990"/>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8"/>
          <p:cNvSpPr/>
          <p:nvPr/>
        </p:nvSpPr>
        <p:spPr>
          <a:xfrm>
            <a:off x="3953247" y="2657160"/>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8" name="Google Shape;8828;p68"/>
          <p:cNvGrpSpPr/>
          <p:nvPr/>
        </p:nvGrpSpPr>
        <p:grpSpPr>
          <a:xfrm>
            <a:off x="1229534" y="1312990"/>
            <a:ext cx="396931" cy="373147"/>
            <a:chOff x="-42804750" y="1949600"/>
            <a:chExt cx="337125" cy="316925"/>
          </a:xfrm>
        </p:grpSpPr>
        <p:sp>
          <p:nvSpPr>
            <p:cNvPr id="8829" name="Google Shape;8829;p68"/>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8"/>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8"/>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2" name="Google Shape;8832;p68"/>
          <p:cNvGrpSpPr/>
          <p:nvPr/>
        </p:nvGrpSpPr>
        <p:grpSpPr>
          <a:xfrm>
            <a:off x="1292211" y="1765686"/>
            <a:ext cx="335706" cy="364258"/>
            <a:chOff x="-42778750" y="2320125"/>
            <a:chExt cx="285125" cy="309375"/>
          </a:xfrm>
        </p:grpSpPr>
        <p:sp>
          <p:nvSpPr>
            <p:cNvPr id="8833" name="Google Shape;8833;p68"/>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8"/>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5" name="Google Shape;8835;p68"/>
          <p:cNvGrpSpPr/>
          <p:nvPr/>
        </p:nvGrpSpPr>
        <p:grpSpPr>
          <a:xfrm>
            <a:off x="1269879" y="2212691"/>
            <a:ext cx="375591" cy="374678"/>
            <a:chOff x="-42796875" y="2680675"/>
            <a:chExt cx="319000" cy="318225"/>
          </a:xfrm>
        </p:grpSpPr>
        <p:sp>
          <p:nvSpPr>
            <p:cNvPr id="8836" name="Google Shape;8836;p68"/>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8"/>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8"/>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8"/>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8"/>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1" name="Google Shape;8841;p68"/>
          <p:cNvSpPr/>
          <p:nvPr/>
        </p:nvSpPr>
        <p:spPr>
          <a:xfrm>
            <a:off x="3439644" y="1338604"/>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8"/>
          <p:cNvSpPr/>
          <p:nvPr/>
        </p:nvSpPr>
        <p:spPr>
          <a:xfrm>
            <a:off x="3459773" y="1820072"/>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8"/>
          <p:cNvSpPr/>
          <p:nvPr/>
        </p:nvSpPr>
        <p:spPr>
          <a:xfrm>
            <a:off x="3469303" y="2220227"/>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8"/>
          <p:cNvSpPr/>
          <p:nvPr/>
        </p:nvSpPr>
        <p:spPr>
          <a:xfrm>
            <a:off x="2230466" y="2656925"/>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5" name="Google Shape;8845;p68"/>
          <p:cNvGrpSpPr/>
          <p:nvPr/>
        </p:nvGrpSpPr>
        <p:grpSpPr>
          <a:xfrm>
            <a:off x="2168150" y="3090966"/>
            <a:ext cx="390426" cy="369586"/>
            <a:chOff x="-39055650" y="2315975"/>
            <a:chExt cx="331600" cy="313900"/>
          </a:xfrm>
        </p:grpSpPr>
        <p:sp>
          <p:nvSpPr>
            <p:cNvPr id="8846" name="Google Shape;8846;p68"/>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8"/>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8" name="Google Shape;8848;p68"/>
          <p:cNvSpPr/>
          <p:nvPr/>
        </p:nvSpPr>
        <p:spPr>
          <a:xfrm>
            <a:off x="2174857" y="3608968"/>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8"/>
          <p:cNvSpPr/>
          <p:nvPr/>
        </p:nvSpPr>
        <p:spPr>
          <a:xfrm>
            <a:off x="3995440" y="3076300"/>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50" name="Google Shape;8850;p68"/>
          <p:cNvGrpSpPr/>
          <p:nvPr/>
        </p:nvGrpSpPr>
        <p:grpSpPr>
          <a:xfrm>
            <a:off x="1659816" y="1313166"/>
            <a:ext cx="380241" cy="371793"/>
            <a:chOff x="-42430625" y="1949750"/>
            <a:chExt cx="322950" cy="315775"/>
          </a:xfrm>
        </p:grpSpPr>
        <p:sp>
          <p:nvSpPr>
            <p:cNvPr id="8851" name="Google Shape;8851;p68"/>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8"/>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8"/>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8"/>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55" name="Google Shape;8855;p68"/>
          <p:cNvSpPr/>
          <p:nvPr/>
        </p:nvSpPr>
        <p:spPr>
          <a:xfrm>
            <a:off x="1719036" y="1760733"/>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8"/>
          <p:cNvSpPr/>
          <p:nvPr/>
        </p:nvSpPr>
        <p:spPr>
          <a:xfrm>
            <a:off x="1696509" y="2193177"/>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68"/>
          <p:cNvSpPr/>
          <p:nvPr/>
        </p:nvSpPr>
        <p:spPr>
          <a:xfrm>
            <a:off x="3917021" y="1347405"/>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8"/>
          <p:cNvSpPr/>
          <p:nvPr/>
        </p:nvSpPr>
        <p:spPr>
          <a:xfrm>
            <a:off x="3936416" y="1786694"/>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8"/>
          <p:cNvSpPr/>
          <p:nvPr/>
        </p:nvSpPr>
        <p:spPr>
          <a:xfrm>
            <a:off x="3906859" y="2219020"/>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8"/>
          <p:cNvSpPr/>
          <p:nvPr/>
        </p:nvSpPr>
        <p:spPr>
          <a:xfrm>
            <a:off x="2616350" y="2653893"/>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1" name="Google Shape;8861;p68"/>
          <p:cNvGrpSpPr/>
          <p:nvPr/>
        </p:nvGrpSpPr>
        <p:grpSpPr>
          <a:xfrm>
            <a:off x="2623344" y="3089112"/>
            <a:ext cx="372824" cy="372058"/>
            <a:chOff x="-38686275" y="2314400"/>
            <a:chExt cx="316650" cy="316000"/>
          </a:xfrm>
        </p:grpSpPr>
        <p:sp>
          <p:nvSpPr>
            <p:cNvPr id="8862" name="Google Shape;8862;p68"/>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8"/>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4" name="Google Shape;8864;p68"/>
          <p:cNvGrpSpPr/>
          <p:nvPr/>
        </p:nvGrpSpPr>
        <p:grpSpPr>
          <a:xfrm>
            <a:off x="2621946" y="3581152"/>
            <a:ext cx="375620" cy="373736"/>
            <a:chOff x="-38686275" y="2682250"/>
            <a:chExt cx="319025" cy="317425"/>
          </a:xfrm>
        </p:grpSpPr>
        <p:sp>
          <p:nvSpPr>
            <p:cNvPr id="8865" name="Google Shape;8865;p68"/>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8"/>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7" name="Google Shape;8867;p68"/>
          <p:cNvGrpSpPr/>
          <p:nvPr/>
        </p:nvGrpSpPr>
        <p:grpSpPr>
          <a:xfrm>
            <a:off x="3940328" y="3579695"/>
            <a:ext cx="391368" cy="376650"/>
            <a:chOff x="-37534750" y="2668075"/>
            <a:chExt cx="332400" cy="319900"/>
          </a:xfrm>
        </p:grpSpPr>
        <p:sp>
          <p:nvSpPr>
            <p:cNvPr id="8868" name="Google Shape;8868;p68"/>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8"/>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0" name="Google Shape;8870;p68"/>
          <p:cNvSpPr/>
          <p:nvPr/>
        </p:nvSpPr>
        <p:spPr>
          <a:xfrm>
            <a:off x="2106751" y="1312408"/>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1" name="Google Shape;8871;p68"/>
          <p:cNvGrpSpPr/>
          <p:nvPr/>
        </p:nvGrpSpPr>
        <p:grpSpPr>
          <a:xfrm>
            <a:off x="2131694" y="1760829"/>
            <a:ext cx="375591" cy="374060"/>
            <a:chOff x="-42062025" y="2316000"/>
            <a:chExt cx="319000" cy="317700"/>
          </a:xfrm>
        </p:grpSpPr>
        <p:sp>
          <p:nvSpPr>
            <p:cNvPr id="8872" name="Google Shape;8872;p68"/>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8"/>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4" name="Google Shape;8874;p68"/>
          <p:cNvSpPr/>
          <p:nvPr/>
        </p:nvSpPr>
        <p:spPr>
          <a:xfrm>
            <a:off x="2135027" y="2192264"/>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5" name="Google Shape;8875;p68"/>
          <p:cNvGrpSpPr/>
          <p:nvPr/>
        </p:nvGrpSpPr>
        <p:grpSpPr>
          <a:xfrm>
            <a:off x="876569" y="2671933"/>
            <a:ext cx="330143" cy="368173"/>
            <a:chOff x="-40150450" y="1977325"/>
            <a:chExt cx="280400" cy="312700"/>
          </a:xfrm>
        </p:grpSpPr>
        <p:sp>
          <p:nvSpPr>
            <p:cNvPr id="8876" name="Google Shape;8876;p68"/>
            <p:cNvSpPr/>
            <p:nvPr/>
          </p:nvSpPr>
          <p:spPr>
            <a:xfrm>
              <a:off x="-40052800" y="2041125"/>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68"/>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8"/>
            <p:cNvSpPr/>
            <p:nvPr/>
          </p:nvSpPr>
          <p:spPr>
            <a:xfrm>
              <a:off x="-39925200" y="2108075"/>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8"/>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0" name="Google Shape;8880;p68"/>
          <p:cNvGrpSpPr/>
          <p:nvPr/>
        </p:nvGrpSpPr>
        <p:grpSpPr>
          <a:xfrm>
            <a:off x="870534" y="3131151"/>
            <a:ext cx="342211" cy="372824"/>
            <a:chOff x="-40160700" y="2339625"/>
            <a:chExt cx="290650" cy="316650"/>
          </a:xfrm>
        </p:grpSpPr>
        <p:sp>
          <p:nvSpPr>
            <p:cNvPr id="8881" name="Google Shape;8881;p68"/>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8"/>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68"/>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8"/>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5" name="Google Shape;8885;p68"/>
          <p:cNvGrpSpPr/>
          <p:nvPr/>
        </p:nvGrpSpPr>
        <p:grpSpPr>
          <a:xfrm>
            <a:off x="852359" y="3581608"/>
            <a:ext cx="375591" cy="372824"/>
            <a:chOff x="-40171725" y="2705875"/>
            <a:chExt cx="319000" cy="316650"/>
          </a:xfrm>
        </p:grpSpPr>
        <p:sp>
          <p:nvSpPr>
            <p:cNvPr id="8886" name="Google Shape;8886;p68"/>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8"/>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8" name="Google Shape;8888;p68"/>
          <p:cNvGrpSpPr/>
          <p:nvPr/>
        </p:nvGrpSpPr>
        <p:grpSpPr>
          <a:xfrm>
            <a:off x="3109957" y="2656064"/>
            <a:ext cx="272686" cy="373766"/>
            <a:chOff x="-38275925" y="1946600"/>
            <a:chExt cx="231600" cy="317450"/>
          </a:xfrm>
        </p:grpSpPr>
        <p:sp>
          <p:nvSpPr>
            <p:cNvPr id="8889" name="Google Shape;8889;p68"/>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8"/>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91" name="Google Shape;8891;p68"/>
          <p:cNvSpPr/>
          <p:nvPr/>
        </p:nvSpPr>
        <p:spPr>
          <a:xfrm>
            <a:off x="3057873" y="3087779"/>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8"/>
          <p:cNvSpPr/>
          <p:nvPr/>
        </p:nvSpPr>
        <p:spPr>
          <a:xfrm>
            <a:off x="3137950" y="3580681"/>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93" name="Google Shape;8893;p68"/>
          <p:cNvGrpSpPr/>
          <p:nvPr/>
        </p:nvGrpSpPr>
        <p:grpSpPr>
          <a:xfrm>
            <a:off x="2173841" y="4053505"/>
            <a:ext cx="382096" cy="371911"/>
            <a:chOff x="-37190575" y="1951325"/>
            <a:chExt cx="324525" cy="315875"/>
          </a:xfrm>
        </p:grpSpPr>
        <p:sp>
          <p:nvSpPr>
            <p:cNvPr id="8894" name="Google Shape;8894;p68"/>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8"/>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68"/>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8"/>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8"/>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99" name="Google Shape;8899;p68"/>
          <p:cNvSpPr/>
          <p:nvPr/>
        </p:nvSpPr>
        <p:spPr>
          <a:xfrm>
            <a:off x="2541596" y="1310554"/>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00" name="Google Shape;8900;p68"/>
          <p:cNvGrpSpPr/>
          <p:nvPr/>
        </p:nvGrpSpPr>
        <p:grpSpPr>
          <a:xfrm>
            <a:off x="2574144" y="1839656"/>
            <a:ext cx="373736" cy="293055"/>
            <a:chOff x="-41694200" y="2382950"/>
            <a:chExt cx="317425" cy="248900"/>
          </a:xfrm>
        </p:grpSpPr>
        <p:sp>
          <p:nvSpPr>
            <p:cNvPr id="8901" name="Google Shape;8901;p68"/>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8"/>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3" name="Google Shape;8903;p68"/>
          <p:cNvGrpSpPr/>
          <p:nvPr/>
        </p:nvGrpSpPr>
        <p:grpSpPr>
          <a:xfrm>
            <a:off x="2570967" y="2192964"/>
            <a:ext cx="375591" cy="373766"/>
            <a:chOff x="-41695775" y="2683025"/>
            <a:chExt cx="319000" cy="317450"/>
          </a:xfrm>
        </p:grpSpPr>
        <p:sp>
          <p:nvSpPr>
            <p:cNvPr id="8904" name="Google Shape;8904;p68"/>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8"/>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8"/>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7" name="Google Shape;8907;p68"/>
          <p:cNvGrpSpPr/>
          <p:nvPr/>
        </p:nvGrpSpPr>
        <p:grpSpPr>
          <a:xfrm>
            <a:off x="1313266" y="2685734"/>
            <a:ext cx="342211" cy="375620"/>
            <a:chOff x="-39792875" y="1971800"/>
            <a:chExt cx="290650" cy="319025"/>
          </a:xfrm>
        </p:grpSpPr>
        <p:sp>
          <p:nvSpPr>
            <p:cNvPr id="8908" name="Google Shape;8908;p68"/>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8"/>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0" name="Google Shape;8910;p68"/>
          <p:cNvSpPr/>
          <p:nvPr/>
        </p:nvSpPr>
        <p:spPr>
          <a:xfrm>
            <a:off x="1296433" y="3581387"/>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11" name="Google Shape;8911;p68"/>
          <p:cNvGrpSpPr/>
          <p:nvPr/>
        </p:nvGrpSpPr>
        <p:grpSpPr>
          <a:xfrm>
            <a:off x="3490328" y="2657918"/>
            <a:ext cx="383950" cy="372618"/>
            <a:chOff x="-37956150" y="1948175"/>
            <a:chExt cx="326100" cy="316475"/>
          </a:xfrm>
        </p:grpSpPr>
        <p:sp>
          <p:nvSpPr>
            <p:cNvPr id="8912" name="Google Shape;8912;p68"/>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8"/>
            <p:cNvSpPr/>
            <p:nvPr/>
          </p:nvSpPr>
          <p:spPr>
            <a:xfrm>
              <a:off x="-37729300" y="2054500"/>
              <a:ext cx="25" cy="25"/>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8"/>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5" name="Google Shape;8915;p68"/>
          <p:cNvGrpSpPr/>
          <p:nvPr/>
        </p:nvGrpSpPr>
        <p:grpSpPr>
          <a:xfrm>
            <a:off x="1323705" y="3133960"/>
            <a:ext cx="324609" cy="374825"/>
            <a:chOff x="-39783425" y="2337925"/>
            <a:chExt cx="275700" cy="318350"/>
          </a:xfrm>
        </p:grpSpPr>
        <p:sp>
          <p:nvSpPr>
            <p:cNvPr id="8916" name="Google Shape;8916;p68"/>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8"/>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8" name="Google Shape;8918;p68"/>
          <p:cNvGrpSpPr/>
          <p:nvPr/>
        </p:nvGrpSpPr>
        <p:grpSpPr>
          <a:xfrm>
            <a:off x="3497847" y="3165172"/>
            <a:ext cx="375620" cy="243015"/>
            <a:chOff x="-37953000" y="2379000"/>
            <a:chExt cx="319025" cy="206400"/>
          </a:xfrm>
        </p:grpSpPr>
        <p:sp>
          <p:nvSpPr>
            <p:cNvPr id="8919" name="Google Shape;8919;p68"/>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8"/>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8"/>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8"/>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8"/>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24" name="Google Shape;8924;p68"/>
          <p:cNvSpPr/>
          <p:nvPr/>
        </p:nvSpPr>
        <p:spPr>
          <a:xfrm>
            <a:off x="3490950" y="3580681"/>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8"/>
          <p:cNvSpPr/>
          <p:nvPr/>
        </p:nvSpPr>
        <p:spPr>
          <a:xfrm>
            <a:off x="2669201" y="4052562"/>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8"/>
          <p:cNvSpPr txBox="1"/>
          <p:nvPr>
            <p:ph idx="4294967295" type="title"/>
          </p:nvPr>
        </p:nvSpPr>
        <p:spPr>
          <a:xfrm>
            <a:off x="849675" y="511017"/>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p:txBody>
      </p:sp>
      <p:sp>
        <p:nvSpPr>
          <p:cNvPr id="8927" name="Google Shape;8927;p68"/>
          <p:cNvSpPr txBox="1"/>
          <p:nvPr>
            <p:ph idx="4294967295" type="title"/>
          </p:nvPr>
        </p:nvSpPr>
        <p:spPr>
          <a:xfrm>
            <a:off x="4858400" y="511017"/>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p:txBody>
      </p:sp>
      <p:sp>
        <p:nvSpPr>
          <p:cNvPr id="8928" name="Google Shape;8928;p68"/>
          <p:cNvSpPr/>
          <p:nvPr/>
        </p:nvSpPr>
        <p:spPr>
          <a:xfrm>
            <a:off x="4856545" y="1355406"/>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9" name="Google Shape;8929;p68"/>
          <p:cNvGrpSpPr/>
          <p:nvPr/>
        </p:nvGrpSpPr>
        <p:grpSpPr>
          <a:xfrm>
            <a:off x="4855594" y="1782519"/>
            <a:ext cx="354107" cy="355063"/>
            <a:chOff x="-28467625" y="2331750"/>
            <a:chExt cx="296150" cy="296950"/>
          </a:xfrm>
        </p:grpSpPr>
        <p:sp>
          <p:nvSpPr>
            <p:cNvPr id="8930" name="Google Shape;8930;p68"/>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8"/>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2" name="Google Shape;8932;p68"/>
          <p:cNvGrpSpPr/>
          <p:nvPr/>
        </p:nvGrpSpPr>
        <p:grpSpPr>
          <a:xfrm>
            <a:off x="4869719" y="2225601"/>
            <a:ext cx="325858" cy="351327"/>
            <a:chOff x="-28461325" y="2701925"/>
            <a:chExt cx="272525" cy="293825"/>
          </a:xfrm>
        </p:grpSpPr>
        <p:sp>
          <p:nvSpPr>
            <p:cNvPr id="8933" name="Google Shape;8933;p68"/>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8"/>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8"/>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6" name="Google Shape;8936;p68"/>
          <p:cNvGrpSpPr/>
          <p:nvPr/>
        </p:nvGrpSpPr>
        <p:grpSpPr>
          <a:xfrm>
            <a:off x="7093910" y="1399238"/>
            <a:ext cx="354107" cy="226974"/>
            <a:chOff x="-26585200" y="2025375"/>
            <a:chExt cx="296150" cy="189825"/>
          </a:xfrm>
        </p:grpSpPr>
        <p:sp>
          <p:nvSpPr>
            <p:cNvPr id="8937" name="Google Shape;8937;p68"/>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8"/>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8"/>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68"/>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8"/>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2" name="Google Shape;8942;p68"/>
          <p:cNvGrpSpPr/>
          <p:nvPr/>
        </p:nvGrpSpPr>
        <p:grpSpPr>
          <a:xfrm>
            <a:off x="7094373" y="1783461"/>
            <a:ext cx="353180" cy="353180"/>
            <a:chOff x="-26584425" y="2340425"/>
            <a:chExt cx="295375" cy="295375"/>
          </a:xfrm>
        </p:grpSpPr>
        <p:sp>
          <p:nvSpPr>
            <p:cNvPr id="8943" name="Google Shape;8943;p68"/>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8"/>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8"/>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8"/>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8"/>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8" name="Google Shape;8948;p68"/>
          <p:cNvGrpSpPr/>
          <p:nvPr/>
        </p:nvGrpSpPr>
        <p:grpSpPr>
          <a:xfrm>
            <a:off x="7089202" y="2224555"/>
            <a:ext cx="363523" cy="353419"/>
            <a:chOff x="-26585200" y="2710400"/>
            <a:chExt cx="304025" cy="295575"/>
          </a:xfrm>
        </p:grpSpPr>
        <p:sp>
          <p:nvSpPr>
            <p:cNvPr id="8949" name="Google Shape;8949;p68"/>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8"/>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68"/>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8"/>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8"/>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8"/>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8"/>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68"/>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8"/>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8"/>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8"/>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8"/>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1" name="Google Shape;8961;p68"/>
          <p:cNvGrpSpPr/>
          <p:nvPr/>
        </p:nvGrpSpPr>
        <p:grpSpPr>
          <a:xfrm>
            <a:off x="5744337" y="2666033"/>
            <a:ext cx="354136" cy="353210"/>
            <a:chOff x="-24709875" y="1970225"/>
            <a:chExt cx="296175" cy="295400"/>
          </a:xfrm>
        </p:grpSpPr>
        <p:sp>
          <p:nvSpPr>
            <p:cNvPr id="8962" name="Google Shape;8962;p68"/>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8"/>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4" name="Google Shape;8964;p68"/>
          <p:cNvGrpSpPr/>
          <p:nvPr/>
        </p:nvGrpSpPr>
        <p:grpSpPr>
          <a:xfrm>
            <a:off x="5776352" y="3112911"/>
            <a:ext cx="290107" cy="354107"/>
            <a:chOff x="-24683100" y="2340425"/>
            <a:chExt cx="242625" cy="296150"/>
          </a:xfrm>
        </p:grpSpPr>
        <p:sp>
          <p:nvSpPr>
            <p:cNvPr id="8965" name="Google Shape;8965;p68"/>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8"/>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8"/>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8"/>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9" name="Google Shape;8969;p68"/>
          <p:cNvSpPr/>
          <p:nvPr/>
        </p:nvSpPr>
        <p:spPr>
          <a:xfrm>
            <a:off x="5776789" y="3554076"/>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70" name="Google Shape;8970;p68"/>
          <p:cNvGrpSpPr/>
          <p:nvPr/>
        </p:nvGrpSpPr>
        <p:grpSpPr>
          <a:xfrm>
            <a:off x="7982594" y="2666033"/>
            <a:ext cx="360713" cy="353210"/>
            <a:chOff x="-22881800" y="1971800"/>
            <a:chExt cx="301675" cy="295400"/>
          </a:xfrm>
        </p:grpSpPr>
        <p:sp>
          <p:nvSpPr>
            <p:cNvPr id="8971" name="Google Shape;8971;p68"/>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8"/>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8"/>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8"/>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8"/>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8"/>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77" name="Google Shape;8977;p68"/>
          <p:cNvSpPr/>
          <p:nvPr/>
        </p:nvSpPr>
        <p:spPr>
          <a:xfrm>
            <a:off x="5316091" y="1335633"/>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8"/>
          <p:cNvSpPr/>
          <p:nvPr/>
        </p:nvSpPr>
        <p:spPr>
          <a:xfrm>
            <a:off x="5294434" y="1783074"/>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79" name="Google Shape;8979;p68"/>
          <p:cNvGrpSpPr/>
          <p:nvPr/>
        </p:nvGrpSpPr>
        <p:grpSpPr>
          <a:xfrm>
            <a:off x="5358939" y="2224196"/>
            <a:ext cx="227930" cy="354136"/>
            <a:chOff x="-28043900" y="2701925"/>
            <a:chExt cx="190625" cy="296175"/>
          </a:xfrm>
        </p:grpSpPr>
        <p:sp>
          <p:nvSpPr>
            <p:cNvPr id="8980" name="Google Shape;8980;p68"/>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8"/>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68"/>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8"/>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8"/>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5" name="Google Shape;8985;p68"/>
          <p:cNvGrpSpPr/>
          <p:nvPr/>
        </p:nvGrpSpPr>
        <p:grpSpPr>
          <a:xfrm>
            <a:off x="7531805" y="1336135"/>
            <a:ext cx="354136" cy="353180"/>
            <a:chOff x="-26215025" y="1971025"/>
            <a:chExt cx="296175" cy="295375"/>
          </a:xfrm>
        </p:grpSpPr>
        <p:sp>
          <p:nvSpPr>
            <p:cNvPr id="8986" name="Google Shape;8986;p68"/>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68"/>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8"/>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8"/>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8"/>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8"/>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8"/>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8"/>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4" name="Google Shape;8994;p68"/>
          <p:cNvGrpSpPr/>
          <p:nvPr/>
        </p:nvGrpSpPr>
        <p:grpSpPr>
          <a:xfrm>
            <a:off x="7531327" y="1783924"/>
            <a:ext cx="355093" cy="352253"/>
            <a:chOff x="-26215825" y="2341200"/>
            <a:chExt cx="296975" cy="294600"/>
          </a:xfrm>
        </p:grpSpPr>
        <p:sp>
          <p:nvSpPr>
            <p:cNvPr id="8995" name="Google Shape;8995;p68"/>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8"/>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7" name="Google Shape;8997;p68"/>
          <p:cNvGrpSpPr/>
          <p:nvPr/>
        </p:nvGrpSpPr>
        <p:grpSpPr>
          <a:xfrm>
            <a:off x="7563357" y="2224674"/>
            <a:ext cx="291033" cy="353180"/>
            <a:chOff x="-26179575" y="2710600"/>
            <a:chExt cx="243400" cy="295375"/>
          </a:xfrm>
        </p:grpSpPr>
        <p:sp>
          <p:nvSpPr>
            <p:cNvPr id="8998" name="Google Shape;8998;p68"/>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8"/>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8"/>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1" name="Google Shape;9001;p68"/>
          <p:cNvGrpSpPr/>
          <p:nvPr/>
        </p:nvGrpSpPr>
        <p:grpSpPr>
          <a:xfrm>
            <a:off x="6202417" y="2666048"/>
            <a:ext cx="337187" cy="353180"/>
            <a:chOff x="-24328675" y="1971025"/>
            <a:chExt cx="282000" cy="295375"/>
          </a:xfrm>
        </p:grpSpPr>
        <p:sp>
          <p:nvSpPr>
            <p:cNvPr id="9002" name="Google Shape;9002;p68"/>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8"/>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4" name="Google Shape;9004;p68"/>
          <p:cNvGrpSpPr/>
          <p:nvPr/>
        </p:nvGrpSpPr>
        <p:grpSpPr>
          <a:xfrm>
            <a:off x="6204778" y="3113374"/>
            <a:ext cx="332464" cy="353180"/>
            <a:chOff x="-24330250" y="2340425"/>
            <a:chExt cx="278050" cy="295375"/>
          </a:xfrm>
        </p:grpSpPr>
        <p:sp>
          <p:nvSpPr>
            <p:cNvPr id="9005" name="Google Shape;9005;p68"/>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68"/>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68"/>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68"/>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68"/>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8"/>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8"/>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2" name="Google Shape;9012;p68"/>
          <p:cNvGrpSpPr/>
          <p:nvPr/>
        </p:nvGrpSpPr>
        <p:grpSpPr>
          <a:xfrm>
            <a:off x="6194420" y="3554587"/>
            <a:ext cx="353180" cy="353180"/>
            <a:chOff x="-24338900" y="2710600"/>
            <a:chExt cx="295375" cy="295375"/>
          </a:xfrm>
        </p:grpSpPr>
        <p:sp>
          <p:nvSpPr>
            <p:cNvPr id="9013" name="Google Shape;9013;p68"/>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8"/>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5" name="Google Shape;9015;p68"/>
          <p:cNvGrpSpPr/>
          <p:nvPr/>
        </p:nvGrpSpPr>
        <p:grpSpPr>
          <a:xfrm>
            <a:off x="7985419" y="3113972"/>
            <a:ext cx="355063" cy="351984"/>
            <a:chOff x="-22859750" y="2335900"/>
            <a:chExt cx="296950" cy="294375"/>
          </a:xfrm>
        </p:grpSpPr>
        <p:sp>
          <p:nvSpPr>
            <p:cNvPr id="9016" name="Google Shape;9016;p68"/>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68"/>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68"/>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9" name="Google Shape;9019;p68"/>
          <p:cNvGrpSpPr/>
          <p:nvPr/>
        </p:nvGrpSpPr>
        <p:grpSpPr>
          <a:xfrm>
            <a:off x="5764767" y="1336120"/>
            <a:ext cx="311749" cy="353210"/>
            <a:chOff x="-27710725" y="1959200"/>
            <a:chExt cx="260725" cy="295400"/>
          </a:xfrm>
        </p:grpSpPr>
        <p:sp>
          <p:nvSpPr>
            <p:cNvPr id="9020" name="Google Shape;9020;p68"/>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8"/>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2" name="Google Shape;9022;p68"/>
          <p:cNvGrpSpPr/>
          <p:nvPr/>
        </p:nvGrpSpPr>
        <p:grpSpPr>
          <a:xfrm>
            <a:off x="5742631" y="1844666"/>
            <a:ext cx="356020" cy="230770"/>
            <a:chOff x="-27728850" y="2382950"/>
            <a:chExt cx="297750" cy="193000"/>
          </a:xfrm>
        </p:grpSpPr>
        <p:sp>
          <p:nvSpPr>
            <p:cNvPr id="9023" name="Google Shape;9023;p68"/>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8"/>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68"/>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6" name="Google Shape;9026;p68"/>
          <p:cNvSpPr/>
          <p:nvPr/>
        </p:nvSpPr>
        <p:spPr>
          <a:xfrm>
            <a:off x="5743569" y="2230994"/>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68"/>
          <p:cNvSpPr/>
          <p:nvPr/>
        </p:nvSpPr>
        <p:spPr>
          <a:xfrm>
            <a:off x="7974417" y="1335633"/>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28" name="Google Shape;9028;p68"/>
          <p:cNvGrpSpPr/>
          <p:nvPr/>
        </p:nvGrpSpPr>
        <p:grpSpPr>
          <a:xfrm>
            <a:off x="7973975" y="1792877"/>
            <a:ext cx="354136" cy="334348"/>
            <a:chOff x="-25844850" y="2357750"/>
            <a:chExt cx="296175" cy="279625"/>
          </a:xfrm>
        </p:grpSpPr>
        <p:sp>
          <p:nvSpPr>
            <p:cNvPr id="9029" name="Google Shape;9029;p68"/>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68"/>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8"/>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8"/>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68"/>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68"/>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35" name="Google Shape;9035;p68"/>
          <p:cNvSpPr/>
          <p:nvPr/>
        </p:nvSpPr>
        <p:spPr>
          <a:xfrm>
            <a:off x="7972071" y="2224283"/>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36" name="Google Shape;9036;p68"/>
          <p:cNvGrpSpPr/>
          <p:nvPr/>
        </p:nvGrpSpPr>
        <p:grpSpPr>
          <a:xfrm>
            <a:off x="6702883" y="2666033"/>
            <a:ext cx="228887" cy="353210"/>
            <a:chOff x="-23917525" y="1970225"/>
            <a:chExt cx="191425" cy="295400"/>
          </a:xfrm>
        </p:grpSpPr>
        <p:sp>
          <p:nvSpPr>
            <p:cNvPr id="9037" name="Google Shape;9037;p68"/>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8"/>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68"/>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0" name="Google Shape;9040;p68"/>
          <p:cNvGrpSpPr/>
          <p:nvPr/>
        </p:nvGrpSpPr>
        <p:grpSpPr>
          <a:xfrm>
            <a:off x="6658164" y="3112911"/>
            <a:ext cx="318325" cy="354107"/>
            <a:chOff x="-23952175" y="2340425"/>
            <a:chExt cx="266225" cy="296150"/>
          </a:xfrm>
        </p:grpSpPr>
        <p:sp>
          <p:nvSpPr>
            <p:cNvPr id="9041" name="Google Shape;9041;p68"/>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68"/>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43" name="Google Shape;9043;p68"/>
          <p:cNvSpPr/>
          <p:nvPr/>
        </p:nvSpPr>
        <p:spPr>
          <a:xfrm>
            <a:off x="6631253" y="3554898"/>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44" name="Google Shape;9044;p68"/>
          <p:cNvGrpSpPr/>
          <p:nvPr/>
        </p:nvGrpSpPr>
        <p:grpSpPr>
          <a:xfrm>
            <a:off x="8043336" y="3553167"/>
            <a:ext cx="239230" cy="356020"/>
            <a:chOff x="-22811700" y="2700350"/>
            <a:chExt cx="200075" cy="297750"/>
          </a:xfrm>
        </p:grpSpPr>
        <p:sp>
          <p:nvSpPr>
            <p:cNvPr id="9045" name="Google Shape;9045;p68"/>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8"/>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8"/>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8" name="Google Shape;9048;p68"/>
          <p:cNvGrpSpPr/>
          <p:nvPr/>
        </p:nvGrpSpPr>
        <p:grpSpPr>
          <a:xfrm>
            <a:off x="6191787" y="1335656"/>
            <a:ext cx="355063" cy="354136"/>
            <a:chOff x="-27358650" y="1961575"/>
            <a:chExt cx="296950" cy="296175"/>
          </a:xfrm>
        </p:grpSpPr>
        <p:sp>
          <p:nvSpPr>
            <p:cNvPr id="9049" name="Google Shape;9049;p68"/>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8"/>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51" name="Google Shape;9051;p68"/>
          <p:cNvSpPr/>
          <p:nvPr/>
        </p:nvSpPr>
        <p:spPr>
          <a:xfrm>
            <a:off x="6233686" y="1783403"/>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68"/>
          <p:cNvSpPr/>
          <p:nvPr/>
        </p:nvSpPr>
        <p:spPr>
          <a:xfrm>
            <a:off x="6192255" y="2224163"/>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53" name="Google Shape;9053;p68"/>
          <p:cNvGrpSpPr/>
          <p:nvPr/>
        </p:nvGrpSpPr>
        <p:grpSpPr>
          <a:xfrm>
            <a:off x="7090357" y="2666048"/>
            <a:ext cx="354136" cy="353180"/>
            <a:chOff x="-23599325" y="1971025"/>
            <a:chExt cx="296175" cy="295375"/>
          </a:xfrm>
        </p:grpSpPr>
        <p:sp>
          <p:nvSpPr>
            <p:cNvPr id="9054" name="Google Shape;9054;p68"/>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68"/>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56" name="Google Shape;9056;p68"/>
          <p:cNvSpPr/>
          <p:nvPr/>
        </p:nvSpPr>
        <p:spPr>
          <a:xfrm>
            <a:off x="7091239" y="3112404"/>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8"/>
          <p:cNvSpPr/>
          <p:nvPr/>
        </p:nvSpPr>
        <p:spPr>
          <a:xfrm>
            <a:off x="7088877" y="3565376"/>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68"/>
          <p:cNvSpPr/>
          <p:nvPr/>
        </p:nvSpPr>
        <p:spPr>
          <a:xfrm>
            <a:off x="6191949" y="4047139"/>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59" name="Google Shape;9059;p68"/>
          <p:cNvGrpSpPr/>
          <p:nvPr/>
        </p:nvGrpSpPr>
        <p:grpSpPr>
          <a:xfrm>
            <a:off x="6634801" y="1335776"/>
            <a:ext cx="360713" cy="353897"/>
            <a:chOff x="-26993200" y="1961775"/>
            <a:chExt cx="301675" cy="295975"/>
          </a:xfrm>
        </p:grpSpPr>
        <p:sp>
          <p:nvSpPr>
            <p:cNvPr id="9060" name="Google Shape;9060;p68"/>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68"/>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8"/>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3" name="Google Shape;9063;p68"/>
          <p:cNvGrpSpPr/>
          <p:nvPr/>
        </p:nvGrpSpPr>
        <p:grpSpPr>
          <a:xfrm>
            <a:off x="6659761" y="1783461"/>
            <a:ext cx="310792" cy="353180"/>
            <a:chOff x="-26970350" y="2332550"/>
            <a:chExt cx="259925" cy="295375"/>
          </a:xfrm>
        </p:grpSpPr>
        <p:sp>
          <p:nvSpPr>
            <p:cNvPr id="9064" name="Google Shape;9064;p68"/>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68"/>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6" name="Google Shape;9066;p68"/>
          <p:cNvGrpSpPr/>
          <p:nvPr/>
        </p:nvGrpSpPr>
        <p:grpSpPr>
          <a:xfrm>
            <a:off x="6639046" y="2256226"/>
            <a:ext cx="352223" cy="290077"/>
            <a:chOff x="-26986100" y="2735800"/>
            <a:chExt cx="294575" cy="242600"/>
          </a:xfrm>
        </p:grpSpPr>
        <p:sp>
          <p:nvSpPr>
            <p:cNvPr id="9067" name="Google Shape;9067;p68"/>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68"/>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9" name="Google Shape;9069;p68"/>
          <p:cNvGrpSpPr/>
          <p:nvPr/>
        </p:nvGrpSpPr>
        <p:grpSpPr>
          <a:xfrm>
            <a:off x="7538093" y="2665569"/>
            <a:ext cx="355063" cy="354136"/>
            <a:chOff x="-23229925" y="1970225"/>
            <a:chExt cx="296950" cy="296175"/>
          </a:xfrm>
        </p:grpSpPr>
        <p:sp>
          <p:nvSpPr>
            <p:cNvPr id="9070" name="Google Shape;9070;p68"/>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8"/>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8"/>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8"/>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4" name="Google Shape;9074;p68"/>
          <p:cNvGrpSpPr/>
          <p:nvPr/>
        </p:nvGrpSpPr>
        <p:grpSpPr>
          <a:xfrm>
            <a:off x="7580466" y="3112432"/>
            <a:ext cx="270318" cy="355063"/>
            <a:chOff x="-23177950" y="2340425"/>
            <a:chExt cx="226075" cy="296950"/>
          </a:xfrm>
        </p:grpSpPr>
        <p:sp>
          <p:nvSpPr>
            <p:cNvPr id="9075" name="Google Shape;9075;p68"/>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8"/>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7" name="Google Shape;9077;p68"/>
          <p:cNvGrpSpPr/>
          <p:nvPr/>
        </p:nvGrpSpPr>
        <p:grpSpPr>
          <a:xfrm>
            <a:off x="7538556" y="3554109"/>
            <a:ext cx="354136" cy="354136"/>
            <a:chOff x="-23229150" y="2710600"/>
            <a:chExt cx="296175" cy="296175"/>
          </a:xfrm>
        </p:grpSpPr>
        <p:sp>
          <p:nvSpPr>
            <p:cNvPr id="9078" name="Google Shape;9078;p68"/>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68"/>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0" name="Google Shape;9080;p68"/>
          <p:cNvSpPr/>
          <p:nvPr/>
        </p:nvSpPr>
        <p:spPr>
          <a:xfrm>
            <a:off x="6640549" y="4047621"/>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68"/>
          <p:cNvSpPr/>
          <p:nvPr/>
        </p:nvSpPr>
        <p:spPr>
          <a:xfrm>
            <a:off x="4873479" y="2666487"/>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2" name="Google Shape;9082;p68"/>
          <p:cNvGrpSpPr/>
          <p:nvPr/>
        </p:nvGrpSpPr>
        <p:grpSpPr>
          <a:xfrm>
            <a:off x="4855631" y="3123732"/>
            <a:ext cx="356946" cy="332464"/>
            <a:chOff x="-25477800" y="2357750"/>
            <a:chExt cx="298525" cy="278050"/>
          </a:xfrm>
        </p:grpSpPr>
        <p:sp>
          <p:nvSpPr>
            <p:cNvPr id="9083" name="Google Shape;9083;p68"/>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8"/>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5" name="Google Shape;9085;p68"/>
          <p:cNvSpPr/>
          <p:nvPr/>
        </p:nvSpPr>
        <p:spPr>
          <a:xfrm>
            <a:off x="4857009" y="3554480"/>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68"/>
          <p:cNvSpPr/>
          <p:nvPr/>
        </p:nvSpPr>
        <p:spPr>
          <a:xfrm>
            <a:off x="5298694" y="2666024"/>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7" name="Google Shape;9087;p68"/>
          <p:cNvGrpSpPr/>
          <p:nvPr/>
        </p:nvGrpSpPr>
        <p:grpSpPr>
          <a:xfrm>
            <a:off x="5298265" y="3112911"/>
            <a:ext cx="353180" cy="354107"/>
            <a:chOff x="-25104475" y="2340425"/>
            <a:chExt cx="295375" cy="296150"/>
          </a:xfrm>
        </p:grpSpPr>
        <p:sp>
          <p:nvSpPr>
            <p:cNvPr id="9088" name="Google Shape;9088;p68"/>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68"/>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68"/>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8"/>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8"/>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8"/>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8"/>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68"/>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8"/>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97" name="Google Shape;9097;p68"/>
          <p:cNvSpPr/>
          <p:nvPr/>
        </p:nvSpPr>
        <p:spPr>
          <a:xfrm>
            <a:off x="5296811" y="3599288"/>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101" name="Shape 9101"/>
        <p:cNvGrpSpPr/>
        <p:nvPr/>
      </p:nvGrpSpPr>
      <p:grpSpPr>
        <a:xfrm>
          <a:off x="0" y="0"/>
          <a:ext cx="0" cy="0"/>
          <a:chOff x="0" y="0"/>
          <a:chExt cx="0" cy="0"/>
        </a:xfrm>
      </p:grpSpPr>
      <p:sp>
        <p:nvSpPr>
          <p:cNvPr id="9102" name="Google Shape;9102;p69"/>
          <p:cNvSpPr txBox="1"/>
          <p:nvPr>
            <p:ph idx="4294967295" type="title"/>
          </p:nvPr>
        </p:nvSpPr>
        <p:spPr>
          <a:xfrm>
            <a:off x="849675"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p:txBody>
      </p:sp>
      <p:sp>
        <p:nvSpPr>
          <p:cNvPr id="9103" name="Google Shape;9103;p69"/>
          <p:cNvSpPr txBox="1"/>
          <p:nvPr>
            <p:ph idx="4294967295" type="title"/>
          </p:nvPr>
        </p:nvSpPr>
        <p:spPr>
          <a:xfrm>
            <a:off x="4858400"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p:txBody>
      </p:sp>
      <p:grpSp>
        <p:nvGrpSpPr>
          <p:cNvPr id="9104" name="Google Shape;9104;p69"/>
          <p:cNvGrpSpPr/>
          <p:nvPr/>
        </p:nvGrpSpPr>
        <p:grpSpPr>
          <a:xfrm>
            <a:off x="854368" y="1313920"/>
            <a:ext cx="366269" cy="366240"/>
            <a:chOff x="-65131525" y="1914325"/>
            <a:chExt cx="316650" cy="316625"/>
          </a:xfrm>
        </p:grpSpPr>
        <p:sp>
          <p:nvSpPr>
            <p:cNvPr id="9105" name="Google Shape;9105;p69"/>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9"/>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7" name="Google Shape;9107;p69"/>
          <p:cNvGrpSpPr/>
          <p:nvPr/>
        </p:nvGrpSpPr>
        <p:grpSpPr>
          <a:xfrm>
            <a:off x="854368" y="1794207"/>
            <a:ext cx="366269" cy="366269"/>
            <a:chOff x="-65131525" y="2281350"/>
            <a:chExt cx="316650" cy="316650"/>
          </a:xfrm>
        </p:grpSpPr>
        <p:sp>
          <p:nvSpPr>
            <p:cNvPr id="9108" name="Google Shape;9108;p69"/>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9"/>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0" name="Google Shape;9110;p69"/>
          <p:cNvGrpSpPr/>
          <p:nvPr/>
        </p:nvGrpSpPr>
        <p:grpSpPr>
          <a:xfrm>
            <a:off x="857564" y="2259206"/>
            <a:ext cx="359878" cy="367165"/>
            <a:chOff x="-65129950" y="2646800"/>
            <a:chExt cx="311125" cy="317425"/>
          </a:xfrm>
        </p:grpSpPr>
        <p:sp>
          <p:nvSpPr>
            <p:cNvPr id="9111" name="Google Shape;9111;p69"/>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9"/>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3" name="Google Shape;9113;p69"/>
          <p:cNvGrpSpPr/>
          <p:nvPr/>
        </p:nvGrpSpPr>
        <p:grpSpPr>
          <a:xfrm>
            <a:off x="3060897" y="1312532"/>
            <a:ext cx="368987" cy="369016"/>
            <a:chOff x="-63252250" y="1930850"/>
            <a:chExt cx="319000" cy="319025"/>
          </a:xfrm>
        </p:grpSpPr>
        <p:sp>
          <p:nvSpPr>
            <p:cNvPr id="9114" name="Google Shape;9114;p69"/>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69"/>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16" name="Google Shape;9116;p69"/>
          <p:cNvSpPr/>
          <p:nvPr/>
        </p:nvSpPr>
        <p:spPr>
          <a:xfrm>
            <a:off x="3052893" y="17933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7" name="Google Shape;9117;p69"/>
          <p:cNvGrpSpPr/>
          <p:nvPr/>
        </p:nvGrpSpPr>
        <p:grpSpPr>
          <a:xfrm>
            <a:off x="3061808" y="2258743"/>
            <a:ext cx="367165" cy="368091"/>
            <a:chOff x="-63250675" y="2664125"/>
            <a:chExt cx="317425" cy="318225"/>
          </a:xfrm>
        </p:grpSpPr>
        <p:sp>
          <p:nvSpPr>
            <p:cNvPr id="9118" name="Google Shape;9118;p69"/>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9"/>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0" name="Google Shape;9120;p69"/>
          <p:cNvGrpSpPr/>
          <p:nvPr/>
        </p:nvGrpSpPr>
        <p:grpSpPr>
          <a:xfrm>
            <a:off x="1738471" y="2735150"/>
            <a:ext cx="363522" cy="361266"/>
            <a:chOff x="-61354075" y="1940500"/>
            <a:chExt cx="314275" cy="312325"/>
          </a:xfrm>
        </p:grpSpPr>
        <p:sp>
          <p:nvSpPr>
            <p:cNvPr id="9121" name="Google Shape;9121;p69"/>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9"/>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9"/>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9"/>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5" name="Google Shape;9125;p69"/>
          <p:cNvGrpSpPr/>
          <p:nvPr/>
        </p:nvGrpSpPr>
        <p:grpSpPr>
          <a:xfrm>
            <a:off x="1737098" y="3183702"/>
            <a:ext cx="366269" cy="336195"/>
            <a:chOff x="-61354875" y="2322300"/>
            <a:chExt cx="316650" cy="290650"/>
          </a:xfrm>
        </p:grpSpPr>
        <p:sp>
          <p:nvSpPr>
            <p:cNvPr id="9126" name="Google Shape;9126;p69"/>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9"/>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9"/>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9" name="Google Shape;9129;p69"/>
          <p:cNvGrpSpPr/>
          <p:nvPr/>
        </p:nvGrpSpPr>
        <p:grpSpPr>
          <a:xfrm>
            <a:off x="1737098" y="3611266"/>
            <a:ext cx="366269" cy="366269"/>
            <a:chOff x="-61354875" y="2671225"/>
            <a:chExt cx="316650" cy="316650"/>
          </a:xfrm>
        </p:grpSpPr>
        <p:sp>
          <p:nvSpPr>
            <p:cNvPr id="9130" name="Google Shape;9130;p69"/>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9"/>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9"/>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69"/>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9"/>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5" name="Google Shape;9135;p69"/>
          <p:cNvGrpSpPr/>
          <p:nvPr/>
        </p:nvGrpSpPr>
        <p:grpSpPr>
          <a:xfrm>
            <a:off x="3952502" y="2731001"/>
            <a:ext cx="368987" cy="369566"/>
            <a:chOff x="-59502375" y="1904375"/>
            <a:chExt cx="319000" cy="319500"/>
          </a:xfrm>
        </p:grpSpPr>
        <p:sp>
          <p:nvSpPr>
            <p:cNvPr id="9136" name="Google Shape;9136;p69"/>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9"/>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9"/>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9" name="Google Shape;9139;p69"/>
          <p:cNvGrpSpPr/>
          <p:nvPr/>
        </p:nvGrpSpPr>
        <p:grpSpPr>
          <a:xfrm>
            <a:off x="1298621" y="1315207"/>
            <a:ext cx="368987" cy="363666"/>
            <a:chOff x="-64774725" y="1916550"/>
            <a:chExt cx="319000" cy="314400"/>
          </a:xfrm>
        </p:grpSpPr>
        <p:sp>
          <p:nvSpPr>
            <p:cNvPr id="9140" name="Google Shape;9140;p69"/>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9"/>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2" name="Google Shape;9142;p69"/>
          <p:cNvGrpSpPr/>
          <p:nvPr/>
        </p:nvGrpSpPr>
        <p:grpSpPr>
          <a:xfrm>
            <a:off x="1299979" y="1792386"/>
            <a:ext cx="366269" cy="369913"/>
            <a:chOff x="-64764500" y="2280550"/>
            <a:chExt cx="316650" cy="319800"/>
          </a:xfrm>
        </p:grpSpPr>
        <p:sp>
          <p:nvSpPr>
            <p:cNvPr id="9143" name="Google Shape;9143;p69"/>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9"/>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45" name="Google Shape;9145;p69"/>
          <p:cNvSpPr/>
          <p:nvPr/>
        </p:nvSpPr>
        <p:spPr>
          <a:xfrm>
            <a:off x="1316753" y="22596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46" name="Google Shape;9146;p69"/>
          <p:cNvGrpSpPr/>
          <p:nvPr/>
        </p:nvGrpSpPr>
        <p:grpSpPr>
          <a:xfrm>
            <a:off x="3512023" y="1352163"/>
            <a:ext cx="365344" cy="289753"/>
            <a:chOff x="-62882850" y="1999375"/>
            <a:chExt cx="315850" cy="250500"/>
          </a:xfrm>
        </p:grpSpPr>
        <p:sp>
          <p:nvSpPr>
            <p:cNvPr id="9147" name="Google Shape;9147;p69"/>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9"/>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9" name="Google Shape;9149;p69"/>
          <p:cNvGrpSpPr/>
          <p:nvPr/>
        </p:nvGrpSpPr>
        <p:grpSpPr>
          <a:xfrm>
            <a:off x="3503362" y="1793745"/>
            <a:ext cx="382665" cy="367194"/>
            <a:chOff x="-62890750" y="2296300"/>
            <a:chExt cx="330825" cy="317450"/>
          </a:xfrm>
        </p:grpSpPr>
        <p:sp>
          <p:nvSpPr>
            <p:cNvPr id="9150" name="Google Shape;9150;p69"/>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9"/>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69"/>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3" name="Google Shape;9153;p69"/>
          <p:cNvGrpSpPr/>
          <p:nvPr/>
        </p:nvGrpSpPr>
        <p:grpSpPr>
          <a:xfrm>
            <a:off x="3512023" y="2259206"/>
            <a:ext cx="365344" cy="367165"/>
            <a:chOff x="-62882850" y="2664925"/>
            <a:chExt cx="315850" cy="317425"/>
          </a:xfrm>
        </p:grpSpPr>
        <p:sp>
          <p:nvSpPr>
            <p:cNvPr id="9154" name="Google Shape;9154;p69"/>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9"/>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56" name="Google Shape;9156;p69"/>
          <p:cNvSpPr/>
          <p:nvPr/>
        </p:nvSpPr>
        <p:spPr>
          <a:xfrm>
            <a:off x="2175712" y="27335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7" name="Google Shape;9157;p69"/>
          <p:cNvGrpSpPr/>
          <p:nvPr/>
        </p:nvGrpSpPr>
        <p:grpSpPr>
          <a:xfrm>
            <a:off x="2183172" y="3171846"/>
            <a:ext cx="366269" cy="359907"/>
            <a:chOff x="-60988625" y="2310475"/>
            <a:chExt cx="316650" cy="311150"/>
          </a:xfrm>
        </p:grpSpPr>
        <p:sp>
          <p:nvSpPr>
            <p:cNvPr id="9158" name="Google Shape;9158;p69"/>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9"/>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9"/>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9"/>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9"/>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9"/>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4" name="Google Shape;9164;p69"/>
          <p:cNvGrpSpPr/>
          <p:nvPr/>
        </p:nvGrpSpPr>
        <p:grpSpPr>
          <a:xfrm>
            <a:off x="2183634" y="3610009"/>
            <a:ext cx="365344" cy="368785"/>
            <a:chOff x="-60987050" y="2671400"/>
            <a:chExt cx="315850" cy="318825"/>
          </a:xfrm>
        </p:grpSpPr>
        <p:sp>
          <p:nvSpPr>
            <p:cNvPr id="9165" name="Google Shape;9165;p69"/>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9"/>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7" name="Google Shape;9167;p69"/>
          <p:cNvGrpSpPr/>
          <p:nvPr/>
        </p:nvGrpSpPr>
        <p:grpSpPr>
          <a:xfrm>
            <a:off x="3952500" y="3172771"/>
            <a:ext cx="368987" cy="358056"/>
            <a:chOff x="-59481900" y="2290800"/>
            <a:chExt cx="319000" cy="309550"/>
          </a:xfrm>
        </p:grpSpPr>
        <p:sp>
          <p:nvSpPr>
            <p:cNvPr id="9168" name="Google Shape;9168;p69"/>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9"/>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9"/>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9"/>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9"/>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9"/>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4" name="Google Shape;9174;p69"/>
          <p:cNvGrpSpPr/>
          <p:nvPr/>
        </p:nvGrpSpPr>
        <p:grpSpPr>
          <a:xfrm>
            <a:off x="1741805" y="1313544"/>
            <a:ext cx="368987" cy="366992"/>
            <a:chOff x="-64401400" y="1914475"/>
            <a:chExt cx="319000" cy="317275"/>
          </a:xfrm>
        </p:grpSpPr>
        <p:sp>
          <p:nvSpPr>
            <p:cNvPr id="9175" name="Google Shape;9175;p69"/>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9"/>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9"/>
            <p:cNvSpPr/>
            <p:nvPr/>
          </p:nvSpPr>
          <p:spPr>
            <a:xfrm>
              <a:off x="-64212375" y="2210450"/>
              <a:ext cx="5525" cy="25"/>
            </a:xfrm>
            <a:custGeom>
              <a:rect b="b" l="l" r="r" t="t"/>
              <a:pathLst>
                <a:path extrusionOk="0" h="1" w="221">
                  <a:moveTo>
                    <a:pt x="1" y="1"/>
                  </a:moveTo>
                  <a:lnTo>
                    <a:pt x="221" y="1"/>
                  </a:ln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8" name="Google Shape;9178;p69"/>
          <p:cNvGrpSpPr/>
          <p:nvPr/>
        </p:nvGrpSpPr>
        <p:grpSpPr>
          <a:xfrm>
            <a:off x="1806493" y="1794583"/>
            <a:ext cx="239610" cy="365517"/>
            <a:chOff x="-64343900" y="2282125"/>
            <a:chExt cx="207150" cy="316000"/>
          </a:xfrm>
        </p:grpSpPr>
        <p:sp>
          <p:nvSpPr>
            <p:cNvPr id="9179" name="Google Shape;9179;p69"/>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9"/>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81" name="Google Shape;9181;p69"/>
          <p:cNvSpPr/>
          <p:nvPr/>
        </p:nvSpPr>
        <p:spPr>
          <a:xfrm>
            <a:off x="1736288" y="22578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82" name="Google Shape;9182;p69"/>
          <p:cNvGrpSpPr/>
          <p:nvPr/>
        </p:nvGrpSpPr>
        <p:grpSpPr>
          <a:xfrm>
            <a:off x="3986941" y="1313804"/>
            <a:ext cx="318873" cy="366471"/>
            <a:chOff x="-62496925" y="1931475"/>
            <a:chExt cx="275675" cy="316825"/>
          </a:xfrm>
        </p:grpSpPr>
        <p:sp>
          <p:nvSpPr>
            <p:cNvPr id="9183" name="Google Shape;9183;p69"/>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9"/>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5" name="Google Shape;9185;p69"/>
          <p:cNvGrpSpPr/>
          <p:nvPr/>
        </p:nvGrpSpPr>
        <p:grpSpPr>
          <a:xfrm>
            <a:off x="3963691" y="1793629"/>
            <a:ext cx="365373" cy="367426"/>
            <a:chOff x="-62516625" y="2297875"/>
            <a:chExt cx="315875" cy="317650"/>
          </a:xfrm>
        </p:grpSpPr>
        <p:sp>
          <p:nvSpPr>
            <p:cNvPr id="9186" name="Google Shape;9186;p69"/>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9"/>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8" name="Google Shape;9188;p69"/>
          <p:cNvGrpSpPr/>
          <p:nvPr/>
        </p:nvGrpSpPr>
        <p:grpSpPr>
          <a:xfrm>
            <a:off x="3962332" y="2275588"/>
            <a:ext cx="368091" cy="334402"/>
            <a:chOff x="-62518200" y="2692475"/>
            <a:chExt cx="318225" cy="289100"/>
          </a:xfrm>
        </p:grpSpPr>
        <p:sp>
          <p:nvSpPr>
            <p:cNvPr id="9189" name="Google Shape;9189;p69"/>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9"/>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1" name="Google Shape;9191;p69"/>
          <p:cNvGrpSpPr/>
          <p:nvPr/>
        </p:nvGrpSpPr>
        <p:grpSpPr>
          <a:xfrm>
            <a:off x="2648986" y="2733112"/>
            <a:ext cx="309793" cy="365344"/>
            <a:chOff x="-60597975" y="1939525"/>
            <a:chExt cx="267825" cy="315850"/>
          </a:xfrm>
        </p:grpSpPr>
        <p:sp>
          <p:nvSpPr>
            <p:cNvPr id="9192" name="Google Shape;9192;p69"/>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9"/>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4" name="Google Shape;9194;p69"/>
          <p:cNvGrpSpPr/>
          <p:nvPr/>
        </p:nvGrpSpPr>
        <p:grpSpPr>
          <a:xfrm>
            <a:off x="2619389" y="3167537"/>
            <a:ext cx="368987" cy="368525"/>
            <a:chOff x="-60620800" y="2304600"/>
            <a:chExt cx="319000" cy="318600"/>
          </a:xfrm>
        </p:grpSpPr>
        <p:sp>
          <p:nvSpPr>
            <p:cNvPr id="9195" name="Google Shape;9195;p69"/>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9"/>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9"/>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8" name="Google Shape;9198;p69"/>
          <p:cNvGrpSpPr/>
          <p:nvPr/>
        </p:nvGrpSpPr>
        <p:grpSpPr>
          <a:xfrm>
            <a:off x="2620748" y="3663188"/>
            <a:ext cx="366269" cy="262426"/>
            <a:chOff x="-60621600" y="2716100"/>
            <a:chExt cx="316650" cy="226875"/>
          </a:xfrm>
        </p:grpSpPr>
        <p:sp>
          <p:nvSpPr>
            <p:cNvPr id="9199" name="Google Shape;9199;p69"/>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9"/>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1" name="Google Shape;9201;p69"/>
          <p:cNvGrpSpPr/>
          <p:nvPr/>
        </p:nvGrpSpPr>
        <p:grpSpPr>
          <a:xfrm>
            <a:off x="3957965" y="3611281"/>
            <a:ext cx="358056" cy="366240"/>
            <a:chOff x="-59475600" y="2658625"/>
            <a:chExt cx="309550" cy="316625"/>
          </a:xfrm>
        </p:grpSpPr>
        <p:sp>
          <p:nvSpPr>
            <p:cNvPr id="9202" name="Google Shape;9202;p69"/>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9"/>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9"/>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9"/>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9"/>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9"/>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9"/>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09" name="Google Shape;9209;p69"/>
          <p:cNvSpPr/>
          <p:nvPr/>
        </p:nvSpPr>
        <p:spPr>
          <a:xfrm>
            <a:off x="2175657" y="13143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9"/>
          <p:cNvSpPr/>
          <p:nvPr/>
        </p:nvSpPr>
        <p:spPr>
          <a:xfrm>
            <a:off x="2203001" y="17928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11" name="Google Shape;9211;p69"/>
          <p:cNvGrpSpPr/>
          <p:nvPr/>
        </p:nvGrpSpPr>
        <p:grpSpPr>
          <a:xfrm>
            <a:off x="2233086" y="2259206"/>
            <a:ext cx="263294" cy="367165"/>
            <a:chOff x="-63987100" y="2646800"/>
            <a:chExt cx="227625" cy="317425"/>
          </a:xfrm>
        </p:grpSpPr>
        <p:sp>
          <p:nvSpPr>
            <p:cNvPr id="9212" name="Google Shape;9212;p69"/>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9"/>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4" name="Google Shape;9214;p69"/>
          <p:cNvGrpSpPr/>
          <p:nvPr/>
        </p:nvGrpSpPr>
        <p:grpSpPr>
          <a:xfrm>
            <a:off x="852428" y="2730827"/>
            <a:ext cx="358056" cy="369913"/>
            <a:chOff x="-62148000" y="1930075"/>
            <a:chExt cx="309550" cy="319800"/>
          </a:xfrm>
        </p:grpSpPr>
        <p:sp>
          <p:nvSpPr>
            <p:cNvPr id="9215" name="Google Shape;9215;p69"/>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9"/>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7" name="Google Shape;9217;p69"/>
          <p:cNvGrpSpPr/>
          <p:nvPr/>
        </p:nvGrpSpPr>
        <p:grpSpPr>
          <a:xfrm>
            <a:off x="849695" y="3169113"/>
            <a:ext cx="363522" cy="365373"/>
            <a:chOff x="-62150375" y="2297875"/>
            <a:chExt cx="314275" cy="315875"/>
          </a:xfrm>
        </p:grpSpPr>
        <p:sp>
          <p:nvSpPr>
            <p:cNvPr id="9218" name="Google Shape;9218;p69"/>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9"/>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9"/>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9"/>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9"/>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3" name="Google Shape;9223;p69"/>
          <p:cNvGrpSpPr/>
          <p:nvPr/>
        </p:nvGrpSpPr>
        <p:grpSpPr>
          <a:xfrm>
            <a:off x="848322" y="3610356"/>
            <a:ext cx="366269" cy="368091"/>
            <a:chOff x="-62150375" y="2664925"/>
            <a:chExt cx="316650" cy="318225"/>
          </a:xfrm>
        </p:grpSpPr>
        <p:sp>
          <p:nvSpPr>
            <p:cNvPr id="9224" name="Google Shape;9224;p69"/>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9"/>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9"/>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9"/>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8" name="Google Shape;9228;p69"/>
          <p:cNvGrpSpPr/>
          <p:nvPr/>
        </p:nvGrpSpPr>
        <p:grpSpPr>
          <a:xfrm>
            <a:off x="3065911" y="2731333"/>
            <a:ext cx="367165" cy="368901"/>
            <a:chOff x="-60254550" y="1938025"/>
            <a:chExt cx="317425" cy="318925"/>
          </a:xfrm>
        </p:grpSpPr>
        <p:sp>
          <p:nvSpPr>
            <p:cNvPr id="9229" name="Google Shape;9229;p69"/>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9"/>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9"/>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9"/>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3" name="Google Shape;9233;p69"/>
          <p:cNvGrpSpPr/>
          <p:nvPr/>
        </p:nvGrpSpPr>
        <p:grpSpPr>
          <a:xfrm>
            <a:off x="3094149" y="3609907"/>
            <a:ext cx="310690" cy="368987"/>
            <a:chOff x="-60232500" y="2671225"/>
            <a:chExt cx="268600" cy="319000"/>
          </a:xfrm>
        </p:grpSpPr>
        <p:sp>
          <p:nvSpPr>
            <p:cNvPr id="9234" name="Google Shape;9234;p69"/>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9"/>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6" name="Google Shape;9236;p69"/>
          <p:cNvGrpSpPr/>
          <p:nvPr/>
        </p:nvGrpSpPr>
        <p:grpSpPr>
          <a:xfrm>
            <a:off x="2179643" y="4058541"/>
            <a:ext cx="365373" cy="368987"/>
            <a:chOff x="-59100700" y="1911950"/>
            <a:chExt cx="315875" cy="319000"/>
          </a:xfrm>
        </p:grpSpPr>
        <p:sp>
          <p:nvSpPr>
            <p:cNvPr id="9237" name="Google Shape;9237;p69"/>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9"/>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9"/>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9"/>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9"/>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9"/>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9"/>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9"/>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9"/>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9"/>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7" name="Google Shape;9247;p69"/>
          <p:cNvGrpSpPr/>
          <p:nvPr/>
        </p:nvGrpSpPr>
        <p:grpSpPr>
          <a:xfrm>
            <a:off x="2621810" y="1314021"/>
            <a:ext cx="379918" cy="366038"/>
            <a:chOff x="-63665750" y="1914325"/>
            <a:chExt cx="328450" cy="316450"/>
          </a:xfrm>
        </p:grpSpPr>
        <p:sp>
          <p:nvSpPr>
            <p:cNvPr id="9248" name="Google Shape;9248;p69"/>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9"/>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0" name="Google Shape;9250;p69"/>
          <p:cNvGrpSpPr/>
          <p:nvPr/>
        </p:nvGrpSpPr>
        <p:grpSpPr>
          <a:xfrm>
            <a:off x="2626814" y="1793065"/>
            <a:ext cx="369913" cy="368554"/>
            <a:chOff x="-63666550" y="2278975"/>
            <a:chExt cx="319800" cy="318625"/>
          </a:xfrm>
        </p:grpSpPr>
        <p:sp>
          <p:nvSpPr>
            <p:cNvPr id="9251" name="Google Shape;9251;p69"/>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9"/>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3" name="Google Shape;9253;p69"/>
          <p:cNvGrpSpPr/>
          <p:nvPr/>
        </p:nvGrpSpPr>
        <p:grpSpPr>
          <a:xfrm>
            <a:off x="2624081" y="2259090"/>
            <a:ext cx="375378" cy="367397"/>
            <a:chOff x="-63669700" y="2646600"/>
            <a:chExt cx="324525" cy="317625"/>
          </a:xfrm>
        </p:grpSpPr>
        <p:sp>
          <p:nvSpPr>
            <p:cNvPr id="9254" name="Google Shape;9254;p69"/>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9"/>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6" name="Google Shape;9256;p69"/>
          <p:cNvGrpSpPr/>
          <p:nvPr/>
        </p:nvGrpSpPr>
        <p:grpSpPr>
          <a:xfrm>
            <a:off x="1286361" y="2732418"/>
            <a:ext cx="366269" cy="366732"/>
            <a:chOff x="-61784125" y="1931250"/>
            <a:chExt cx="316650" cy="317050"/>
          </a:xfrm>
        </p:grpSpPr>
        <p:sp>
          <p:nvSpPr>
            <p:cNvPr id="9257" name="Google Shape;9257;p69"/>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9"/>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9"/>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9"/>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1" name="Google Shape;9261;p69"/>
          <p:cNvGrpSpPr/>
          <p:nvPr/>
        </p:nvGrpSpPr>
        <p:grpSpPr>
          <a:xfrm>
            <a:off x="1286360" y="3168665"/>
            <a:ext cx="366269" cy="366269"/>
            <a:chOff x="-61783350" y="2297100"/>
            <a:chExt cx="316650" cy="316650"/>
          </a:xfrm>
        </p:grpSpPr>
        <p:sp>
          <p:nvSpPr>
            <p:cNvPr id="9262" name="Google Shape;9262;p69"/>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9"/>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4" name="Google Shape;9264;p69"/>
          <p:cNvGrpSpPr/>
          <p:nvPr/>
        </p:nvGrpSpPr>
        <p:grpSpPr>
          <a:xfrm>
            <a:off x="1286360" y="3609748"/>
            <a:ext cx="366269" cy="369305"/>
            <a:chOff x="-61782550" y="2664925"/>
            <a:chExt cx="316650" cy="319275"/>
          </a:xfrm>
        </p:grpSpPr>
        <p:sp>
          <p:nvSpPr>
            <p:cNvPr id="9265" name="Google Shape;9265;p69"/>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9"/>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9"/>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8" name="Google Shape;9268;p69"/>
          <p:cNvGrpSpPr/>
          <p:nvPr/>
        </p:nvGrpSpPr>
        <p:grpSpPr>
          <a:xfrm>
            <a:off x="3508137" y="2741136"/>
            <a:ext cx="367165" cy="349294"/>
            <a:chOff x="-59889100" y="1945025"/>
            <a:chExt cx="317425" cy="301975"/>
          </a:xfrm>
        </p:grpSpPr>
        <p:sp>
          <p:nvSpPr>
            <p:cNvPr id="9269" name="Google Shape;9269;p69"/>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69"/>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9"/>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9"/>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3" name="Google Shape;9273;p69"/>
          <p:cNvGrpSpPr/>
          <p:nvPr/>
        </p:nvGrpSpPr>
        <p:grpSpPr>
          <a:xfrm>
            <a:off x="3040249" y="3168589"/>
            <a:ext cx="366648" cy="366420"/>
            <a:chOff x="6479471" y="2079003"/>
            <a:chExt cx="348923" cy="348706"/>
          </a:xfrm>
        </p:grpSpPr>
        <p:sp>
          <p:nvSpPr>
            <p:cNvPr id="9274" name="Google Shape;9274;p69"/>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5" name="Google Shape;9275;p69"/>
            <p:cNvGrpSpPr/>
            <p:nvPr/>
          </p:nvGrpSpPr>
          <p:grpSpPr>
            <a:xfrm>
              <a:off x="6520582" y="2079003"/>
              <a:ext cx="307811" cy="348706"/>
              <a:chOff x="-60218325" y="2304850"/>
              <a:chExt cx="279625" cy="316775"/>
            </a:xfrm>
          </p:grpSpPr>
          <p:sp>
            <p:nvSpPr>
              <p:cNvPr id="9276" name="Google Shape;9276;p69"/>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9"/>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9"/>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9"/>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9"/>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9"/>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9"/>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283" name="Google Shape;9283;p69"/>
          <p:cNvSpPr/>
          <p:nvPr/>
        </p:nvSpPr>
        <p:spPr>
          <a:xfrm>
            <a:off x="3501697" y="32082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4" name="Google Shape;9284;p69"/>
          <p:cNvGrpSpPr/>
          <p:nvPr/>
        </p:nvGrpSpPr>
        <p:grpSpPr>
          <a:xfrm>
            <a:off x="3507226" y="3611671"/>
            <a:ext cx="368987" cy="365459"/>
            <a:chOff x="-59889100" y="2671925"/>
            <a:chExt cx="319000" cy="315950"/>
          </a:xfrm>
        </p:grpSpPr>
        <p:sp>
          <p:nvSpPr>
            <p:cNvPr id="9285" name="Google Shape;9285;p69"/>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9"/>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9"/>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9"/>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9" name="Google Shape;9289;p69"/>
          <p:cNvGrpSpPr/>
          <p:nvPr/>
        </p:nvGrpSpPr>
        <p:grpSpPr>
          <a:xfrm>
            <a:off x="2620204" y="4054176"/>
            <a:ext cx="367165" cy="366269"/>
            <a:chOff x="-59092025" y="2296300"/>
            <a:chExt cx="317425" cy="316650"/>
          </a:xfrm>
        </p:grpSpPr>
        <p:sp>
          <p:nvSpPr>
            <p:cNvPr id="9290" name="Google Shape;9290;p69"/>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9"/>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2" name="Google Shape;9292;p69"/>
          <p:cNvGrpSpPr/>
          <p:nvPr/>
        </p:nvGrpSpPr>
        <p:grpSpPr>
          <a:xfrm>
            <a:off x="4865611" y="1305095"/>
            <a:ext cx="353174" cy="347599"/>
            <a:chOff x="683125" y="1955275"/>
            <a:chExt cx="299325" cy="294600"/>
          </a:xfrm>
        </p:grpSpPr>
        <p:sp>
          <p:nvSpPr>
            <p:cNvPr id="9293" name="Google Shape;9293;p69"/>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9"/>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9"/>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9"/>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7" name="Google Shape;9297;p69"/>
          <p:cNvGrpSpPr/>
          <p:nvPr/>
        </p:nvGrpSpPr>
        <p:grpSpPr>
          <a:xfrm>
            <a:off x="4866541" y="1755653"/>
            <a:ext cx="351315" cy="349486"/>
            <a:chOff x="685475" y="2318350"/>
            <a:chExt cx="297750" cy="296200"/>
          </a:xfrm>
        </p:grpSpPr>
        <p:sp>
          <p:nvSpPr>
            <p:cNvPr id="9298" name="Google Shape;9298;p69"/>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9"/>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9"/>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1" name="Google Shape;9301;p69"/>
          <p:cNvGrpSpPr/>
          <p:nvPr/>
        </p:nvGrpSpPr>
        <p:grpSpPr>
          <a:xfrm>
            <a:off x="7094699" y="1304859"/>
            <a:ext cx="309517" cy="348071"/>
            <a:chOff x="2523000" y="1954875"/>
            <a:chExt cx="262325" cy="295000"/>
          </a:xfrm>
        </p:grpSpPr>
        <p:sp>
          <p:nvSpPr>
            <p:cNvPr id="9302" name="Google Shape;9302;p69"/>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9"/>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4" name="Google Shape;9304;p69"/>
          <p:cNvGrpSpPr/>
          <p:nvPr/>
        </p:nvGrpSpPr>
        <p:grpSpPr>
          <a:xfrm>
            <a:off x="7073800" y="1756125"/>
            <a:ext cx="351315" cy="348542"/>
            <a:chOff x="2508825" y="2318350"/>
            <a:chExt cx="297750" cy="295400"/>
          </a:xfrm>
        </p:grpSpPr>
        <p:sp>
          <p:nvSpPr>
            <p:cNvPr id="9305" name="Google Shape;9305;p69"/>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9"/>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7" name="Google Shape;9307;p69"/>
          <p:cNvSpPr/>
          <p:nvPr/>
        </p:nvSpPr>
        <p:spPr>
          <a:xfrm>
            <a:off x="7074663" y="21974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08" name="Google Shape;9308;p69"/>
          <p:cNvGrpSpPr/>
          <p:nvPr/>
        </p:nvGrpSpPr>
        <p:grpSpPr>
          <a:xfrm>
            <a:off x="5747373" y="2670178"/>
            <a:ext cx="347599" cy="348513"/>
            <a:chOff x="4321150" y="1946600"/>
            <a:chExt cx="294600" cy="295375"/>
          </a:xfrm>
        </p:grpSpPr>
        <p:sp>
          <p:nvSpPr>
            <p:cNvPr id="9309" name="Google Shape;9309;p69"/>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9"/>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9"/>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12" name="Google Shape;9312;p69"/>
          <p:cNvSpPr/>
          <p:nvPr/>
        </p:nvSpPr>
        <p:spPr>
          <a:xfrm>
            <a:off x="5744000" y="31702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9"/>
          <p:cNvSpPr/>
          <p:nvPr/>
        </p:nvSpPr>
        <p:spPr>
          <a:xfrm>
            <a:off x="5744472" y="36084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9"/>
          <p:cNvSpPr/>
          <p:nvPr/>
        </p:nvSpPr>
        <p:spPr>
          <a:xfrm>
            <a:off x="8020096" y="26710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9"/>
          <p:cNvSpPr/>
          <p:nvPr/>
        </p:nvSpPr>
        <p:spPr>
          <a:xfrm>
            <a:off x="5310365" y="13041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16" name="Google Shape;9316;p69"/>
          <p:cNvGrpSpPr/>
          <p:nvPr/>
        </p:nvGrpSpPr>
        <p:grpSpPr>
          <a:xfrm>
            <a:off x="5309921" y="1756125"/>
            <a:ext cx="352230" cy="348542"/>
            <a:chOff x="1049375" y="2318350"/>
            <a:chExt cx="298525" cy="295400"/>
          </a:xfrm>
        </p:grpSpPr>
        <p:sp>
          <p:nvSpPr>
            <p:cNvPr id="9317" name="Google Shape;9317;p69"/>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9"/>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9"/>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9"/>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1" name="Google Shape;9321;p69"/>
          <p:cNvGrpSpPr/>
          <p:nvPr/>
        </p:nvGrpSpPr>
        <p:grpSpPr>
          <a:xfrm>
            <a:off x="5310393" y="2196576"/>
            <a:ext cx="351286" cy="351286"/>
            <a:chOff x="1049375" y="2680675"/>
            <a:chExt cx="297725" cy="297725"/>
          </a:xfrm>
        </p:grpSpPr>
        <p:sp>
          <p:nvSpPr>
            <p:cNvPr id="9322" name="Google Shape;9322;p69"/>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9"/>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4" name="Google Shape;9324;p69"/>
          <p:cNvGrpSpPr/>
          <p:nvPr/>
        </p:nvGrpSpPr>
        <p:grpSpPr>
          <a:xfrm>
            <a:off x="7523845" y="1304623"/>
            <a:ext cx="348513" cy="348542"/>
            <a:chOff x="2872725" y="1954475"/>
            <a:chExt cx="295375" cy="295400"/>
          </a:xfrm>
        </p:grpSpPr>
        <p:sp>
          <p:nvSpPr>
            <p:cNvPr id="9325" name="Google Shape;9325;p69"/>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69"/>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69"/>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8" name="Google Shape;9328;p69"/>
          <p:cNvGrpSpPr/>
          <p:nvPr/>
        </p:nvGrpSpPr>
        <p:grpSpPr>
          <a:xfrm>
            <a:off x="7545216" y="1755196"/>
            <a:ext cx="305771" cy="350401"/>
            <a:chOff x="2890050" y="2318350"/>
            <a:chExt cx="259150" cy="296975"/>
          </a:xfrm>
        </p:grpSpPr>
        <p:sp>
          <p:nvSpPr>
            <p:cNvPr id="9329" name="Google Shape;9329;p69"/>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9"/>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31" name="Google Shape;9331;p69"/>
          <p:cNvSpPr/>
          <p:nvPr/>
        </p:nvSpPr>
        <p:spPr>
          <a:xfrm>
            <a:off x="7585093" y="21969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2" name="Google Shape;9332;p69"/>
          <p:cNvGrpSpPr/>
          <p:nvPr/>
        </p:nvGrpSpPr>
        <p:grpSpPr>
          <a:xfrm>
            <a:off x="6187732" y="2670650"/>
            <a:ext cx="347569" cy="347569"/>
            <a:chOff x="4685050" y="1945825"/>
            <a:chExt cx="294575" cy="294575"/>
          </a:xfrm>
        </p:grpSpPr>
        <p:sp>
          <p:nvSpPr>
            <p:cNvPr id="9333" name="Google Shape;9333;p69"/>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9"/>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9"/>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9"/>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9"/>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38" name="Google Shape;9338;p69"/>
          <p:cNvSpPr/>
          <p:nvPr/>
        </p:nvSpPr>
        <p:spPr>
          <a:xfrm>
            <a:off x="6187137" y="31595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9"/>
          <p:cNvSpPr/>
          <p:nvPr/>
        </p:nvSpPr>
        <p:spPr>
          <a:xfrm>
            <a:off x="6208050" y="36074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0" name="Google Shape;9340;p69"/>
          <p:cNvGrpSpPr/>
          <p:nvPr/>
        </p:nvGrpSpPr>
        <p:grpSpPr>
          <a:xfrm>
            <a:off x="7958004" y="3159625"/>
            <a:ext cx="348513" cy="347599"/>
            <a:chOff x="6131900" y="2301825"/>
            <a:chExt cx="295375" cy="294600"/>
          </a:xfrm>
        </p:grpSpPr>
        <p:sp>
          <p:nvSpPr>
            <p:cNvPr id="9341" name="Google Shape;9341;p69"/>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9"/>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9"/>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9"/>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5" name="Google Shape;9345;p69"/>
          <p:cNvGrpSpPr/>
          <p:nvPr/>
        </p:nvGrpSpPr>
        <p:grpSpPr>
          <a:xfrm>
            <a:off x="5753997" y="1304166"/>
            <a:ext cx="351315" cy="349457"/>
            <a:chOff x="1412450" y="1954475"/>
            <a:chExt cx="297750" cy="296175"/>
          </a:xfrm>
        </p:grpSpPr>
        <p:sp>
          <p:nvSpPr>
            <p:cNvPr id="9346" name="Google Shape;9346;p69"/>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9"/>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8" name="Google Shape;9348;p69"/>
          <p:cNvSpPr/>
          <p:nvPr/>
        </p:nvSpPr>
        <p:spPr>
          <a:xfrm>
            <a:off x="5755346" y="17574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9" name="Google Shape;9349;p69"/>
          <p:cNvGrpSpPr/>
          <p:nvPr/>
        </p:nvGrpSpPr>
        <p:grpSpPr>
          <a:xfrm>
            <a:off x="5753997" y="2196694"/>
            <a:ext cx="351315" cy="351050"/>
            <a:chOff x="1413250" y="2680675"/>
            <a:chExt cx="297750" cy="297525"/>
          </a:xfrm>
        </p:grpSpPr>
        <p:sp>
          <p:nvSpPr>
            <p:cNvPr id="9350" name="Google Shape;9350;p69"/>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9"/>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9"/>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9"/>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54" name="Google Shape;9354;p69"/>
          <p:cNvSpPr/>
          <p:nvPr/>
        </p:nvSpPr>
        <p:spPr>
          <a:xfrm>
            <a:off x="8012357" y="13041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9"/>
          <p:cNvSpPr/>
          <p:nvPr/>
        </p:nvSpPr>
        <p:spPr>
          <a:xfrm>
            <a:off x="7964498" y="17563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9"/>
          <p:cNvSpPr/>
          <p:nvPr/>
        </p:nvSpPr>
        <p:spPr>
          <a:xfrm>
            <a:off x="7971931" y="21974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7" name="Google Shape;9357;p69"/>
          <p:cNvGrpSpPr/>
          <p:nvPr/>
        </p:nvGrpSpPr>
        <p:grpSpPr>
          <a:xfrm>
            <a:off x="6630407" y="2670311"/>
            <a:ext cx="350371" cy="348247"/>
            <a:chOff x="5045775" y="1946400"/>
            <a:chExt cx="296950" cy="295150"/>
          </a:xfrm>
        </p:grpSpPr>
        <p:sp>
          <p:nvSpPr>
            <p:cNvPr id="9358" name="Google Shape;9358;p69"/>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9"/>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0" name="Google Shape;9360;p69"/>
          <p:cNvGrpSpPr/>
          <p:nvPr/>
        </p:nvGrpSpPr>
        <p:grpSpPr>
          <a:xfrm>
            <a:off x="6629006" y="3179138"/>
            <a:ext cx="353174" cy="308573"/>
            <a:chOff x="5046550" y="2327025"/>
            <a:chExt cx="299325" cy="261525"/>
          </a:xfrm>
        </p:grpSpPr>
        <p:sp>
          <p:nvSpPr>
            <p:cNvPr id="9361" name="Google Shape;9361;p69"/>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69"/>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9"/>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64" name="Google Shape;9364;p69"/>
          <p:cNvSpPr/>
          <p:nvPr/>
        </p:nvSpPr>
        <p:spPr>
          <a:xfrm>
            <a:off x="6707866" y="36074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5" name="Google Shape;9365;p69"/>
          <p:cNvGrpSpPr/>
          <p:nvPr/>
        </p:nvGrpSpPr>
        <p:grpSpPr>
          <a:xfrm>
            <a:off x="7956604" y="3608476"/>
            <a:ext cx="351315" cy="348513"/>
            <a:chOff x="6167350" y="2672800"/>
            <a:chExt cx="297750" cy="295375"/>
          </a:xfrm>
        </p:grpSpPr>
        <p:sp>
          <p:nvSpPr>
            <p:cNvPr id="9366" name="Google Shape;9366;p69"/>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69"/>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9"/>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9"/>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9"/>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1" name="Google Shape;9371;p69"/>
          <p:cNvGrpSpPr/>
          <p:nvPr/>
        </p:nvGrpSpPr>
        <p:grpSpPr>
          <a:xfrm>
            <a:off x="6197601" y="1303709"/>
            <a:ext cx="347599" cy="350371"/>
            <a:chOff x="1777925" y="1953700"/>
            <a:chExt cx="294600" cy="296950"/>
          </a:xfrm>
        </p:grpSpPr>
        <p:sp>
          <p:nvSpPr>
            <p:cNvPr id="9372" name="Google Shape;9372;p69"/>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9"/>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9"/>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9"/>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6" name="Google Shape;9376;p69"/>
          <p:cNvGrpSpPr/>
          <p:nvPr/>
        </p:nvGrpSpPr>
        <p:grpSpPr>
          <a:xfrm>
            <a:off x="6213411" y="1756597"/>
            <a:ext cx="315977" cy="347599"/>
            <a:chOff x="1790525" y="2319150"/>
            <a:chExt cx="267800" cy="294600"/>
          </a:xfrm>
        </p:grpSpPr>
        <p:sp>
          <p:nvSpPr>
            <p:cNvPr id="9377" name="Google Shape;9377;p69"/>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9"/>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79" name="Google Shape;9379;p69"/>
          <p:cNvSpPr/>
          <p:nvPr/>
        </p:nvSpPr>
        <p:spPr>
          <a:xfrm>
            <a:off x="6196153" y="21969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80" name="Google Shape;9380;p69"/>
          <p:cNvGrpSpPr/>
          <p:nvPr/>
        </p:nvGrpSpPr>
        <p:grpSpPr>
          <a:xfrm>
            <a:off x="4866386" y="2670163"/>
            <a:ext cx="349457" cy="348542"/>
            <a:chOff x="3599700" y="1954475"/>
            <a:chExt cx="296175" cy="295400"/>
          </a:xfrm>
        </p:grpSpPr>
        <p:sp>
          <p:nvSpPr>
            <p:cNvPr id="9381" name="Google Shape;9381;p69"/>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9"/>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69"/>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4" name="Google Shape;9384;p69"/>
          <p:cNvGrpSpPr/>
          <p:nvPr/>
        </p:nvGrpSpPr>
        <p:grpSpPr>
          <a:xfrm>
            <a:off x="4867316" y="3159626"/>
            <a:ext cx="347599" cy="347599"/>
            <a:chOff x="3601275" y="2319150"/>
            <a:chExt cx="294600" cy="294600"/>
          </a:xfrm>
        </p:grpSpPr>
        <p:sp>
          <p:nvSpPr>
            <p:cNvPr id="9385" name="Google Shape;9385;p69"/>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9"/>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87" name="Google Shape;9387;p69"/>
          <p:cNvSpPr/>
          <p:nvPr/>
        </p:nvSpPr>
        <p:spPr>
          <a:xfrm>
            <a:off x="4866749" y="36084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88" name="Google Shape;9388;p69"/>
          <p:cNvGrpSpPr/>
          <p:nvPr/>
        </p:nvGrpSpPr>
        <p:grpSpPr>
          <a:xfrm>
            <a:off x="7087019" y="2669721"/>
            <a:ext cx="328071" cy="349427"/>
            <a:chOff x="5421475" y="1945825"/>
            <a:chExt cx="278050" cy="296150"/>
          </a:xfrm>
        </p:grpSpPr>
        <p:sp>
          <p:nvSpPr>
            <p:cNvPr id="9389" name="Google Shape;9389;p69"/>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9"/>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9"/>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69"/>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9"/>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9"/>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9"/>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9"/>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7" name="Google Shape;9397;p69"/>
          <p:cNvSpPr/>
          <p:nvPr/>
        </p:nvSpPr>
        <p:spPr>
          <a:xfrm>
            <a:off x="7074326" y="31577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8" name="Google Shape;9398;p69"/>
          <p:cNvGrpSpPr/>
          <p:nvPr/>
        </p:nvGrpSpPr>
        <p:grpSpPr>
          <a:xfrm>
            <a:off x="7075869" y="3670273"/>
            <a:ext cx="350371" cy="224918"/>
            <a:chOff x="5411225" y="2726350"/>
            <a:chExt cx="296950" cy="190625"/>
          </a:xfrm>
        </p:grpSpPr>
        <p:sp>
          <p:nvSpPr>
            <p:cNvPr id="9399" name="Google Shape;9399;p69"/>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9"/>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1" name="Google Shape;9401;p69"/>
          <p:cNvGrpSpPr/>
          <p:nvPr/>
        </p:nvGrpSpPr>
        <p:grpSpPr>
          <a:xfrm>
            <a:off x="6185904" y="4059546"/>
            <a:ext cx="351286" cy="326390"/>
            <a:chOff x="6524150" y="1938725"/>
            <a:chExt cx="297725" cy="276625"/>
          </a:xfrm>
        </p:grpSpPr>
        <p:sp>
          <p:nvSpPr>
            <p:cNvPr id="9402" name="Google Shape;9402;p69"/>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9"/>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9"/>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9"/>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6" name="Google Shape;9406;p69"/>
          <p:cNvGrpSpPr/>
          <p:nvPr/>
        </p:nvGrpSpPr>
        <p:grpSpPr>
          <a:xfrm>
            <a:off x="6631047" y="1756007"/>
            <a:ext cx="363380" cy="348778"/>
            <a:chOff x="2140225" y="2318650"/>
            <a:chExt cx="307975" cy="295600"/>
          </a:xfrm>
        </p:grpSpPr>
        <p:sp>
          <p:nvSpPr>
            <p:cNvPr id="9407" name="Google Shape;9407;p69"/>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9"/>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9" name="Google Shape;9409;p69"/>
          <p:cNvGrpSpPr/>
          <p:nvPr/>
        </p:nvGrpSpPr>
        <p:grpSpPr>
          <a:xfrm>
            <a:off x="6636607" y="2197505"/>
            <a:ext cx="352259" cy="349427"/>
            <a:chOff x="2139425" y="2682250"/>
            <a:chExt cx="298550" cy="296150"/>
          </a:xfrm>
        </p:grpSpPr>
        <p:sp>
          <p:nvSpPr>
            <p:cNvPr id="9410" name="Google Shape;9410;p69"/>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9"/>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9"/>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9"/>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4" name="Google Shape;9414;p69"/>
          <p:cNvGrpSpPr/>
          <p:nvPr/>
        </p:nvGrpSpPr>
        <p:grpSpPr>
          <a:xfrm>
            <a:off x="5301219" y="2711991"/>
            <a:ext cx="350401" cy="264888"/>
            <a:chOff x="3962775" y="1990700"/>
            <a:chExt cx="296975" cy="224500"/>
          </a:xfrm>
        </p:grpSpPr>
        <p:sp>
          <p:nvSpPr>
            <p:cNvPr id="9415" name="Google Shape;9415;p69"/>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9"/>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9"/>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9"/>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9" name="Google Shape;9419;p69"/>
          <p:cNvGrpSpPr/>
          <p:nvPr/>
        </p:nvGrpSpPr>
        <p:grpSpPr>
          <a:xfrm>
            <a:off x="5301691" y="3158697"/>
            <a:ext cx="349457" cy="349457"/>
            <a:chOff x="3963575" y="2317575"/>
            <a:chExt cx="296175" cy="296175"/>
          </a:xfrm>
        </p:grpSpPr>
        <p:sp>
          <p:nvSpPr>
            <p:cNvPr id="9420" name="Google Shape;9420;p69"/>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9"/>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9"/>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9"/>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9"/>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9"/>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9"/>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9"/>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9"/>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9"/>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9"/>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9"/>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9"/>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9"/>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9"/>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9"/>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6" name="Google Shape;9436;p69"/>
          <p:cNvGrpSpPr/>
          <p:nvPr/>
        </p:nvGrpSpPr>
        <p:grpSpPr>
          <a:xfrm>
            <a:off x="5301691" y="3608476"/>
            <a:ext cx="349457" cy="348513"/>
            <a:chOff x="3962775" y="2683025"/>
            <a:chExt cx="296175" cy="295375"/>
          </a:xfrm>
        </p:grpSpPr>
        <p:sp>
          <p:nvSpPr>
            <p:cNvPr id="9437" name="Google Shape;9437;p69"/>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9"/>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9"/>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0" name="Google Shape;9440;p69"/>
          <p:cNvSpPr/>
          <p:nvPr/>
        </p:nvSpPr>
        <p:spPr>
          <a:xfrm>
            <a:off x="7513275" y="26701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41" name="Google Shape;9441;p69"/>
          <p:cNvGrpSpPr/>
          <p:nvPr/>
        </p:nvGrpSpPr>
        <p:grpSpPr>
          <a:xfrm>
            <a:off x="7516228" y="3159168"/>
            <a:ext cx="348513" cy="348513"/>
            <a:chOff x="5775900" y="2308125"/>
            <a:chExt cx="295375" cy="295375"/>
          </a:xfrm>
        </p:grpSpPr>
        <p:sp>
          <p:nvSpPr>
            <p:cNvPr id="9442" name="Google Shape;9442;p69"/>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69"/>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69"/>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9"/>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9"/>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7" name="Google Shape;9447;p69"/>
          <p:cNvGrpSpPr/>
          <p:nvPr/>
        </p:nvGrpSpPr>
        <p:grpSpPr>
          <a:xfrm>
            <a:off x="7537142" y="3608004"/>
            <a:ext cx="306686" cy="349457"/>
            <a:chOff x="5794025" y="2673575"/>
            <a:chExt cx="259925" cy="296175"/>
          </a:xfrm>
        </p:grpSpPr>
        <p:sp>
          <p:nvSpPr>
            <p:cNvPr id="9448" name="Google Shape;9448;p69"/>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9"/>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0" name="Google Shape;9450;p69"/>
          <p:cNvSpPr/>
          <p:nvPr/>
        </p:nvSpPr>
        <p:spPr>
          <a:xfrm>
            <a:off x="6637977" y="40790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9"/>
          <p:cNvSpPr/>
          <p:nvPr/>
        </p:nvSpPr>
        <p:spPr>
          <a:xfrm>
            <a:off x="4867924" y="21974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2" name="Google Shape;9452;p69"/>
          <p:cNvGrpSpPr/>
          <p:nvPr/>
        </p:nvGrpSpPr>
        <p:grpSpPr>
          <a:xfrm>
            <a:off x="6637536" y="1304166"/>
            <a:ext cx="350401" cy="349457"/>
            <a:chOff x="2141000" y="1954475"/>
            <a:chExt cx="296975" cy="296175"/>
          </a:xfrm>
        </p:grpSpPr>
        <p:sp>
          <p:nvSpPr>
            <p:cNvPr id="9453" name="Google Shape;9453;p69"/>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9"/>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9"/>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9"/>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460" name="Shape 9460"/>
        <p:cNvGrpSpPr/>
        <p:nvPr/>
      </p:nvGrpSpPr>
      <p:grpSpPr>
        <a:xfrm>
          <a:off x="0" y="0"/>
          <a:ext cx="0" cy="0"/>
          <a:chOff x="0" y="0"/>
          <a:chExt cx="0" cy="0"/>
        </a:xfrm>
      </p:grpSpPr>
      <p:sp>
        <p:nvSpPr>
          <p:cNvPr id="9461" name="Google Shape;9461;p70"/>
          <p:cNvSpPr txBox="1"/>
          <p:nvPr>
            <p:ph idx="4294967295" type="title"/>
          </p:nvPr>
        </p:nvSpPr>
        <p:spPr>
          <a:xfrm>
            <a:off x="849675" y="511013"/>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p:txBody>
      </p:sp>
      <p:sp>
        <p:nvSpPr>
          <p:cNvPr id="9462" name="Google Shape;9462;p70"/>
          <p:cNvSpPr txBox="1"/>
          <p:nvPr>
            <p:ph idx="4294967295" type="title"/>
          </p:nvPr>
        </p:nvSpPr>
        <p:spPr>
          <a:xfrm>
            <a:off x="4858400" y="511013"/>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9463" name="Google Shape;9463;p70"/>
          <p:cNvGrpSpPr/>
          <p:nvPr/>
        </p:nvGrpSpPr>
        <p:grpSpPr>
          <a:xfrm>
            <a:off x="882957" y="1306638"/>
            <a:ext cx="292442" cy="355741"/>
            <a:chOff x="-35830350" y="1912725"/>
            <a:chExt cx="241050" cy="293225"/>
          </a:xfrm>
        </p:grpSpPr>
        <p:sp>
          <p:nvSpPr>
            <p:cNvPr id="9464" name="Google Shape;9464;p70"/>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70"/>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6" name="Google Shape;9466;p70"/>
          <p:cNvGrpSpPr/>
          <p:nvPr/>
        </p:nvGrpSpPr>
        <p:grpSpPr>
          <a:xfrm>
            <a:off x="851444" y="1766235"/>
            <a:ext cx="355468" cy="353587"/>
            <a:chOff x="-35854750" y="2272675"/>
            <a:chExt cx="293000" cy="291450"/>
          </a:xfrm>
        </p:grpSpPr>
        <p:sp>
          <p:nvSpPr>
            <p:cNvPr id="9467" name="Google Shape;9467;p70"/>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0"/>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70"/>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0" name="Google Shape;9470;p70"/>
          <p:cNvGrpSpPr/>
          <p:nvPr/>
        </p:nvGrpSpPr>
        <p:grpSpPr>
          <a:xfrm>
            <a:off x="850958" y="2220821"/>
            <a:ext cx="356438" cy="354558"/>
            <a:chOff x="-35853975" y="2631825"/>
            <a:chExt cx="293800" cy="292250"/>
          </a:xfrm>
        </p:grpSpPr>
        <p:sp>
          <p:nvSpPr>
            <p:cNvPr id="9471" name="Google Shape;9471;p70"/>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70"/>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70"/>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0"/>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0"/>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6" name="Google Shape;9476;p70"/>
          <p:cNvGrpSpPr/>
          <p:nvPr/>
        </p:nvGrpSpPr>
        <p:grpSpPr>
          <a:xfrm>
            <a:off x="3089562" y="1307714"/>
            <a:ext cx="353587" cy="353587"/>
            <a:chOff x="-34032200" y="1916675"/>
            <a:chExt cx="291450" cy="291450"/>
          </a:xfrm>
        </p:grpSpPr>
        <p:sp>
          <p:nvSpPr>
            <p:cNvPr id="9477" name="Google Shape;9477;p70"/>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70"/>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70"/>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70"/>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1" name="Google Shape;9481;p70"/>
          <p:cNvSpPr/>
          <p:nvPr/>
        </p:nvSpPr>
        <p:spPr>
          <a:xfrm>
            <a:off x="3086014" y="1764916"/>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2" name="Google Shape;9482;p70"/>
          <p:cNvGrpSpPr/>
          <p:nvPr/>
        </p:nvGrpSpPr>
        <p:grpSpPr>
          <a:xfrm>
            <a:off x="3089092" y="2220821"/>
            <a:ext cx="354527" cy="354558"/>
            <a:chOff x="-34032200" y="2634975"/>
            <a:chExt cx="292225" cy="292250"/>
          </a:xfrm>
        </p:grpSpPr>
        <p:sp>
          <p:nvSpPr>
            <p:cNvPr id="9483" name="Google Shape;9483;p70"/>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70"/>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70"/>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6" name="Google Shape;9486;p70"/>
          <p:cNvGrpSpPr/>
          <p:nvPr/>
        </p:nvGrpSpPr>
        <p:grpSpPr>
          <a:xfrm>
            <a:off x="1739487" y="2687069"/>
            <a:ext cx="358379" cy="354527"/>
            <a:chOff x="-32245875" y="1938725"/>
            <a:chExt cx="295400" cy="292225"/>
          </a:xfrm>
        </p:grpSpPr>
        <p:sp>
          <p:nvSpPr>
            <p:cNvPr id="9487" name="Google Shape;9487;p70"/>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0"/>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0"/>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0" name="Google Shape;9490;p70"/>
          <p:cNvGrpSpPr/>
          <p:nvPr/>
        </p:nvGrpSpPr>
        <p:grpSpPr>
          <a:xfrm>
            <a:off x="1736150" y="3156468"/>
            <a:ext cx="365052" cy="352162"/>
            <a:chOff x="-32243500" y="2299850"/>
            <a:chExt cx="300900" cy="290275"/>
          </a:xfrm>
        </p:grpSpPr>
        <p:sp>
          <p:nvSpPr>
            <p:cNvPr id="9491" name="Google Shape;9491;p70"/>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70"/>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3" name="Google Shape;9493;p70"/>
          <p:cNvSpPr/>
          <p:nvPr/>
        </p:nvSpPr>
        <p:spPr>
          <a:xfrm>
            <a:off x="1737541" y="3616837"/>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4" name="Google Shape;9494;p70"/>
          <p:cNvGrpSpPr/>
          <p:nvPr/>
        </p:nvGrpSpPr>
        <p:grpSpPr>
          <a:xfrm>
            <a:off x="1299432" y="1306759"/>
            <a:ext cx="354527" cy="355498"/>
            <a:chOff x="-35495600" y="1912725"/>
            <a:chExt cx="292225" cy="293025"/>
          </a:xfrm>
        </p:grpSpPr>
        <p:sp>
          <p:nvSpPr>
            <p:cNvPr id="9495" name="Google Shape;9495;p70"/>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70"/>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70"/>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8" name="Google Shape;9498;p70"/>
          <p:cNvSpPr/>
          <p:nvPr/>
        </p:nvSpPr>
        <p:spPr>
          <a:xfrm>
            <a:off x="1295266" y="1765962"/>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9" name="Google Shape;9499;p70"/>
          <p:cNvGrpSpPr/>
          <p:nvPr/>
        </p:nvGrpSpPr>
        <p:grpSpPr>
          <a:xfrm>
            <a:off x="1299432" y="2221307"/>
            <a:ext cx="354527" cy="353587"/>
            <a:chOff x="-35495600" y="2631825"/>
            <a:chExt cx="292225" cy="291450"/>
          </a:xfrm>
        </p:grpSpPr>
        <p:sp>
          <p:nvSpPr>
            <p:cNvPr id="9500" name="Google Shape;9500;p70"/>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0"/>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0"/>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0"/>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4" name="Google Shape;9504;p70"/>
          <p:cNvGrpSpPr/>
          <p:nvPr/>
        </p:nvGrpSpPr>
        <p:grpSpPr>
          <a:xfrm>
            <a:off x="3537081" y="1307714"/>
            <a:ext cx="353587" cy="353587"/>
            <a:chOff x="-33673825" y="1916675"/>
            <a:chExt cx="291450" cy="291450"/>
          </a:xfrm>
        </p:grpSpPr>
        <p:sp>
          <p:nvSpPr>
            <p:cNvPr id="9505" name="Google Shape;9505;p70"/>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70"/>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70"/>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70"/>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9" name="Google Shape;9509;p70"/>
          <p:cNvGrpSpPr/>
          <p:nvPr/>
        </p:nvGrpSpPr>
        <p:grpSpPr>
          <a:xfrm>
            <a:off x="3534700" y="1765295"/>
            <a:ext cx="358349" cy="355468"/>
            <a:chOff x="-33676975" y="2275050"/>
            <a:chExt cx="295375" cy="293000"/>
          </a:xfrm>
        </p:grpSpPr>
        <p:sp>
          <p:nvSpPr>
            <p:cNvPr id="9510" name="Google Shape;9510;p70"/>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70"/>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0"/>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3" name="Google Shape;9513;p70"/>
          <p:cNvGrpSpPr/>
          <p:nvPr/>
        </p:nvGrpSpPr>
        <p:grpSpPr>
          <a:xfrm>
            <a:off x="3537081" y="2220594"/>
            <a:ext cx="353587" cy="355013"/>
            <a:chOff x="-33673825" y="2634975"/>
            <a:chExt cx="291450" cy="292625"/>
          </a:xfrm>
        </p:grpSpPr>
        <p:sp>
          <p:nvSpPr>
            <p:cNvPr id="9514" name="Google Shape;9514;p70"/>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0"/>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6" name="Google Shape;9516;p70"/>
          <p:cNvGrpSpPr/>
          <p:nvPr/>
        </p:nvGrpSpPr>
        <p:grpSpPr>
          <a:xfrm>
            <a:off x="2205089" y="2687509"/>
            <a:ext cx="329687" cy="353648"/>
            <a:chOff x="-31874100" y="1939525"/>
            <a:chExt cx="271750" cy="291500"/>
          </a:xfrm>
        </p:grpSpPr>
        <p:sp>
          <p:nvSpPr>
            <p:cNvPr id="9517" name="Google Shape;9517;p70"/>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70"/>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19" name="Google Shape;9519;p70"/>
          <p:cNvSpPr/>
          <p:nvPr/>
        </p:nvSpPr>
        <p:spPr>
          <a:xfrm>
            <a:off x="2211275" y="3155955"/>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0" name="Google Shape;9520;p70"/>
          <p:cNvGrpSpPr/>
          <p:nvPr/>
        </p:nvGrpSpPr>
        <p:grpSpPr>
          <a:xfrm>
            <a:off x="2186451" y="3616531"/>
            <a:ext cx="366963" cy="352768"/>
            <a:chOff x="-31889075" y="2658950"/>
            <a:chExt cx="302475" cy="290775"/>
          </a:xfrm>
        </p:grpSpPr>
        <p:sp>
          <p:nvSpPr>
            <p:cNvPr id="9521" name="Google Shape;9521;p70"/>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0"/>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23" name="Google Shape;9523;p70"/>
          <p:cNvSpPr/>
          <p:nvPr/>
        </p:nvSpPr>
        <p:spPr>
          <a:xfrm>
            <a:off x="3974577" y="3155469"/>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4" name="Google Shape;9524;p70"/>
          <p:cNvGrpSpPr/>
          <p:nvPr/>
        </p:nvGrpSpPr>
        <p:grpSpPr>
          <a:xfrm>
            <a:off x="1747421" y="1306759"/>
            <a:ext cx="354527" cy="355498"/>
            <a:chOff x="-35136450" y="1912725"/>
            <a:chExt cx="292225" cy="293025"/>
          </a:xfrm>
        </p:grpSpPr>
        <p:sp>
          <p:nvSpPr>
            <p:cNvPr id="9525" name="Google Shape;9525;p70"/>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0"/>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0"/>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8" name="Google Shape;9528;p70"/>
          <p:cNvGrpSpPr/>
          <p:nvPr/>
        </p:nvGrpSpPr>
        <p:grpSpPr>
          <a:xfrm>
            <a:off x="1747891" y="1765978"/>
            <a:ext cx="353587" cy="354103"/>
            <a:chOff x="-35134875" y="2272675"/>
            <a:chExt cx="291450" cy="291875"/>
          </a:xfrm>
        </p:grpSpPr>
        <p:sp>
          <p:nvSpPr>
            <p:cNvPr id="9529" name="Google Shape;9529;p70"/>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0"/>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70"/>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70"/>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3" name="Google Shape;9533;p70"/>
          <p:cNvGrpSpPr/>
          <p:nvPr/>
        </p:nvGrpSpPr>
        <p:grpSpPr>
          <a:xfrm>
            <a:off x="1789458" y="2221307"/>
            <a:ext cx="270453" cy="353587"/>
            <a:chOff x="-35101800" y="2631050"/>
            <a:chExt cx="222925" cy="291450"/>
          </a:xfrm>
        </p:grpSpPr>
        <p:sp>
          <p:nvSpPr>
            <p:cNvPr id="9534" name="Google Shape;9534;p70"/>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0"/>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0"/>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70"/>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8" name="Google Shape;9538;p70"/>
          <p:cNvSpPr/>
          <p:nvPr/>
        </p:nvSpPr>
        <p:spPr>
          <a:xfrm>
            <a:off x="3982155" y="1307046"/>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39" name="Google Shape;9539;p70"/>
          <p:cNvGrpSpPr/>
          <p:nvPr/>
        </p:nvGrpSpPr>
        <p:grpSpPr>
          <a:xfrm>
            <a:off x="3977510" y="1765295"/>
            <a:ext cx="353587" cy="355468"/>
            <a:chOff x="-33314675" y="2275050"/>
            <a:chExt cx="291450" cy="293000"/>
          </a:xfrm>
        </p:grpSpPr>
        <p:sp>
          <p:nvSpPr>
            <p:cNvPr id="9540" name="Google Shape;9540;p70"/>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0"/>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70"/>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3" name="Google Shape;9543;p70"/>
          <p:cNvSpPr/>
          <p:nvPr/>
        </p:nvSpPr>
        <p:spPr>
          <a:xfrm>
            <a:off x="3973071" y="2220094"/>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4" name="Google Shape;9544;p70"/>
          <p:cNvGrpSpPr/>
          <p:nvPr/>
        </p:nvGrpSpPr>
        <p:grpSpPr>
          <a:xfrm>
            <a:off x="2639701" y="2687555"/>
            <a:ext cx="353587" cy="353557"/>
            <a:chOff x="-31523625" y="1939525"/>
            <a:chExt cx="291450" cy="291425"/>
          </a:xfrm>
        </p:grpSpPr>
        <p:sp>
          <p:nvSpPr>
            <p:cNvPr id="9545" name="Google Shape;9545;p70"/>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70"/>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70"/>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70"/>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0"/>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0"/>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0"/>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0"/>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70"/>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70"/>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0"/>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6" name="Google Shape;9556;p70"/>
          <p:cNvGrpSpPr/>
          <p:nvPr/>
        </p:nvGrpSpPr>
        <p:grpSpPr>
          <a:xfrm>
            <a:off x="2638746" y="3155755"/>
            <a:ext cx="355498" cy="353587"/>
            <a:chOff x="-31523625" y="2298675"/>
            <a:chExt cx="293025" cy="291450"/>
          </a:xfrm>
        </p:grpSpPr>
        <p:sp>
          <p:nvSpPr>
            <p:cNvPr id="9557" name="Google Shape;9557;p70"/>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0"/>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70"/>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60" name="Google Shape;9560;p70"/>
          <p:cNvSpPr/>
          <p:nvPr/>
        </p:nvSpPr>
        <p:spPr>
          <a:xfrm>
            <a:off x="2633984" y="3614926"/>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0"/>
          <p:cNvSpPr/>
          <p:nvPr/>
        </p:nvSpPr>
        <p:spPr>
          <a:xfrm>
            <a:off x="3975533" y="3616352"/>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2" name="Google Shape;9562;p70"/>
          <p:cNvGrpSpPr/>
          <p:nvPr/>
        </p:nvGrpSpPr>
        <p:grpSpPr>
          <a:xfrm>
            <a:off x="2205934" y="1307729"/>
            <a:ext cx="331598" cy="353557"/>
            <a:chOff x="-34767825" y="1914325"/>
            <a:chExt cx="273325" cy="291425"/>
          </a:xfrm>
        </p:grpSpPr>
        <p:sp>
          <p:nvSpPr>
            <p:cNvPr id="9563" name="Google Shape;9563;p70"/>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0"/>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70"/>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6" name="Google Shape;9566;p70"/>
          <p:cNvGrpSpPr/>
          <p:nvPr/>
        </p:nvGrpSpPr>
        <p:grpSpPr>
          <a:xfrm>
            <a:off x="2193513" y="1765280"/>
            <a:ext cx="356438" cy="355498"/>
            <a:chOff x="-34778075" y="2272675"/>
            <a:chExt cx="293800" cy="293025"/>
          </a:xfrm>
        </p:grpSpPr>
        <p:sp>
          <p:nvSpPr>
            <p:cNvPr id="9567" name="Google Shape;9567;p70"/>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0"/>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0"/>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0" name="Google Shape;9570;p70"/>
          <p:cNvGrpSpPr/>
          <p:nvPr/>
        </p:nvGrpSpPr>
        <p:grpSpPr>
          <a:xfrm>
            <a:off x="2194939" y="2221307"/>
            <a:ext cx="353587" cy="353587"/>
            <a:chOff x="-34776500" y="2631825"/>
            <a:chExt cx="291450" cy="291450"/>
          </a:xfrm>
        </p:grpSpPr>
        <p:sp>
          <p:nvSpPr>
            <p:cNvPr id="9571" name="Google Shape;9571;p70"/>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0"/>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0"/>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4" name="Google Shape;9574;p70"/>
          <p:cNvGrpSpPr/>
          <p:nvPr/>
        </p:nvGrpSpPr>
        <p:grpSpPr>
          <a:xfrm>
            <a:off x="853628" y="2685160"/>
            <a:ext cx="354527" cy="358349"/>
            <a:chOff x="-32956300" y="1915900"/>
            <a:chExt cx="292225" cy="295375"/>
          </a:xfrm>
        </p:grpSpPr>
        <p:sp>
          <p:nvSpPr>
            <p:cNvPr id="9575" name="Google Shape;9575;p70"/>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0"/>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7" name="Google Shape;9577;p70"/>
          <p:cNvSpPr/>
          <p:nvPr/>
        </p:nvSpPr>
        <p:spPr>
          <a:xfrm>
            <a:off x="850648" y="3155970"/>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70"/>
          <p:cNvSpPr/>
          <p:nvPr/>
        </p:nvSpPr>
        <p:spPr>
          <a:xfrm>
            <a:off x="850162" y="3615866"/>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9" name="Google Shape;9579;p70"/>
          <p:cNvGrpSpPr/>
          <p:nvPr/>
        </p:nvGrpSpPr>
        <p:grpSpPr>
          <a:xfrm>
            <a:off x="3081101" y="2687555"/>
            <a:ext cx="356438" cy="353557"/>
            <a:chOff x="-31166825" y="1939525"/>
            <a:chExt cx="293800" cy="291425"/>
          </a:xfrm>
        </p:grpSpPr>
        <p:sp>
          <p:nvSpPr>
            <p:cNvPr id="9580" name="Google Shape;9580;p70"/>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0"/>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0"/>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0"/>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70"/>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70"/>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0"/>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0"/>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0"/>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0"/>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0"/>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1" name="Google Shape;9591;p70"/>
          <p:cNvGrpSpPr/>
          <p:nvPr/>
        </p:nvGrpSpPr>
        <p:grpSpPr>
          <a:xfrm>
            <a:off x="3082057" y="3155482"/>
            <a:ext cx="354527" cy="354133"/>
            <a:chOff x="-31165250" y="2298675"/>
            <a:chExt cx="292225" cy="291900"/>
          </a:xfrm>
        </p:grpSpPr>
        <p:sp>
          <p:nvSpPr>
            <p:cNvPr id="9592" name="Google Shape;9592;p70"/>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70"/>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0"/>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5" name="Google Shape;9595;p70"/>
          <p:cNvGrpSpPr/>
          <p:nvPr/>
        </p:nvGrpSpPr>
        <p:grpSpPr>
          <a:xfrm>
            <a:off x="3082542" y="3616136"/>
            <a:ext cx="353557" cy="353557"/>
            <a:chOff x="-31164450" y="2657050"/>
            <a:chExt cx="291425" cy="291425"/>
          </a:xfrm>
        </p:grpSpPr>
        <p:sp>
          <p:nvSpPr>
            <p:cNvPr id="9596" name="Google Shape;9596;p70"/>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0"/>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0"/>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0"/>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0" name="Google Shape;9600;p70"/>
          <p:cNvSpPr/>
          <p:nvPr/>
        </p:nvSpPr>
        <p:spPr>
          <a:xfrm>
            <a:off x="2188967" y="4036858"/>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01" name="Google Shape;9601;p70"/>
          <p:cNvGrpSpPr/>
          <p:nvPr/>
        </p:nvGrpSpPr>
        <p:grpSpPr>
          <a:xfrm>
            <a:off x="2632987" y="1307366"/>
            <a:ext cx="358349" cy="354285"/>
            <a:chOff x="-34421275" y="1912725"/>
            <a:chExt cx="295375" cy="292025"/>
          </a:xfrm>
        </p:grpSpPr>
        <p:sp>
          <p:nvSpPr>
            <p:cNvPr id="9602" name="Google Shape;9602;p70"/>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70"/>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4" name="Google Shape;9604;p70"/>
          <p:cNvGrpSpPr/>
          <p:nvPr/>
        </p:nvGrpSpPr>
        <p:grpSpPr>
          <a:xfrm>
            <a:off x="2632032" y="1765280"/>
            <a:ext cx="360260" cy="355498"/>
            <a:chOff x="-34418125" y="2271100"/>
            <a:chExt cx="296950" cy="293025"/>
          </a:xfrm>
        </p:grpSpPr>
        <p:sp>
          <p:nvSpPr>
            <p:cNvPr id="9605" name="Google Shape;9605;p70"/>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0"/>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0"/>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70"/>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0"/>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0" name="Google Shape;9610;p70"/>
          <p:cNvGrpSpPr/>
          <p:nvPr/>
        </p:nvGrpSpPr>
        <p:grpSpPr>
          <a:xfrm>
            <a:off x="2632987" y="2221307"/>
            <a:ext cx="358349" cy="353587"/>
            <a:chOff x="-34421275" y="2631050"/>
            <a:chExt cx="295375" cy="291450"/>
          </a:xfrm>
        </p:grpSpPr>
        <p:sp>
          <p:nvSpPr>
            <p:cNvPr id="9611" name="Google Shape;9611;p70"/>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70"/>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70"/>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0"/>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15" name="Google Shape;9615;p70"/>
          <p:cNvSpPr/>
          <p:nvPr/>
        </p:nvSpPr>
        <p:spPr>
          <a:xfrm>
            <a:off x="1299154" y="2687237"/>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70"/>
          <p:cNvSpPr/>
          <p:nvPr/>
        </p:nvSpPr>
        <p:spPr>
          <a:xfrm>
            <a:off x="1299154" y="3155970"/>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0"/>
          <p:cNvSpPr/>
          <p:nvPr/>
        </p:nvSpPr>
        <p:spPr>
          <a:xfrm>
            <a:off x="1290085" y="3616003"/>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18" name="Google Shape;9618;p70"/>
          <p:cNvGrpSpPr/>
          <p:nvPr/>
        </p:nvGrpSpPr>
        <p:grpSpPr>
          <a:xfrm>
            <a:off x="3537620" y="2688025"/>
            <a:ext cx="353587" cy="352617"/>
            <a:chOff x="-30805300" y="1938725"/>
            <a:chExt cx="291450" cy="290650"/>
          </a:xfrm>
        </p:grpSpPr>
        <p:sp>
          <p:nvSpPr>
            <p:cNvPr id="9619" name="Google Shape;9619;p70"/>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70"/>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1" name="Google Shape;9621;p70"/>
          <p:cNvGrpSpPr/>
          <p:nvPr/>
        </p:nvGrpSpPr>
        <p:grpSpPr>
          <a:xfrm>
            <a:off x="3538105" y="3155952"/>
            <a:ext cx="352617" cy="353193"/>
            <a:chOff x="-30805300" y="2298675"/>
            <a:chExt cx="290650" cy="291125"/>
          </a:xfrm>
        </p:grpSpPr>
        <p:sp>
          <p:nvSpPr>
            <p:cNvPr id="9622" name="Google Shape;9622;p70"/>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70"/>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0"/>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0"/>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6" name="Google Shape;9626;p70"/>
          <p:cNvGrpSpPr/>
          <p:nvPr/>
        </p:nvGrpSpPr>
        <p:grpSpPr>
          <a:xfrm>
            <a:off x="3537635" y="3616136"/>
            <a:ext cx="353557" cy="353557"/>
            <a:chOff x="-30806075" y="2657050"/>
            <a:chExt cx="291425" cy="291425"/>
          </a:xfrm>
        </p:grpSpPr>
        <p:sp>
          <p:nvSpPr>
            <p:cNvPr id="9627" name="Google Shape;9627;p70"/>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70"/>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0"/>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0" name="Google Shape;9630;p70"/>
          <p:cNvGrpSpPr/>
          <p:nvPr/>
        </p:nvGrpSpPr>
        <p:grpSpPr>
          <a:xfrm>
            <a:off x="2639681" y="4073943"/>
            <a:ext cx="353557" cy="353557"/>
            <a:chOff x="-30064925" y="2332550"/>
            <a:chExt cx="291425" cy="291425"/>
          </a:xfrm>
        </p:grpSpPr>
        <p:sp>
          <p:nvSpPr>
            <p:cNvPr id="9631" name="Google Shape;9631;p70"/>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70"/>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0"/>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4" name="Google Shape;9634;p70"/>
          <p:cNvGrpSpPr/>
          <p:nvPr/>
        </p:nvGrpSpPr>
        <p:grpSpPr>
          <a:xfrm>
            <a:off x="3983068" y="2683443"/>
            <a:ext cx="348855" cy="347879"/>
            <a:chOff x="2821450" y="2957850"/>
            <a:chExt cx="259275" cy="258550"/>
          </a:xfrm>
        </p:grpSpPr>
        <p:sp>
          <p:nvSpPr>
            <p:cNvPr id="9635" name="Google Shape;9635;p70"/>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70"/>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0"/>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chemeClr val="dk2"/>
            </a:solidFill>
            <a:ln>
              <a:noFill/>
            </a:ln>
          </p:spPr>
        </p:sp>
      </p:grpSp>
      <p:grpSp>
        <p:nvGrpSpPr>
          <p:cNvPr id="9638" name="Google Shape;9638;p70"/>
          <p:cNvGrpSpPr/>
          <p:nvPr/>
        </p:nvGrpSpPr>
        <p:grpSpPr>
          <a:xfrm>
            <a:off x="4858100" y="1304461"/>
            <a:ext cx="361090" cy="361090"/>
            <a:chOff x="-57970450" y="1903275"/>
            <a:chExt cx="318225" cy="318225"/>
          </a:xfrm>
        </p:grpSpPr>
        <p:sp>
          <p:nvSpPr>
            <p:cNvPr id="9639" name="Google Shape;9639;p70"/>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70"/>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70"/>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0"/>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3" name="Google Shape;9643;p70"/>
          <p:cNvGrpSpPr/>
          <p:nvPr/>
        </p:nvGrpSpPr>
        <p:grpSpPr>
          <a:xfrm>
            <a:off x="4880000" y="1780418"/>
            <a:ext cx="317290" cy="359303"/>
            <a:chOff x="-57950750" y="2296300"/>
            <a:chExt cx="279625" cy="316650"/>
          </a:xfrm>
        </p:grpSpPr>
        <p:sp>
          <p:nvSpPr>
            <p:cNvPr id="9644" name="Google Shape;9644;p70"/>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70"/>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70"/>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70"/>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8" name="Google Shape;9648;p70"/>
          <p:cNvGrpSpPr/>
          <p:nvPr/>
        </p:nvGrpSpPr>
        <p:grpSpPr>
          <a:xfrm>
            <a:off x="4858214" y="2232094"/>
            <a:ext cx="360863" cy="360211"/>
            <a:chOff x="-57969675" y="2687750"/>
            <a:chExt cx="318025" cy="317450"/>
          </a:xfrm>
        </p:grpSpPr>
        <p:sp>
          <p:nvSpPr>
            <p:cNvPr id="9649" name="Google Shape;9649;p70"/>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0"/>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70"/>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70"/>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3" name="Google Shape;9653;p70"/>
          <p:cNvGrpSpPr/>
          <p:nvPr/>
        </p:nvGrpSpPr>
        <p:grpSpPr>
          <a:xfrm>
            <a:off x="7067397" y="1304461"/>
            <a:ext cx="363785" cy="361090"/>
            <a:chOff x="-56012425" y="1903275"/>
            <a:chExt cx="320600" cy="318225"/>
          </a:xfrm>
        </p:grpSpPr>
        <p:sp>
          <p:nvSpPr>
            <p:cNvPr id="9654" name="Google Shape;9654;p70"/>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0"/>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6" name="Google Shape;9656;p70"/>
          <p:cNvGrpSpPr/>
          <p:nvPr/>
        </p:nvGrpSpPr>
        <p:grpSpPr>
          <a:xfrm>
            <a:off x="7068290" y="1778631"/>
            <a:ext cx="361998" cy="361998"/>
            <a:chOff x="-56010850" y="2294725"/>
            <a:chExt cx="319025" cy="319025"/>
          </a:xfrm>
        </p:grpSpPr>
        <p:sp>
          <p:nvSpPr>
            <p:cNvPr id="9657" name="Google Shape;9657;p70"/>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0"/>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0"/>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0"/>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1" name="Google Shape;9661;p70"/>
          <p:cNvGrpSpPr/>
          <p:nvPr/>
        </p:nvGrpSpPr>
        <p:grpSpPr>
          <a:xfrm>
            <a:off x="7068305" y="2231215"/>
            <a:ext cx="361969" cy="361090"/>
            <a:chOff x="-56010050" y="2686975"/>
            <a:chExt cx="319000" cy="318225"/>
          </a:xfrm>
        </p:grpSpPr>
        <p:sp>
          <p:nvSpPr>
            <p:cNvPr id="9662" name="Google Shape;9662;p70"/>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70"/>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0"/>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70"/>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6" name="Google Shape;9666;p70"/>
          <p:cNvGrpSpPr/>
          <p:nvPr/>
        </p:nvGrpSpPr>
        <p:grpSpPr>
          <a:xfrm>
            <a:off x="5753801" y="2684124"/>
            <a:ext cx="361998" cy="361090"/>
            <a:chOff x="-54081175" y="1903275"/>
            <a:chExt cx="319025" cy="318225"/>
          </a:xfrm>
        </p:grpSpPr>
        <p:sp>
          <p:nvSpPr>
            <p:cNvPr id="9667" name="Google Shape;9667;p70"/>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0"/>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9" name="Google Shape;9669;p70"/>
          <p:cNvGrpSpPr/>
          <p:nvPr/>
        </p:nvGrpSpPr>
        <p:grpSpPr>
          <a:xfrm>
            <a:off x="5776154" y="3137587"/>
            <a:ext cx="317290" cy="360211"/>
            <a:chOff x="-54063050" y="2296300"/>
            <a:chExt cx="279625" cy="317450"/>
          </a:xfrm>
        </p:grpSpPr>
        <p:sp>
          <p:nvSpPr>
            <p:cNvPr id="9670" name="Google Shape;9670;p70"/>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0"/>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70"/>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70"/>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4" name="Google Shape;9674;p70"/>
          <p:cNvGrpSpPr/>
          <p:nvPr/>
        </p:nvGrpSpPr>
        <p:grpSpPr>
          <a:xfrm>
            <a:off x="5776154" y="3601649"/>
            <a:ext cx="317290" cy="361033"/>
            <a:chOff x="-54061475" y="2685450"/>
            <a:chExt cx="279625" cy="318175"/>
          </a:xfrm>
        </p:grpSpPr>
        <p:sp>
          <p:nvSpPr>
            <p:cNvPr id="9675" name="Google Shape;9675;p70"/>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70"/>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70"/>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0"/>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9" name="Google Shape;9679;p70"/>
          <p:cNvGrpSpPr/>
          <p:nvPr/>
        </p:nvGrpSpPr>
        <p:grpSpPr>
          <a:xfrm>
            <a:off x="8029690" y="2693967"/>
            <a:ext cx="275278" cy="361969"/>
            <a:chOff x="-52074300" y="1911950"/>
            <a:chExt cx="242600" cy="319000"/>
          </a:xfrm>
        </p:grpSpPr>
        <p:sp>
          <p:nvSpPr>
            <p:cNvPr id="9680" name="Google Shape;9680;p70"/>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0"/>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70"/>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0"/>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4" name="Google Shape;9684;p70"/>
          <p:cNvGrpSpPr/>
          <p:nvPr/>
        </p:nvGrpSpPr>
        <p:grpSpPr>
          <a:xfrm>
            <a:off x="5287689" y="1305369"/>
            <a:ext cx="361998" cy="361090"/>
            <a:chOff x="-57578225" y="1904075"/>
            <a:chExt cx="319025" cy="318225"/>
          </a:xfrm>
        </p:grpSpPr>
        <p:sp>
          <p:nvSpPr>
            <p:cNvPr id="9685" name="Google Shape;9685;p70"/>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0"/>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0"/>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0"/>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9" name="Google Shape;9689;p70"/>
          <p:cNvGrpSpPr/>
          <p:nvPr/>
        </p:nvGrpSpPr>
        <p:grpSpPr>
          <a:xfrm>
            <a:off x="5310042" y="1778631"/>
            <a:ext cx="317290" cy="361090"/>
            <a:chOff x="-57558525" y="2294725"/>
            <a:chExt cx="279625" cy="318225"/>
          </a:xfrm>
        </p:grpSpPr>
        <p:sp>
          <p:nvSpPr>
            <p:cNvPr id="9690" name="Google Shape;9690;p70"/>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0"/>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0"/>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0"/>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0"/>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5" name="Google Shape;9695;p70"/>
          <p:cNvGrpSpPr/>
          <p:nvPr/>
        </p:nvGrpSpPr>
        <p:grpSpPr>
          <a:xfrm>
            <a:off x="5285901" y="2231215"/>
            <a:ext cx="365572" cy="361969"/>
            <a:chOff x="-57579800" y="2686975"/>
            <a:chExt cx="322175" cy="319000"/>
          </a:xfrm>
        </p:grpSpPr>
        <p:sp>
          <p:nvSpPr>
            <p:cNvPr id="9696" name="Google Shape;9696;p70"/>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70"/>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8" name="Google Shape;9698;p70"/>
          <p:cNvGrpSpPr/>
          <p:nvPr/>
        </p:nvGrpSpPr>
        <p:grpSpPr>
          <a:xfrm>
            <a:off x="7510682" y="1778631"/>
            <a:ext cx="367359" cy="361090"/>
            <a:chOff x="-55620975" y="2294725"/>
            <a:chExt cx="323750" cy="318225"/>
          </a:xfrm>
        </p:grpSpPr>
        <p:sp>
          <p:nvSpPr>
            <p:cNvPr id="9699" name="Google Shape;9699;p70"/>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0"/>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0"/>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0"/>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0"/>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0"/>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5" name="Google Shape;9705;p70"/>
          <p:cNvGrpSpPr/>
          <p:nvPr/>
        </p:nvGrpSpPr>
        <p:grpSpPr>
          <a:xfrm>
            <a:off x="7512923" y="2231130"/>
            <a:ext cx="362877" cy="361175"/>
            <a:chOff x="-55620175" y="2686900"/>
            <a:chExt cx="319800" cy="318300"/>
          </a:xfrm>
        </p:grpSpPr>
        <p:sp>
          <p:nvSpPr>
            <p:cNvPr id="9706" name="Google Shape;9706;p70"/>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70"/>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70"/>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0"/>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0" name="Google Shape;9710;p70"/>
          <p:cNvGrpSpPr/>
          <p:nvPr/>
        </p:nvGrpSpPr>
        <p:grpSpPr>
          <a:xfrm>
            <a:off x="6198887" y="2684124"/>
            <a:ext cx="361969" cy="361090"/>
            <a:chOff x="-53690500" y="1903275"/>
            <a:chExt cx="319000" cy="318225"/>
          </a:xfrm>
        </p:grpSpPr>
        <p:sp>
          <p:nvSpPr>
            <p:cNvPr id="9711" name="Google Shape;9711;p70"/>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0"/>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0"/>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0"/>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5" name="Google Shape;9715;p70"/>
          <p:cNvGrpSpPr/>
          <p:nvPr/>
        </p:nvGrpSpPr>
        <p:grpSpPr>
          <a:xfrm>
            <a:off x="6221226" y="3137587"/>
            <a:ext cx="317290" cy="359303"/>
            <a:chOff x="-53670800" y="2296300"/>
            <a:chExt cx="279625" cy="316650"/>
          </a:xfrm>
        </p:grpSpPr>
        <p:sp>
          <p:nvSpPr>
            <p:cNvPr id="9716" name="Google Shape;9716;p70"/>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70"/>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70"/>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0"/>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0" name="Google Shape;9720;p70"/>
          <p:cNvGrpSpPr/>
          <p:nvPr/>
        </p:nvGrpSpPr>
        <p:grpSpPr>
          <a:xfrm>
            <a:off x="6198887" y="3602925"/>
            <a:ext cx="361969" cy="361544"/>
            <a:chOff x="-53690500" y="2686575"/>
            <a:chExt cx="319000" cy="318625"/>
          </a:xfrm>
        </p:grpSpPr>
        <p:sp>
          <p:nvSpPr>
            <p:cNvPr id="9721" name="Google Shape;9721;p70"/>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0"/>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0"/>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70"/>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5" name="Google Shape;9725;p70"/>
          <p:cNvGrpSpPr/>
          <p:nvPr/>
        </p:nvGrpSpPr>
        <p:grpSpPr>
          <a:xfrm>
            <a:off x="8008669" y="3145785"/>
            <a:ext cx="317319" cy="360948"/>
            <a:chOff x="-52092425" y="2303525"/>
            <a:chExt cx="279650" cy="318100"/>
          </a:xfrm>
        </p:grpSpPr>
        <p:sp>
          <p:nvSpPr>
            <p:cNvPr id="9726" name="Google Shape;9726;p70"/>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0"/>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0"/>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70"/>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70"/>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1" name="Google Shape;9731;p70"/>
          <p:cNvGrpSpPr/>
          <p:nvPr/>
        </p:nvGrpSpPr>
        <p:grpSpPr>
          <a:xfrm>
            <a:off x="5727728" y="1306249"/>
            <a:ext cx="363756" cy="361090"/>
            <a:chOff x="-57189125" y="1904850"/>
            <a:chExt cx="320575" cy="318225"/>
          </a:xfrm>
        </p:grpSpPr>
        <p:sp>
          <p:nvSpPr>
            <p:cNvPr id="9732" name="Google Shape;9732;p70"/>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0"/>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0"/>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70"/>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70"/>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7" name="Google Shape;9737;p70"/>
          <p:cNvGrpSpPr/>
          <p:nvPr/>
        </p:nvGrpSpPr>
        <p:grpSpPr>
          <a:xfrm>
            <a:off x="5728621" y="1800985"/>
            <a:ext cx="361969" cy="316411"/>
            <a:chOff x="-57187550" y="2314425"/>
            <a:chExt cx="319000" cy="278850"/>
          </a:xfrm>
        </p:grpSpPr>
        <p:sp>
          <p:nvSpPr>
            <p:cNvPr id="9738" name="Google Shape;9738;p70"/>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70"/>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70"/>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70"/>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2" name="Google Shape;9742;p70"/>
          <p:cNvGrpSpPr/>
          <p:nvPr/>
        </p:nvGrpSpPr>
        <p:grpSpPr>
          <a:xfrm>
            <a:off x="5745585" y="2230534"/>
            <a:ext cx="328042" cy="361771"/>
            <a:chOff x="-57172600" y="2686375"/>
            <a:chExt cx="289100" cy="318825"/>
          </a:xfrm>
        </p:grpSpPr>
        <p:sp>
          <p:nvSpPr>
            <p:cNvPr id="9743" name="Google Shape;9743;p70"/>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0"/>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5" name="Google Shape;9745;p70"/>
          <p:cNvGrpSpPr/>
          <p:nvPr/>
        </p:nvGrpSpPr>
        <p:grpSpPr>
          <a:xfrm>
            <a:off x="7958434" y="1304461"/>
            <a:ext cx="361090" cy="359303"/>
            <a:chOff x="-55225575" y="1903275"/>
            <a:chExt cx="318225" cy="316650"/>
          </a:xfrm>
        </p:grpSpPr>
        <p:sp>
          <p:nvSpPr>
            <p:cNvPr id="9746" name="Google Shape;9746;p70"/>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70"/>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70"/>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70"/>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70"/>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1" name="Google Shape;9751;p70"/>
          <p:cNvGrpSpPr/>
          <p:nvPr/>
        </p:nvGrpSpPr>
        <p:grpSpPr>
          <a:xfrm>
            <a:off x="7969611" y="1780418"/>
            <a:ext cx="338736" cy="359303"/>
            <a:chOff x="-55217700" y="2296300"/>
            <a:chExt cx="298525" cy="316650"/>
          </a:xfrm>
        </p:grpSpPr>
        <p:sp>
          <p:nvSpPr>
            <p:cNvPr id="9752" name="Google Shape;9752;p70"/>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70"/>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70"/>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70"/>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6" name="Google Shape;9756;p70"/>
          <p:cNvGrpSpPr/>
          <p:nvPr/>
        </p:nvGrpSpPr>
        <p:grpSpPr>
          <a:xfrm>
            <a:off x="7957541" y="2233002"/>
            <a:ext cx="362877" cy="359303"/>
            <a:chOff x="-55229525" y="2688550"/>
            <a:chExt cx="319800" cy="316650"/>
          </a:xfrm>
        </p:grpSpPr>
        <p:sp>
          <p:nvSpPr>
            <p:cNvPr id="9757" name="Google Shape;9757;p70"/>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70"/>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70"/>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70"/>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1" name="Google Shape;9761;p70"/>
          <p:cNvGrpSpPr/>
          <p:nvPr/>
        </p:nvGrpSpPr>
        <p:grpSpPr>
          <a:xfrm>
            <a:off x="6653760" y="2684124"/>
            <a:ext cx="338765" cy="361090"/>
            <a:chOff x="-53288825" y="1903275"/>
            <a:chExt cx="298550" cy="318225"/>
          </a:xfrm>
        </p:grpSpPr>
        <p:sp>
          <p:nvSpPr>
            <p:cNvPr id="9762" name="Google Shape;9762;p70"/>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70"/>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70"/>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5" name="Google Shape;9765;p70"/>
          <p:cNvGrpSpPr/>
          <p:nvPr/>
        </p:nvGrpSpPr>
        <p:grpSpPr>
          <a:xfrm>
            <a:off x="6642143" y="3135800"/>
            <a:ext cx="361998" cy="361090"/>
            <a:chOff x="-53299850" y="2294725"/>
            <a:chExt cx="319025" cy="318225"/>
          </a:xfrm>
        </p:grpSpPr>
        <p:sp>
          <p:nvSpPr>
            <p:cNvPr id="9766" name="Google Shape;9766;p70"/>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70"/>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8" name="Google Shape;9768;p70"/>
          <p:cNvGrpSpPr/>
          <p:nvPr/>
        </p:nvGrpSpPr>
        <p:grpSpPr>
          <a:xfrm>
            <a:off x="6664936" y="3604259"/>
            <a:ext cx="316411" cy="360211"/>
            <a:chOff x="-53278575" y="2687750"/>
            <a:chExt cx="278850" cy="317450"/>
          </a:xfrm>
        </p:grpSpPr>
        <p:sp>
          <p:nvSpPr>
            <p:cNvPr id="9769" name="Google Shape;9769;p70"/>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70"/>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0"/>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70"/>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3" name="Google Shape;9773;p70"/>
          <p:cNvGrpSpPr/>
          <p:nvPr/>
        </p:nvGrpSpPr>
        <p:grpSpPr>
          <a:xfrm>
            <a:off x="7986330" y="3603947"/>
            <a:ext cx="361998" cy="362310"/>
            <a:chOff x="-52101875" y="2687475"/>
            <a:chExt cx="319025" cy="319300"/>
          </a:xfrm>
        </p:grpSpPr>
        <p:sp>
          <p:nvSpPr>
            <p:cNvPr id="9774" name="Google Shape;9774;p70"/>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70"/>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0"/>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0"/>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8" name="Google Shape;9778;p70"/>
          <p:cNvGrpSpPr/>
          <p:nvPr/>
        </p:nvGrpSpPr>
        <p:grpSpPr>
          <a:xfrm>
            <a:off x="6201079" y="1305369"/>
            <a:ext cx="317290" cy="361090"/>
            <a:chOff x="-56774050" y="1904075"/>
            <a:chExt cx="279625" cy="318225"/>
          </a:xfrm>
        </p:grpSpPr>
        <p:sp>
          <p:nvSpPr>
            <p:cNvPr id="9779" name="Google Shape;9779;p70"/>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70"/>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1" name="Google Shape;9781;p70"/>
          <p:cNvGrpSpPr/>
          <p:nvPr/>
        </p:nvGrpSpPr>
        <p:grpSpPr>
          <a:xfrm>
            <a:off x="6201079" y="1778631"/>
            <a:ext cx="317290" cy="361090"/>
            <a:chOff x="-56774850" y="2294725"/>
            <a:chExt cx="279625" cy="318225"/>
          </a:xfrm>
        </p:grpSpPr>
        <p:sp>
          <p:nvSpPr>
            <p:cNvPr id="9782" name="Google Shape;9782;p70"/>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70"/>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70"/>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5" name="Google Shape;9785;p70"/>
          <p:cNvGrpSpPr/>
          <p:nvPr/>
        </p:nvGrpSpPr>
        <p:grpSpPr>
          <a:xfrm>
            <a:off x="6222086" y="2231215"/>
            <a:ext cx="275278" cy="360182"/>
            <a:chOff x="-56756725" y="2686975"/>
            <a:chExt cx="242600" cy="317425"/>
          </a:xfrm>
        </p:grpSpPr>
        <p:sp>
          <p:nvSpPr>
            <p:cNvPr id="9786" name="Google Shape;9786;p70"/>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0"/>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0"/>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9" name="Google Shape;9789;p70"/>
          <p:cNvGrpSpPr/>
          <p:nvPr/>
        </p:nvGrpSpPr>
        <p:grpSpPr>
          <a:xfrm>
            <a:off x="4870518" y="2684124"/>
            <a:ext cx="337346" cy="361998"/>
            <a:chOff x="-54826975" y="1903275"/>
            <a:chExt cx="297300" cy="319025"/>
          </a:xfrm>
        </p:grpSpPr>
        <p:sp>
          <p:nvSpPr>
            <p:cNvPr id="9790" name="Google Shape;9790;p70"/>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70"/>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70"/>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3" name="Google Shape;9793;p70"/>
          <p:cNvGrpSpPr/>
          <p:nvPr/>
        </p:nvGrpSpPr>
        <p:grpSpPr>
          <a:xfrm>
            <a:off x="4858206" y="3137587"/>
            <a:ext cx="361969" cy="359274"/>
            <a:chOff x="-54836500" y="2296300"/>
            <a:chExt cx="319000" cy="316625"/>
          </a:xfrm>
        </p:grpSpPr>
        <p:sp>
          <p:nvSpPr>
            <p:cNvPr id="9794" name="Google Shape;9794;p70"/>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70"/>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70"/>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70"/>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8" name="Google Shape;9798;p70"/>
          <p:cNvGrpSpPr/>
          <p:nvPr/>
        </p:nvGrpSpPr>
        <p:grpSpPr>
          <a:xfrm>
            <a:off x="4879652" y="3604259"/>
            <a:ext cx="319078" cy="361090"/>
            <a:chOff x="-54817600" y="2687750"/>
            <a:chExt cx="281200" cy="318225"/>
          </a:xfrm>
        </p:grpSpPr>
        <p:sp>
          <p:nvSpPr>
            <p:cNvPr id="9799" name="Google Shape;9799;p70"/>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0"/>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70"/>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0"/>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3" name="Google Shape;9803;p70"/>
          <p:cNvGrpSpPr/>
          <p:nvPr/>
        </p:nvGrpSpPr>
        <p:grpSpPr>
          <a:xfrm>
            <a:off x="7110476" y="2684124"/>
            <a:ext cx="317290" cy="359303"/>
            <a:chOff x="-52887125" y="1903275"/>
            <a:chExt cx="279625" cy="316650"/>
          </a:xfrm>
        </p:grpSpPr>
        <p:sp>
          <p:nvSpPr>
            <p:cNvPr id="9804" name="Google Shape;9804;p70"/>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70"/>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6" name="Google Shape;9806;p70"/>
          <p:cNvGrpSpPr/>
          <p:nvPr/>
        </p:nvGrpSpPr>
        <p:grpSpPr>
          <a:xfrm>
            <a:off x="7089030" y="3134920"/>
            <a:ext cx="360182" cy="361969"/>
            <a:chOff x="-52906025" y="2293950"/>
            <a:chExt cx="317425" cy="319000"/>
          </a:xfrm>
        </p:grpSpPr>
        <p:sp>
          <p:nvSpPr>
            <p:cNvPr id="9807" name="Google Shape;9807;p70"/>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70"/>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0"/>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0" name="Google Shape;9810;p70"/>
          <p:cNvGrpSpPr/>
          <p:nvPr/>
        </p:nvGrpSpPr>
        <p:grpSpPr>
          <a:xfrm>
            <a:off x="7110476" y="3603379"/>
            <a:ext cx="317290" cy="361090"/>
            <a:chOff x="-52887125" y="2686975"/>
            <a:chExt cx="279625" cy="318225"/>
          </a:xfrm>
        </p:grpSpPr>
        <p:sp>
          <p:nvSpPr>
            <p:cNvPr id="9811" name="Google Shape;9811;p70"/>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0"/>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70"/>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70"/>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5" name="Google Shape;9815;p70"/>
          <p:cNvGrpSpPr/>
          <p:nvPr/>
        </p:nvGrpSpPr>
        <p:grpSpPr>
          <a:xfrm>
            <a:off x="6220848" y="4062998"/>
            <a:ext cx="318170" cy="359303"/>
            <a:chOff x="-51722225" y="1915100"/>
            <a:chExt cx="280400" cy="316650"/>
          </a:xfrm>
        </p:grpSpPr>
        <p:sp>
          <p:nvSpPr>
            <p:cNvPr id="9816" name="Google Shape;9816;p70"/>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0"/>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70"/>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0"/>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0" name="Google Shape;9820;p70"/>
          <p:cNvGrpSpPr/>
          <p:nvPr/>
        </p:nvGrpSpPr>
        <p:grpSpPr>
          <a:xfrm>
            <a:off x="6616678" y="1303695"/>
            <a:ext cx="370905" cy="360976"/>
            <a:chOff x="-56407800" y="1902600"/>
            <a:chExt cx="326875" cy="318125"/>
          </a:xfrm>
        </p:grpSpPr>
        <p:sp>
          <p:nvSpPr>
            <p:cNvPr id="9821" name="Google Shape;9821;p70"/>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0"/>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0"/>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4" name="Google Shape;9824;p70"/>
          <p:cNvGrpSpPr/>
          <p:nvPr/>
        </p:nvGrpSpPr>
        <p:grpSpPr>
          <a:xfrm>
            <a:off x="6622479" y="1790262"/>
            <a:ext cx="359303" cy="338736"/>
            <a:chOff x="-56401500" y="2304975"/>
            <a:chExt cx="316650" cy="298525"/>
          </a:xfrm>
        </p:grpSpPr>
        <p:sp>
          <p:nvSpPr>
            <p:cNvPr id="9825" name="Google Shape;9825;p70"/>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70"/>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70"/>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0"/>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9" name="Google Shape;9829;p70"/>
          <p:cNvGrpSpPr/>
          <p:nvPr/>
        </p:nvGrpSpPr>
        <p:grpSpPr>
          <a:xfrm>
            <a:off x="5328863" y="2682337"/>
            <a:ext cx="319985" cy="361090"/>
            <a:chOff x="-54426150" y="1901700"/>
            <a:chExt cx="282000" cy="318225"/>
          </a:xfrm>
        </p:grpSpPr>
        <p:sp>
          <p:nvSpPr>
            <p:cNvPr id="9830" name="Google Shape;9830;p70"/>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70"/>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0"/>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0"/>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4" name="Google Shape;9834;p70"/>
          <p:cNvGrpSpPr/>
          <p:nvPr/>
        </p:nvGrpSpPr>
        <p:grpSpPr>
          <a:xfrm>
            <a:off x="5328863" y="3135800"/>
            <a:ext cx="319985" cy="361998"/>
            <a:chOff x="-54426150" y="2294725"/>
            <a:chExt cx="282000" cy="319025"/>
          </a:xfrm>
        </p:grpSpPr>
        <p:sp>
          <p:nvSpPr>
            <p:cNvPr id="9835" name="Google Shape;9835;p70"/>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0"/>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70"/>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70"/>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70"/>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0" name="Google Shape;9840;p70"/>
          <p:cNvGrpSpPr/>
          <p:nvPr/>
        </p:nvGrpSpPr>
        <p:grpSpPr>
          <a:xfrm>
            <a:off x="5327076" y="3603379"/>
            <a:ext cx="323560" cy="361969"/>
            <a:chOff x="-54427725" y="2686975"/>
            <a:chExt cx="285150" cy="319000"/>
          </a:xfrm>
        </p:grpSpPr>
        <p:sp>
          <p:nvSpPr>
            <p:cNvPr id="9841" name="Google Shape;9841;p70"/>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0"/>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70"/>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0"/>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0"/>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6" name="Google Shape;9846;p70"/>
          <p:cNvGrpSpPr/>
          <p:nvPr/>
        </p:nvGrpSpPr>
        <p:grpSpPr>
          <a:xfrm>
            <a:off x="7533634" y="2684351"/>
            <a:ext cx="359303" cy="359984"/>
            <a:chOff x="-52513800" y="1903475"/>
            <a:chExt cx="316650" cy="317250"/>
          </a:xfrm>
        </p:grpSpPr>
        <p:sp>
          <p:nvSpPr>
            <p:cNvPr id="9847" name="Google Shape;9847;p70"/>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0"/>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9" name="Google Shape;9849;p70"/>
          <p:cNvGrpSpPr/>
          <p:nvPr/>
        </p:nvGrpSpPr>
        <p:grpSpPr>
          <a:xfrm>
            <a:off x="7543464" y="3136708"/>
            <a:ext cx="339644" cy="360182"/>
            <a:chOff x="-52505925" y="2295525"/>
            <a:chExt cx="299325" cy="317425"/>
          </a:xfrm>
        </p:grpSpPr>
        <p:sp>
          <p:nvSpPr>
            <p:cNvPr id="9850" name="Google Shape;9850;p70"/>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0"/>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0"/>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70"/>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4" name="Google Shape;9854;p70"/>
          <p:cNvGrpSpPr/>
          <p:nvPr/>
        </p:nvGrpSpPr>
        <p:grpSpPr>
          <a:xfrm>
            <a:off x="7554641" y="3603379"/>
            <a:ext cx="317290" cy="361090"/>
            <a:chOff x="-52494100" y="2686975"/>
            <a:chExt cx="279625" cy="318225"/>
          </a:xfrm>
        </p:grpSpPr>
        <p:sp>
          <p:nvSpPr>
            <p:cNvPr id="9855" name="Google Shape;9855;p70"/>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0"/>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0"/>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0"/>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9" name="Google Shape;9859;p70"/>
          <p:cNvGrpSpPr/>
          <p:nvPr/>
        </p:nvGrpSpPr>
        <p:grpSpPr>
          <a:xfrm>
            <a:off x="6665412" y="4064322"/>
            <a:ext cx="315503" cy="361090"/>
            <a:chOff x="-51708850" y="2305750"/>
            <a:chExt cx="278050" cy="318225"/>
          </a:xfrm>
        </p:grpSpPr>
        <p:sp>
          <p:nvSpPr>
            <p:cNvPr id="9860" name="Google Shape;9860;p70"/>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0"/>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70"/>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3" name="Google Shape;9863;p70"/>
          <p:cNvGrpSpPr/>
          <p:nvPr/>
        </p:nvGrpSpPr>
        <p:grpSpPr>
          <a:xfrm>
            <a:off x="7536807" y="1306109"/>
            <a:ext cx="319089" cy="362073"/>
            <a:chOff x="1044400" y="2917425"/>
            <a:chExt cx="248125" cy="281550"/>
          </a:xfrm>
        </p:grpSpPr>
        <p:sp>
          <p:nvSpPr>
            <p:cNvPr id="9864" name="Google Shape;9864;p70"/>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70"/>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0"/>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0"/>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0"/>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chemeClr val="dk2"/>
            </a:solidFill>
            <a:ln>
              <a:noFill/>
            </a:ln>
          </p:spPr>
        </p:sp>
        <p:sp>
          <p:nvSpPr>
            <p:cNvPr id="9869" name="Google Shape;9869;p70"/>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chemeClr val="dk2"/>
            </a:solidFill>
            <a:ln>
              <a:noFill/>
            </a:ln>
          </p:spPr>
        </p:sp>
        <p:sp>
          <p:nvSpPr>
            <p:cNvPr id="9870" name="Google Shape;9870;p70"/>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chemeClr val="dk2"/>
            </a:solidFill>
            <a:ln>
              <a:noFill/>
            </a:ln>
          </p:spPr>
        </p:sp>
        <p:sp>
          <p:nvSpPr>
            <p:cNvPr id="9871" name="Google Shape;9871;p70"/>
            <p:cNvSpPr/>
            <p:nvPr/>
          </p:nvSpPr>
          <p:spPr>
            <a:xfrm>
              <a:off x="1205975" y="2965750"/>
              <a:ext cx="21000" cy="16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70"/>
            <p:cNvSpPr/>
            <p:nvPr/>
          </p:nvSpPr>
          <p:spPr>
            <a:xfrm>
              <a:off x="1082225" y="2937250"/>
              <a:ext cx="11400" cy="26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73" name="Google Shape;9873;p70"/>
          <p:cNvSpPr/>
          <p:nvPr/>
        </p:nvSpPr>
        <p:spPr>
          <a:xfrm>
            <a:off x="6633660" y="2232052"/>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877" name="Shape 9877"/>
        <p:cNvGrpSpPr/>
        <p:nvPr/>
      </p:nvGrpSpPr>
      <p:grpSpPr>
        <a:xfrm>
          <a:off x="0" y="0"/>
          <a:ext cx="0" cy="0"/>
          <a:chOff x="0" y="0"/>
          <a:chExt cx="0" cy="0"/>
        </a:xfrm>
      </p:grpSpPr>
      <p:sp>
        <p:nvSpPr>
          <p:cNvPr id="9878" name="Google Shape;9878;p71"/>
          <p:cNvSpPr txBox="1"/>
          <p:nvPr>
            <p:ph idx="4294967295" type="title"/>
          </p:nvPr>
        </p:nvSpPr>
        <p:spPr>
          <a:xfrm>
            <a:off x="849675"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9879" name="Google Shape;9879;p71"/>
          <p:cNvSpPr txBox="1"/>
          <p:nvPr>
            <p:ph idx="4294967295" type="title"/>
          </p:nvPr>
        </p:nvSpPr>
        <p:spPr>
          <a:xfrm>
            <a:off x="4858400"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9880" name="Google Shape;9880;p71"/>
          <p:cNvGrpSpPr/>
          <p:nvPr/>
        </p:nvGrpSpPr>
        <p:grpSpPr>
          <a:xfrm>
            <a:off x="889109" y="1303003"/>
            <a:ext cx="278288" cy="357036"/>
            <a:chOff x="-50489600" y="1947400"/>
            <a:chExt cx="233150" cy="299125"/>
          </a:xfrm>
        </p:grpSpPr>
        <p:sp>
          <p:nvSpPr>
            <p:cNvPr id="9881" name="Google Shape;9881;p71"/>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71"/>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3" name="Google Shape;9883;p71"/>
          <p:cNvGrpSpPr/>
          <p:nvPr/>
        </p:nvGrpSpPr>
        <p:grpSpPr>
          <a:xfrm>
            <a:off x="849616" y="1757960"/>
            <a:ext cx="357274" cy="358199"/>
            <a:chOff x="-50523475" y="2316000"/>
            <a:chExt cx="299325" cy="300100"/>
          </a:xfrm>
        </p:grpSpPr>
        <p:sp>
          <p:nvSpPr>
            <p:cNvPr id="9884" name="Google Shape;9884;p71"/>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71"/>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6" name="Google Shape;9886;p71"/>
          <p:cNvGrpSpPr/>
          <p:nvPr/>
        </p:nvGrpSpPr>
        <p:grpSpPr>
          <a:xfrm>
            <a:off x="848213" y="2207269"/>
            <a:ext cx="360079" cy="357304"/>
            <a:chOff x="-50524250" y="2686150"/>
            <a:chExt cx="301675" cy="299350"/>
          </a:xfrm>
        </p:grpSpPr>
        <p:sp>
          <p:nvSpPr>
            <p:cNvPr id="9887" name="Google Shape;9887;p71"/>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71"/>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71"/>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71"/>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71"/>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71"/>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3" name="Google Shape;9893;p71"/>
          <p:cNvGrpSpPr/>
          <p:nvPr/>
        </p:nvGrpSpPr>
        <p:grpSpPr>
          <a:xfrm>
            <a:off x="3070976" y="1333082"/>
            <a:ext cx="358199" cy="359154"/>
            <a:chOff x="-48633950" y="1972600"/>
            <a:chExt cx="300100" cy="300900"/>
          </a:xfrm>
        </p:grpSpPr>
        <p:sp>
          <p:nvSpPr>
            <p:cNvPr id="9894" name="Google Shape;9894;p71"/>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71"/>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6" name="Google Shape;9896;p71"/>
          <p:cNvGrpSpPr/>
          <p:nvPr/>
        </p:nvGrpSpPr>
        <p:grpSpPr>
          <a:xfrm>
            <a:off x="3071439" y="2237377"/>
            <a:ext cx="357274" cy="357274"/>
            <a:chOff x="-48633175" y="2711375"/>
            <a:chExt cx="299325" cy="299325"/>
          </a:xfrm>
        </p:grpSpPr>
        <p:sp>
          <p:nvSpPr>
            <p:cNvPr id="9897" name="Google Shape;9897;p71"/>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71"/>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9" name="Google Shape;9899;p71"/>
          <p:cNvGrpSpPr/>
          <p:nvPr/>
        </p:nvGrpSpPr>
        <p:grpSpPr>
          <a:xfrm>
            <a:off x="1757928" y="2689329"/>
            <a:ext cx="314006" cy="358229"/>
            <a:chOff x="-46753100" y="1965500"/>
            <a:chExt cx="263075" cy="300125"/>
          </a:xfrm>
        </p:grpSpPr>
        <p:sp>
          <p:nvSpPr>
            <p:cNvPr id="9900" name="Google Shape;9900;p71"/>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71"/>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2" name="Google Shape;9902;p71"/>
          <p:cNvGrpSpPr/>
          <p:nvPr/>
        </p:nvGrpSpPr>
        <p:grpSpPr>
          <a:xfrm>
            <a:off x="1735354" y="3156542"/>
            <a:ext cx="359154" cy="315916"/>
            <a:chOff x="-46772025" y="2350650"/>
            <a:chExt cx="300900" cy="264675"/>
          </a:xfrm>
        </p:grpSpPr>
        <p:sp>
          <p:nvSpPr>
            <p:cNvPr id="9903" name="Google Shape;9903;p71"/>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1"/>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5" name="Google Shape;9905;p71"/>
          <p:cNvGrpSpPr/>
          <p:nvPr/>
        </p:nvGrpSpPr>
        <p:grpSpPr>
          <a:xfrm>
            <a:off x="1735354" y="3590820"/>
            <a:ext cx="359154" cy="359154"/>
            <a:chOff x="-46772025" y="2701925"/>
            <a:chExt cx="300900" cy="300900"/>
          </a:xfrm>
        </p:grpSpPr>
        <p:sp>
          <p:nvSpPr>
            <p:cNvPr id="9906" name="Google Shape;9906;p71"/>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71"/>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08" name="Google Shape;9908;p71"/>
          <p:cNvSpPr/>
          <p:nvPr/>
        </p:nvSpPr>
        <p:spPr>
          <a:xfrm>
            <a:off x="3964861" y="27315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09" name="Google Shape;9909;p71"/>
          <p:cNvGrpSpPr/>
          <p:nvPr/>
        </p:nvGrpSpPr>
        <p:grpSpPr>
          <a:xfrm>
            <a:off x="1293035" y="1303928"/>
            <a:ext cx="358199" cy="359154"/>
            <a:chOff x="-50154075" y="1948175"/>
            <a:chExt cx="300100" cy="300900"/>
          </a:xfrm>
        </p:grpSpPr>
        <p:sp>
          <p:nvSpPr>
            <p:cNvPr id="9910" name="Google Shape;9910;p71"/>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71"/>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2" name="Google Shape;9912;p71"/>
          <p:cNvGrpSpPr/>
          <p:nvPr/>
        </p:nvGrpSpPr>
        <p:grpSpPr>
          <a:xfrm>
            <a:off x="1293035" y="1758885"/>
            <a:ext cx="358199" cy="358229"/>
            <a:chOff x="-50154850" y="2316775"/>
            <a:chExt cx="300100" cy="300125"/>
          </a:xfrm>
        </p:grpSpPr>
        <p:sp>
          <p:nvSpPr>
            <p:cNvPr id="9913" name="Google Shape;9913;p71"/>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71"/>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5" name="Google Shape;9915;p71"/>
          <p:cNvGrpSpPr/>
          <p:nvPr/>
        </p:nvGrpSpPr>
        <p:grpSpPr>
          <a:xfrm>
            <a:off x="1288813" y="2205896"/>
            <a:ext cx="366644" cy="356558"/>
            <a:chOff x="-50158000" y="2685000"/>
            <a:chExt cx="307175" cy="298725"/>
          </a:xfrm>
        </p:grpSpPr>
        <p:sp>
          <p:nvSpPr>
            <p:cNvPr id="9916" name="Google Shape;9916;p71"/>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1"/>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8" name="Google Shape;9918;p71"/>
          <p:cNvGrpSpPr/>
          <p:nvPr/>
        </p:nvGrpSpPr>
        <p:grpSpPr>
          <a:xfrm>
            <a:off x="3070499" y="1788993"/>
            <a:ext cx="359154" cy="361004"/>
            <a:chOff x="-48634750" y="2342000"/>
            <a:chExt cx="300900" cy="302450"/>
          </a:xfrm>
        </p:grpSpPr>
        <p:sp>
          <p:nvSpPr>
            <p:cNvPr id="9919" name="Google Shape;9919;p71"/>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1"/>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71"/>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71"/>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71"/>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71"/>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1"/>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1"/>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7" name="Google Shape;9927;p71"/>
          <p:cNvGrpSpPr/>
          <p:nvPr/>
        </p:nvGrpSpPr>
        <p:grpSpPr>
          <a:xfrm>
            <a:off x="3521599" y="1334007"/>
            <a:ext cx="361004" cy="358229"/>
            <a:chOff x="-48266125" y="1973375"/>
            <a:chExt cx="302450" cy="300125"/>
          </a:xfrm>
        </p:grpSpPr>
        <p:sp>
          <p:nvSpPr>
            <p:cNvPr id="9928" name="Google Shape;9928;p71"/>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71"/>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1"/>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1"/>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71"/>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1"/>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4" name="Google Shape;9934;p71"/>
          <p:cNvGrpSpPr/>
          <p:nvPr/>
        </p:nvGrpSpPr>
        <p:grpSpPr>
          <a:xfrm>
            <a:off x="3548844" y="1789769"/>
            <a:ext cx="306516" cy="358349"/>
            <a:chOff x="-48237000" y="2342650"/>
            <a:chExt cx="256800" cy="300225"/>
          </a:xfrm>
        </p:grpSpPr>
        <p:sp>
          <p:nvSpPr>
            <p:cNvPr id="9935" name="Google Shape;9935;p71"/>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71"/>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71"/>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8" name="Google Shape;9938;p71"/>
          <p:cNvGrpSpPr/>
          <p:nvPr/>
        </p:nvGrpSpPr>
        <p:grpSpPr>
          <a:xfrm>
            <a:off x="2180338" y="2690046"/>
            <a:ext cx="361034" cy="355633"/>
            <a:chOff x="-46404975" y="1966100"/>
            <a:chExt cx="302475" cy="297950"/>
          </a:xfrm>
        </p:grpSpPr>
        <p:sp>
          <p:nvSpPr>
            <p:cNvPr id="9939" name="Google Shape;9939;p71"/>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1"/>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1"/>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1"/>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3" name="Google Shape;9943;p71"/>
          <p:cNvGrpSpPr/>
          <p:nvPr/>
        </p:nvGrpSpPr>
        <p:grpSpPr>
          <a:xfrm>
            <a:off x="2181740" y="3135863"/>
            <a:ext cx="358229" cy="358199"/>
            <a:chOff x="-46401050" y="2333325"/>
            <a:chExt cx="300125" cy="300100"/>
          </a:xfrm>
        </p:grpSpPr>
        <p:sp>
          <p:nvSpPr>
            <p:cNvPr id="9944" name="Google Shape;9944;p71"/>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1"/>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1"/>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1"/>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48" name="Google Shape;9948;p71"/>
          <p:cNvSpPr/>
          <p:nvPr/>
        </p:nvSpPr>
        <p:spPr>
          <a:xfrm>
            <a:off x="2183438" y="35915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49" name="Google Shape;9949;p71"/>
          <p:cNvGrpSpPr/>
          <p:nvPr/>
        </p:nvGrpSpPr>
        <p:grpSpPr>
          <a:xfrm>
            <a:off x="3961830" y="3146218"/>
            <a:ext cx="359154" cy="359124"/>
            <a:chOff x="-44914800" y="2342000"/>
            <a:chExt cx="300900" cy="300875"/>
          </a:xfrm>
        </p:grpSpPr>
        <p:sp>
          <p:nvSpPr>
            <p:cNvPr id="9950" name="Google Shape;9950;p71"/>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71"/>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1"/>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53" name="Google Shape;9953;p71"/>
          <p:cNvSpPr/>
          <p:nvPr/>
        </p:nvSpPr>
        <p:spPr>
          <a:xfrm>
            <a:off x="1739586" y="13031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54" name="Google Shape;9954;p71"/>
          <p:cNvGrpSpPr/>
          <p:nvPr/>
        </p:nvGrpSpPr>
        <p:grpSpPr>
          <a:xfrm>
            <a:off x="1735816" y="1758736"/>
            <a:ext cx="359154" cy="357424"/>
            <a:chOff x="-49786250" y="2316650"/>
            <a:chExt cx="300900" cy="299450"/>
          </a:xfrm>
        </p:grpSpPr>
        <p:sp>
          <p:nvSpPr>
            <p:cNvPr id="9955" name="Google Shape;9955;p71"/>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1"/>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71"/>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71"/>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71"/>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71"/>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1"/>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62" name="Google Shape;9962;p71"/>
          <p:cNvSpPr/>
          <p:nvPr/>
        </p:nvSpPr>
        <p:spPr>
          <a:xfrm>
            <a:off x="1731604" y="22052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71"/>
          <p:cNvSpPr/>
          <p:nvPr/>
        </p:nvSpPr>
        <p:spPr>
          <a:xfrm>
            <a:off x="3971472" y="13348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64" name="Google Shape;9964;p71"/>
          <p:cNvGrpSpPr/>
          <p:nvPr/>
        </p:nvGrpSpPr>
        <p:grpSpPr>
          <a:xfrm>
            <a:off x="4033144" y="1788993"/>
            <a:ext cx="230365" cy="359124"/>
            <a:chOff x="-47842400" y="2342000"/>
            <a:chExt cx="193000" cy="300875"/>
          </a:xfrm>
        </p:grpSpPr>
        <p:sp>
          <p:nvSpPr>
            <p:cNvPr id="9965" name="Google Shape;9965;p71"/>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71"/>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71"/>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8" name="Google Shape;9968;p71"/>
          <p:cNvGrpSpPr/>
          <p:nvPr/>
        </p:nvGrpSpPr>
        <p:grpSpPr>
          <a:xfrm>
            <a:off x="3969212" y="2236452"/>
            <a:ext cx="358229" cy="359154"/>
            <a:chOff x="-47896750" y="2710600"/>
            <a:chExt cx="300125" cy="300900"/>
          </a:xfrm>
        </p:grpSpPr>
        <p:sp>
          <p:nvSpPr>
            <p:cNvPr id="9969" name="Google Shape;9969;p71"/>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1"/>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71"/>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71"/>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3" name="Google Shape;9973;p71"/>
          <p:cNvGrpSpPr/>
          <p:nvPr/>
        </p:nvGrpSpPr>
        <p:grpSpPr>
          <a:xfrm>
            <a:off x="2624852" y="2710009"/>
            <a:ext cx="359154" cy="314991"/>
            <a:chOff x="-46033225" y="1982825"/>
            <a:chExt cx="300900" cy="263900"/>
          </a:xfrm>
        </p:grpSpPr>
        <p:sp>
          <p:nvSpPr>
            <p:cNvPr id="9974" name="Google Shape;9974;p71"/>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71"/>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1"/>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7" name="Google Shape;9977;p71"/>
          <p:cNvGrpSpPr/>
          <p:nvPr/>
        </p:nvGrpSpPr>
        <p:grpSpPr>
          <a:xfrm>
            <a:off x="2621569" y="3137266"/>
            <a:ext cx="365719" cy="326151"/>
            <a:chOff x="-46034000" y="2334500"/>
            <a:chExt cx="306400" cy="273250"/>
          </a:xfrm>
        </p:grpSpPr>
        <p:sp>
          <p:nvSpPr>
            <p:cNvPr id="9978" name="Google Shape;9978;p71"/>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71"/>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1"/>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1" name="Google Shape;9981;p71"/>
          <p:cNvGrpSpPr/>
          <p:nvPr/>
        </p:nvGrpSpPr>
        <p:grpSpPr>
          <a:xfrm>
            <a:off x="2667627" y="3591655"/>
            <a:ext cx="273603" cy="356439"/>
            <a:chOff x="-45998575" y="2702625"/>
            <a:chExt cx="229225" cy="298625"/>
          </a:xfrm>
        </p:grpSpPr>
        <p:sp>
          <p:nvSpPr>
            <p:cNvPr id="9982" name="Google Shape;9982;p71"/>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1"/>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71"/>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71"/>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1"/>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1"/>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71"/>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89" name="Google Shape;9989;p71"/>
          <p:cNvSpPr/>
          <p:nvPr/>
        </p:nvSpPr>
        <p:spPr>
          <a:xfrm>
            <a:off x="3986479" y="36127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71"/>
          <p:cNvSpPr/>
          <p:nvPr/>
        </p:nvSpPr>
        <p:spPr>
          <a:xfrm>
            <a:off x="2183447" y="13131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91" name="Google Shape;9991;p71"/>
          <p:cNvGrpSpPr/>
          <p:nvPr/>
        </p:nvGrpSpPr>
        <p:grpSpPr>
          <a:xfrm>
            <a:off x="2203197" y="2205419"/>
            <a:ext cx="314961" cy="361034"/>
            <a:chOff x="-49398750" y="2684600"/>
            <a:chExt cx="263875" cy="302475"/>
          </a:xfrm>
        </p:grpSpPr>
        <p:sp>
          <p:nvSpPr>
            <p:cNvPr id="9992" name="Google Shape;9992;p71"/>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1"/>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1"/>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5" name="Google Shape;9995;p71"/>
          <p:cNvGrpSpPr/>
          <p:nvPr/>
        </p:nvGrpSpPr>
        <p:grpSpPr>
          <a:xfrm>
            <a:off x="873121" y="2699684"/>
            <a:ext cx="314006" cy="359154"/>
            <a:chOff x="-47509225" y="1974175"/>
            <a:chExt cx="263075" cy="300900"/>
          </a:xfrm>
        </p:grpSpPr>
        <p:sp>
          <p:nvSpPr>
            <p:cNvPr id="9996" name="Google Shape;9996;p71"/>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71"/>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1"/>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1"/>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1"/>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1" name="Google Shape;10001;p71"/>
          <p:cNvGrpSpPr/>
          <p:nvPr/>
        </p:nvGrpSpPr>
        <p:grpSpPr>
          <a:xfrm>
            <a:off x="849622" y="3146218"/>
            <a:ext cx="361004" cy="357961"/>
            <a:chOff x="-47529700" y="2342000"/>
            <a:chExt cx="302450" cy="299900"/>
          </a:xfrm>
        </p:grpSpPr>
        <p:sp>
          <p:nvSpPr>
            <p:cNvPr id="10002" name="Google Shape;10002;p71"/>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71"/>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4" name="Google Shape;10004;p71"/>
          <p:cNvGrpSpPr/>
          <p:nvPr/>
        </p:nvGrpSpPr>
        <p:grpSpPr>
          <a:xfrm>
            <a:off x="851025" y="3645367"/>
            <a:ext cx="358199" cy="272648"/>
            <a:chOff x="-47527350" y="2747625"/>
            <a:chExt cx="300100" cy="228425"/>
          </a:xfrm>
        </p:grpSpPr>
        <p:sp>
          <p:nvSpPr>
            <p:cNvPr id="10005" name="Google Shape;10005;p71"/>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71"/>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71"/>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71"/>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1"/>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71"/>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11" name="Google Shape;10011;p71"/>
          <p:cNvSpPr/>
          <p:nvPr/>
        </p:nvSpPr>
        <p:spPr>
          <a:xfrm>
            <a:off x="3077474" y="26870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12" name="Google Shape;10012;p71"/>
          <p:cNvGrpSpPr/>
          <p:nvPr/>
        </p:nvGrpSpPr>
        <p:grpSpPr>
          <a:xfrm>
            <a:off x="3073924" y="3158422"/>
            <a:ext cx="358229" cy="314961"/>
            <a:chOff x="-45664625" y="2352225"/>
            <a:chExt cx="300125" cy="263875"/>
          </a:xfrm>
        </p:grpSpPr>
        <p:sp>
          <p:nvSpPr>
            <p:cNvPr id="10013" name="Google Shape;10013;p71"/>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1"/>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1"/>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1"/>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71"/>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71"/>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1"/>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0" name="Google Shape;10020;p71"/>
          <p:cNvGrpSpPr/>
          <p:nvPr/>
        </p:nvGrpSpPr>
        <p:grpSpPr>
          <a:xfrm>
            <a:off x="3073103" y="3592401"/>
            <a:ext cx="359870" cy="357573"/>
            <a:chOff x="-45665400" y="2703250"/>
            <a:chExt cx="301500" cy="299575"/>
          </a:xfrm>
        </p:grpSpPr>
        <p:sp>
          <p:nvSpPr>
            <p:cNvPr id="10021" name="Google Shape;10021;p71"/>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71"/>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71"/>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71"/>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5" name="Google Shape;10025;p71"/>
          <p:cNvGrpSpPr/>
          <p:nvPr/>
        </p:nvGrpSpPr>
        <p:grpSpPr>
          <a:xfrm>
            <a:off x="2174760" y="4033337"/>
            <a:ext cx="359154" cy="360109"/>
            <a:chOff x="-44528075" y="1982825"/>
            <a:chExt cx="300900" cy="301700"/>
          </a:xfrm>
        </p:grpSpPr>
        <p:sp>
          <p:nvSpPr>
            <p:cNvPr id="10026" name="Google Shape;10026;p71"/>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71"/>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71"/>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71"/>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71"/>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71"/>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71"/>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33" name="Google Shape;10033;p71"/>
          <p:cNvSpPr/>
          <p:nvPr/>
        </p:nvSpPr>
        <p:spPr>
          <a:xfrm>
            <a:off x="2628711" y="13028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34" name="Google Shape;10034;p71"/>
          <p:cNvGrpSpPr/>
          <p:nvPr/>
        </p:nvGrpSpPr>
        <p:grpSpPr>
          <a:xfrm>
            <a:off x="2625923" y="1758885"/>
            <a:ext cx="358199" cy="358229"/>
            <a:chOff x="-49048250" y="2316775"/>
            <a:chExt cx="300100" cy="300125"/>
          </a:xfrm>
        </p:grpSpPr>
        <p:sp>
          <p:nvSpPr>
            <p:cNvPr id="10035" name="Google Shape;10035;p71"/>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71"/>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71"/>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71"/>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39" name="Google Shape;10039;p71"/>
          <p:cNvSpPr/>
          <p:nvPr/>
        </p:nvSpPr>
        <p:spPr>
          <a:xfrm>
            <a:off x="2627309" y="22065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40" name="Google Shape;10040;p71"/>
          <p:cNvGrpSpPr/>
          <p:nvPr/>
        </p:nvGrpSpPr>
        <p:grpSpPr>
          <a:xfrm>
            <a:off x="1290494" y="2699684"/>
            <a:ext cx="360109" cy="358199"/>
            <a:chOff x="-47160325" y="1974175"/>
            <a:chExt cx="301700" cy="300100"/>
          </a:xfrm>
        </p:grpSpPr>
        <p:sp>
          <p:nvSpPr>
            <p:cNvPr id="10041" name="Google Shape;10041;p71"/>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1"/>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3" name="Google Shape;10043;p71"/>
          <p:cNvGrpSpPr/>
          <p:nvPr/>
        </p:nvGrpSpPr>
        <p:grpSpPr>
          <a:xfrm>
            <a:off x="1290971" y="3146218"/>
            <a:ext cx="359154" cy="359124"/>
            <a:chOff x="-47159525" y="2342000"/>
            <a:chExt cx="300900" cy="300875"/>
          </a:xfrm>
        </p:grpSpPr>
        <p:sp>
          <p:nvSpPr>
            <p:cNvPr id="10044" name="Google Shape;10044;p71"/>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71"/>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71"/>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1"/>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71"/>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9" name="Google Shape;10049;p71"/>
          <p:cNvGrpSpPr/>
          <p:nvPr/>
        </p:nvGrpSpPr>
        <p:grpSpPr>
          <a:xfrm>
            <a:off x="1291448" y="3603054"/>
            <a:ext cx="358199" cy="359154"/>
            <a:chOff x="-47157950" y="2712175"/>
            <a:chExt cx="300100" cy="300900"/>
          </a:xfrm>
        </p:grpSpPr>
        <p:sp>
          <p:nvSpPr>
            <p:cNvPr id="10050" name="Google Shape;10050;p71"/>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71"/>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71"/>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71"/>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71"/>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71"/>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71"/>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57" name="Google Shape;10057;p71"/>
          <p:cNvSpPr/>
          <p:nvPr/>
        </p:nvSpPr>
        <p:spPr>
          <a:xfrm>
            <a:off x="3538211" y="26892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58" name="Google Shape;10058;p71"/>
          <p:cNvGrpSpPr/>
          <p:nvPr/>
        </p:nvGrpSpPr>
        <p:grpSpPr>
          <a:xfrm>
            <a:off x="3535175" y="3135863"/>
            <a:ext cx="315886" cy="358199"/>
            <a:chOff x="-45278675" y="2333325"/>
            <a:chExt cx="264650" cy="300100"/>
          </a:xfrm>
        </p:grpSpPr>
        <p:sp>
          <p:nvSpPr>
            <p:cNvPr id="10059" name="Google Shape;10059;p71"/>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71"/>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71"/>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71"/>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3" name="Google Shape;10063;p71"/>
          <p:cNvGrpSpPr/>
          <p:nvPr/>
        </p:nvGrpSpPr>
        <p:grpSpPr>
          <a:xfrm>
            <a:off x="3545500" y="3590820"/>
            <a:ext cx="295237" cy="358229"/>
            <a:chOff x="-45270025" y="2701925"/>
            <a:chExt cx="247350" cy="300125"/>
          </a:xfrm>
        </p:grpSpPr>
        <p:sp>
          <p:nvSpPr>
            <p:cNvPr id="10064" name="Google Shape;10064;p71"/>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71"/>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71"/>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71"/>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8" name="Google Shape;10068;p71"/>
          <p:cNvSpPr/>
          <p:nvPr/>
        </p:nvSpPr>
        <p:spPr>
          <a:xfrm>
            <a:off x="2628699" y="40613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69" name="Google Shape;10069;p71"/>
          <p:cNvGrpSpPr/>
          <p:nvPr/>
        </p:nvGrpSpPr>
        <p:grpSpPr>
          <a:xfrm>
            <a:off x="2209567" y="1743737"/>
            <a:ext cx="307444" cy="366556"/>
            <a:chOff x="2209567" y="1972337"/>
            <a:chExt cx="307444" cy="366556"/>
          </a:xfrm>
        </p:grpSpPr>
        <p:sp>
          <p:nvSpPr>
            <p:cNvPr id="10070" name="Google Shape;10070;p71"/>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71"/>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71"/>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73" name="Google Shape;10073;p71"/>
            <p:cNvGrpSpPr/>
            <p:nvPr/>
          </p:nvGrpSpPr>
          <p:grpSpPr>
            <a:xfrm>
              <a:off x="2209567" y="2078266"/>
              <a:ext cx="307444" cy="260626"/>
              <a:chOff x="1636184" y="2959225"/>
              <a:chExt cx="232666" cy="197250"/>
            </a:xfrm>
          </p:grpSpPr>
          <p:sp>
            <p:nvSpPr>
              <p:cNvPr id="10074" name="Google Shape;10074;p71"/>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71"/>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1"/>
              <p:cNvSpPr/>
              <p:nvPr/>
            </p:nvSpPr>
            <p:spPr>
              <a:xfrm>
                <a:off x="1734750" y="3136775"/>
                <a:ext cx="36900" cy="19650"/>
              </a:xfrm>
              <a:custGeom>
                <a:rect b="b" l="l" r="r" t="t"/>
                <a:pathLst>
                  <a:path extrusionOk="0" h="786" w="1476">
                    <a:moveTo>
                      <a:pt x="0" y="786"/>
                    </a:moveTo>
                    <a:lnTo>
                      <a:pt x="1476" y="786"/>
                    </a:lnTo>
                    <a:lnTo>
                      <a:pt x="762" y="0"/>
                    </a:lnTo>
                    <a:close/>
                  </a:path>
                </a:pathLst>
              </a:custGeom>
              <a:solidFill>
                <a:schemeClr val="dk2"/>
              </a:solidFill>
              <a:ln>
                <a:noFill/>
              </a:ln>
            </p:spPr>
          </p:sp>
          <p:sp>
            <p:nvSpPr>
              <p:cNvPr id="10077" name="Google Shape;10077;p71"/>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chemeClr val="dk2"/>
              </a:solidFill>
              <a:ln>
                <a:noFill/>
              </a:ln>
            </p:spPr>
          </p:sp>
        </p:grpSp>
      </p:grpSp>
      <p:grpSp>
        <p:nvGrpSpPr>
          <p:cNvPr id="10078" name="Google Shape;10078;p71"/>
          <p:cNvGrpSpPr/>
          <p:nvPr/>
        </p:nvGrpSpPr>
        <p:grpSpPr>
          <a:xfrm>
            <a:off x="3577265" y="2235011"/>
            <a:ext cx="258542" cy="365154"/>
            <a:chOff x="-47300587" y="123275"/>
            <a:chExt cx="190975" cy="269725"/>
          </a:xfrm>
        </p:grpSpPr>
        <p:sp>
          <p:nvSpPr>
            <p:cNvPr id="10079" name="Google Shape;10079;p71"/>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71"/>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71"/>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71"/>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71"/>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4" name="Google Shape;10084;p71"/>
          <p:cNvGrpSpPr/>
          <p:nvPr/>
        </p:nvGrpSpPr>
        <p:grpSpPr>
          <a:xfrm>
            <a:off x="4870788" y="1304201"/>
            <a:ext cx="342328" cy="339793"/>
            <a:chOff x="-13966675" y="1639700"/>
            <a:chExt cx="354450" cy="351825"/>
          </a:xfrm>
        </p:grpSpPr>
        <p:sp>
          <p:nvSpPr>
            <p:cNvPr id="10085" name="Google Shape;10085;p71"/>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71"/>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71"/>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71"/>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71"/>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90" name="Google Shape;10090;p71"/>
          <p:cNvSpPr/>
          <p:nvPr/>
        </p:nvSpPr>
        <p:spPr>
          <a:xfrm>
            <a:off x="4871549" y="17111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71"/>
          <p:cNvSpPr/>
          <p:nvPr/>
        </p:nvSpPr>
        <p:spPr>
          <a:xfrm>
            <a:off x="4932020" y="21208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2" name="Google Shape;10092;p71"/>
          <p:cNvGrpSpPr/>
          <p:nvPr/>
        </p:nvGrpSpPr>
        <p:grpSpPr>
          <a:xfrm>
            <a:off x="6667277" y="1303887"/>
            <a:ext cx="340034" cy="340420"/>
            <a:chOff x="-12199250" y="1662675"/>
            <a:chExt cx="352075" cy="352475"/>
          </a:xfrm>
        </p:grpSpPr>
        <p:sp>
          <p:nvSpPr>
            <p:cNvPr id="10093" name="Google Shape;10093;p71"/>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71"/>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1"/>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6" name="Google Shape;10096;p71"/>
          <p:cNvGrpSpPr/>
          <p:nvPr/>
        </p:nvGrpSpPr>
        <p:grpSpPr>
          <a:xfrm>
            <a:off x="6666130" y="1710754"/>
            <a:ext cx="342328" cy="342328"/>
            <a:chOff x="-12199250" y="2096250"/>
            <a:chExt cx="354450" cy="354450"/>
          </a:xfrm>
        </p:grpSpPr>
        <p:sp>
          <p:nvSpPr>
            <p:cNvPr id="10097" name="Google Shape;10097;p71"/>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71"/>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9" name="Google Shape;10099;p71"/>
          <p:cNvGrpSpPr/>
          <p:nvPr/>
        </p:nvGrpSpPr>
        <p:grpSpPr>
          <a:xfrm>
            <a:off x="6667277" y="2119708"/>
            <a:ext cx="340034" cy="341579"/>
            <a:chOff x="-12199250" y="2530225"/>
            <a:chExt cx="352075" cy="353675"/>
          </a:xfrm>
        </p:grpSpPr>
        <p:sp>
          <p:nvSpPr>
            <p:cNvPr id="10100" name="Google Shape;10100;p71"/>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71"/>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71"/>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71"/>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04" name="Google Shape;10104;p71"/>
          <p:cNvSpPr/>
          <p:nvPr/>
        </p:nvSpPr>
        <p:spPr>
          <a:xfrm>
            <a:off x="4871163" y="25504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05" name="Google Shape;10105;p71"/>
          <p:cNvGrpSpPr/>
          <p:nvPr/>
        </p:nvGrpSpPr>
        <p:grpSpPr>
          <a:xfrm>
            <a:off x="4870788" y="2959488"/>
            <a:ext cx="342328" cy="339310"/>
            <a:chOff x="-10462550" y="2057650"/>
            <a:chExt cx="354450" cy="351325"/>
          </a:xfrm>
        </p:grpSpPr>
        <p:sp>
          <p:nvSpPr>
            <p:cNvPr id="10106" name="Google Shape;10106;p71"/>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71"/>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08" name="Google Shape;10108;p71"/>
          <p:cNvSpPr/>
          <p:nvPr/>
        </p:nvSpPr>
        <p:spPr>
          <a:xfrm>
            <a:off x="7591624" y="25769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09" name="Google Shape;10109;p71"/>
          <p:cNvGrpSpPr/>
          <p:nvPr/>
        </p:nvGrpSpPr>
        <p:grpSpPr>
          <a:xfrm>
            <a:off x="6649772" y="2551051"/>
            <a:ext cx="375044" cy="340541"/>
            <a:chOff x="-8692750" y="1622100"/>
            <a:chExt cx="388325" cy="352600"/>
          </a:xfrm>
        </p:grpSpPr>
        <p:sp>
          <p:nvSpPr>
            <p:cNvPr id="10110" name="Google Shape;10110;p71"/>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1"/>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2" name="Google Shape;10112;p71"/>
          <p:cNvGrpSpPr/>
          <p:nvPr/>
        </p:nvGrpSpPr>
        <p:grpSpPr>
          <a:xfrm>
            <a:off x="5304253" y="1303307"/>
            <a:ext cx="341555" cy="341579"/>
            <a:chOff x="-13529550" y="1639425"/>
            <a:chExt cx="353650" cy="353675"/>
          </a:xfrm>
        </p:grpSpPr>
        <p:sp>
          <p:nvSpPr>
            <p:cNvPr id="10113" name="Google Shape;10113;p71"/>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1"/>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71"/>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71"/>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71"/>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71"/>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71"/>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71"/>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1" name="Google Shape;10121;p71"/>
          <p:cNvGrpSpPr/>
          <p:nvPr/>
        </p:nvGrpSpPr>
        <p:grpSpPr>
          <a:xfrm>
            <a:off x="5303106" y="1711889"/>
            <a:ext cx="343849" cy="340058"/>
            <a:chOff x="-13531925" y="2075775"/>
            <a:chExt cx="356025" cy="352100"/>
          </a:xfrm>
        </p:grpSpPr>
        <p:sp>
          <p:nvSpPr>
            <p:cNvPr id="10122" name="Google Shape;10122;p71"/>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1"/>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4" name="Google Shape;10124;p71"/>
          <p:cNvGrpSpPr/>
          <p:nvPr/>
        </p:nvGrpSpPr>
        <p:grpSpPr>
          <a:xfrm>
            <a:off x="5304627" y="2120094"/>
            <a:ext cx="340807" cy="340807"/>
            <a:chOff x="-13528775" y="2507400"/>
            <a:chExt cx="352875" cy="352875"/>
          </a:xfrm>
        </p:grpSpPr>
        <p:sp>
          <p:nvSpPr>
            <p:cNvPr id="10125" name="Google Shape;10125;p71"/>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71"/>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71"/>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28" name="Google Shape;10128;p71"/>
          <p:cNvSpPr/>
          <p:nvPr/>
        </p:nvSpPr>
        <p:spPr>
          <a:xfrm>
            <a:off x="7123388" y="13345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71"/>
          <p:cNvSpPr/>
          <p:nvPr/>
        </p:nvSpPr>
        <p:spPr>
          <a:xfrm>
            <a:off x="7123014" y="17116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30" name="Google Shape;10130;p71"/>
          <p:cNvGrpSpPr/>
          <p:nvPr/>
        </p:nvGrpSpPr>
        <p:grpSpPr>
          <a:xfrm>
            <a:off x="7140133" y="2119708"/>
            <a:ext cx="308090" cy="341579"/>
            <a:chOff x="-11747150" y="2530225"/>
            <a:chExt cx="319000" cy="353675"/>
          </a:xfrm>
        </p:grpSpPr>
        <p:sp>
          <p:nvSpPr>
            <p:cNvPr id="10131" name="Google Shape;10131;p71"/>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71"/>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3" name="Google Shape;10133;p71"/>
          <p:cNvGrpSpPr/>
          <p:nvPr/>
        </p:nvGrpSpPr>
        <p:grpSpPr>
          <a:xfrm>
            <a:off x="5304627" y="2550919"/>
            <a:ext cx="340807" cy="340807"/>
            <a:chOff x="-10027775" y="1622900"/>
            <a:chExt cx="352875" cy="352875"/>
          </a:xfrm>
        </p:grpSpPr>
        <p:sp>
          <p:nvSpPr>
            <p:cNvPr id="10134" name="Google Shape;10134;p71"/>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71"/>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71"/>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71"/>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1"/>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71"/>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40" name="Google Shape;10140;p71"/>
          <p:cNvSpPr/>
          <p:nvPr/>
        </p:nvSpPr>
        <p:spPr>
          <a:xfrm>
            <a:off x="5311472" y="29582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1" name="Google Shape;10141;p71"/>
          <p:cNvGrpSpPr/>
          <p:nvPr/>
        </p:nvGrpSpPr>
        <p:grpSpPr>
          <a:xfrm>
            <a:off x="8031595" y="2576583"/>
            <a:ext cx="322553" cy="342328"/>
            <a:chOff x="-10019125" y="2490075"/>
            <a:chExt cx="333975" cy="354450"/>
          </a:xfrm>
        </p:grpSpPr>
        <p:sp>
          <p:nvSpPr>
            <p:cNvPr id="10142" name="Google Shape;10142;p71"/>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71"/>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71"/>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71"/>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6" name="Google Shape;10146;p71"/>
          <p:cNvGrpSpPr/>
          <p:nvPr/>
        </p:nvGrpSpPr>
        <p:grpSpPr>
          <a:xfrm>
            <a:off x="6661180" y="2957593"/>
            <a:ext cx="352227" cy="343100"/>
            <a:chOff x="-8684100" y="2032450"/>
            <a:chExt cx="364700" cy="355250"/>
          </a:xfrm>
        </p:grpSpPr>
        <p:sp>
          <p:nvSpPr>
            <p:cNvPr id="10147" name="Google Shape;10147;p71"/>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71"/>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71"/>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50" name="Google Shape;10150;p71"/>
          <p:cNvSpPr/>
          <p:nvPr/>
        </p:nvSpPr>
        <p:spPr>
          <a:xfrm>
            <a:off x="5773709" y="13036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1" name="Google Shape;10151;p71"/>
          <p:cNvGrpSpPr/>
          <p:nvPr/>
        </p:nvGrpSpPr>
        <p:grpSpPr>
          <a:xfrm>
            <a:off x="5752039" y="1711056"/>
            <a:ext cx="343849" cy="341724"/>
            <a:chOff x="-13095575" y="2073400"/>
            <a:chExt cx="356025" cy="353825"/>
          </a:xfrm>
        </p:grpSpPr>
        <p:sp>
          <p:nvSpPr>
            <p:cNvPr id="10152" name="Google Shape;10152;p71"/>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71"/>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71"/>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71"/>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71"/>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71"/>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71"/>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1"/>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60" name="Google Shape;10160;p71"/>
          <p:cNvSpPr/>
          <p:nvPr/>
        </p:nvSpPr>
        <p:spPr>
          <a:xfrm>
            <a:off x="5753174" y="21200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61" name="Google Shape;10161;p71"/>
          <p:cNvGrpSpPr/>
          <p:nvPr/>
        </p:nvGrpSpPr>
        <p:grpSpPr>
          <a:xfrm>
            <a:off x="7576787" y="1302885"/>
            <a:ext cx="343100" cy="342424"/>
            <a:chOff x="-11332875" y="1660700"/>
            <a:chExt cx="355250" cy="354550"/>
          </a:xfrm>
        </p:grpSpPr>
        <p:sp>
          <p:nvSpPr>
            <p:cNvPr id="10162" name="Google Shape;10162;p71"/>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1"/>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71"/>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71"/>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66" name="Google Shape;10166;p71"/>
          <p:cNvSpPr/>
          <p:nvPr/>
        </p:nvSpPr>
        <p:spPr>
          <a:xfrm>
            <a:off x="7575652" y="17122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71"/>
          <p:cNvSpPr/>
          <p:nvPr/>
        </p:nvSpPr>
        <p:spPr>
          <a:xfrm>
            <a:off x="7576413" y="21410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68" name="Google Shape;10168;p71"/>
          <p:cNvGrpSpPr/>
          <p:nvPr/>
        </p:nvGrpSpPr>
        <p:grpSpPr>
          <a:xfrm>
            <a:off x="5774096" y="2549397"/>
            <a:ext cx="299736" cy="343849"/>
            <a:chOff x="-9570950" y="1622100"/>
            <a:chExt cx="310350" cy="356025"/>
          </a:xfrm>
        </p:grpSpPr>
        <p:sp>
          <p:nvSpPr>
            <p:cNvPr id="10169" name="Google Shape;10169;p71"/>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71"/>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1" name="Google Shape;10171;p71"/>
          <p:cNvGrpSpPr/>
          <p:nvPr/>
        </p:nvGrpSpPr>
        <p:grpSpPr>
          <a:xfrm>
            <a:off x="5752800" y="2958353"/>
            <a:ext cx="342328" cy="341579"/>
            <a:chOff x="-9594575" y="2056875"/>
            <a:chExt cx="354450" cy="353675"/>
          </a:xfrm>
        </p:grpSpPr>
        <p:sp>
          <p:nvSpPr>
            <p:cNvPr id="10172" name="Google Shape;10172;p71"/>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71"/>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71"/>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75" name="Google Shape;10175;p71"/>
          <p:cNvSpPr/>
          <p:nvPr/>
        </p:nvSpPr>
        <p:spPr>
          <a:xfrm>
            <a:off x="7123002" y="29887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6" name="Google Shape;10176;p71"/>
          <p:cNvGrpSpPr/>
          <p:nvPr/>
        </p:nvGrpSpPr>
        <p:grpSpPr>
          <a:xfrm>
            <a:off x="6208482" y="1303693"/>
            <a:ext cx="342328" cy="340807"/>
            <a:chOff x="-12661600" y="1640225"/>
            <a:chExt cx="354450" cy="352875"/>
          </a:xfrm>
        </p:grpSpPr>
        <p:sp>
          <p:nvSpPr>
            <p:cNvPr id="10177" name="Google Shape;10177;p71"/>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71"/>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71"/>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0" name="Google Shape;10180;p71"/>
          <p:cNvGrpSpPr/>
          <p:nvPr/>
        </p:nvGrpSpPr>
        <p:grpSpPr>
          <a:xfrm>
            <a:off x="6208857" y="1732231"/>
            <a:ext cx="341579" cy="299374"/>
            <a:chOff x="-12660025" y="2096250"/>
            <a:chExt cx="353675" cy="309975"/>
          </a:xfrm>
        </p:grpSpPr>
        <p:sp>
          <p:nvSpPr>
            <p:cNvPr id="10181" name="Google Shape;10181;p71"/>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71"/>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71"/>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71"/>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71"/>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71"/>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7" name="Google Shape;10187;p71"/>
          <p:cNvGrpSpPr/>
          <p:nvPr/>
        </p:nvGrpSpPr>
        <p:grpSpPr>
          <a:xfrm>
            <a:off x="6207335" y="2119527"/>
            <a:ext cx="344622" cy="341941"/>
            <a:chOff x="-12663175" y="2506800"/>
            <a:chExt cx="356825" cy="354050"/>
          </a:xfrm>
        </p:grpSpPr>
        <p:sp>
          <p:nvSpPr>
            <p:cNvPr id="10188" name="Google Shape;10188;p71"/>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1"/>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71"/>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71"/>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2" name="Google Shape;10192;p71"/>
          <p:cNvGrpSpPr/>
          <p:nvPr/>
        </p:nvGrpSpPr>
        <p:grpSpPr>
          <a:xfrm>
            <a:off x="8022468" y="1303307"/>
            <a:ext cx="340807" cy="341579"/>
            <a:chOff x="-10896525" y="1663050"/>
            <a:chExt cx="352875" cy="353675"/>
          </a:xfrm>
        </p:grpSpPr>
        <p:sp>
          <p:nvSpPr>
            <p:cNvPr id="10193" name="Google Shape;10193;p71"/>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71"/>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95" name="Google Shape;10195;p71"/>
          <p:cNvSpPr/>
          <p:nvPr/>
        </p:nvSpPr>
        <p:spPr>
          <a:xfrm>
            <a:off x="8061643" y="17110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96" name="Google Shape;10196;p71"/>
          <p:cNvGrpSpPr/>
          <p:nvPr/>
        </p:nvGrpSpPr>
        <p:grpSpPr>
          <a:xfrm>
            <a:off x="8022082" y="2130742"/>
            <a:ext cx="341579" cy="319511"/>
            <a:chOff x="-10898100" y="2542050"/>
            <a:chExt cx="353675" cy="330825"/>
          </a:xfrm>
        </p:grpSpPr>
        <p:sp>
          <p:nvSpPr>
            <p:cNvPr id="10197" name="Google Shape;10197;p71"/>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71"/>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1"/>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71"/>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71"/>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1"/>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3" name="Google Shape;10203;p71"/>
          <p:cNvGrpSpPr/>
          <p:nvPr/>
        </p:nvGrpSpPr>
        <p:grpSpPr>
          <a:xfrm>
            <a:off x="6209617" y="2551607"/>
            <a:ext cx="340058" cy="339430"/>
            <a:chOff x="-9157450" y="1622750"/>
            <a:chExt cx="352100" cy="351450"/>
          </a:xfrm>
        </p:grpSpPr>
        <p:sp>
          <p:nvSpPr>
            <p:cNvPr id="10204" name="Google Shape;10204;p71"/>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71"/>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6" name="Google Shape;10206;p71"/>
          <p:cNvGrpSpPr/>
          <p:nvPr/>
        </p:nvGrpSpPr>
        <p:grpSpPr>
          <a:xfrm>
            <a:off x="6247658" y="2959874"/>
            <a:ext cx="263977" cy="338537"/>
            <a:chOff x="-9119650" y="2056875"/>
            <a:chExt cx="273325" cy="350525"/>
          </a:xfrm>
        </p:grpSpPr>
        <p:sp>
          <p:nvSpPr>
            <p:cNvPr id="10207" name="Google Shape;10207;p71"/>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1"/>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09" name="Google Shape;10209;p71"/>
          <p:cNvSpPr/>
          <p:nvPr/>
        </p:nvSpPr>
        <p:spPr>
          <a:xfrm>
            <a:off x="8022842" y="29887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71"/>
          <p:cNvSpPr/>
          <p:nvPr/>
        </p:nvSpPr>
        <p:spPr>
          <a:xfrm>
            <a:off x="7143562" y="25505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1" name="Google Shape;10211;p71"/>
          <p:cNvGrpSpPr/>
          <p:nvPr/>
        </p:nvGrpSpPr>
        <p:grpSpPr>
          <a:xfrm>
            <a:off x="7576790" y="2989279"/>
            <a:ext cx="343094" cy="341569"/>
            <a:chOff x="6001575" y="3119050"/>
            <a:chExt cx="315025" cy="313625"/>
          </a:xfrm>
        </p:grpSpPr>
        <p:sp>
          <p:nvSpPr>
            <p:cNvPr id="10212" name="Google Shape;10212;p71"/>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1"/>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217" name="Shape 10217"/>
        <p:cNvGrpSpPr/>
        <p:nvPr/>
      </p:nvGrpSpPr>
      <p:grpSpPr>
        <a:xfrm>
          <a:off x="0" y="0"/>
          <a:ext cx="0" cy="0"/>
          <a:chOff x="0" y="0"/>
          <a:chExt cx="0" cy="0"/>
        </a:xfrm>
      </p:grpSpPr>
      <p:sp>
        <p:nvSpPr>
          <p:cNvPr id="10218" name="Google Shape;10218;p72"/>
          <p:cNvSpPr/>
          <p:nvPr/>
        </p:nvSpPr>
        <p:spPr>
          <a:xfrm>
            <a:off x="885480"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9" name="Google Shape;10219;p72"/>
          <p:cNvGrpSpPr/>
          <p:nvPr/>
        </p:nvGrpSpPr>
        <p:grpSpPr>
          <a:xfrm>
            <a:off x="829227" y="2273195"/>
            <a:ext cx="476329" cy="476213"/>
            <a:chOff x="-21298675" y="2414425"/>
            <a:chExt cx="306400" cy="306325"/>
          </a:xfrm>
        </p:grpSpPr>
        <p:sp>
          <p:nvSpPr>
            <p:cNvPr id="10220" name="Google Shape;10220;p72"/>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72"/>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72"/>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3" name="Google Shape;10223;p72"/>
          <p:cNvGrpSpPr/>
          <p:nvPr/>
        </p:nvGrpSpPr>
        <p:grpSpPr>
          <a:xfrm>
            <a:off x="828605" y="2865128"/>
            <a:ext cx="477573" cy="445432"/>
            <a:chOff x="-21299475" y="2798025"/>
            <a:chExt cx="307200" cy="286525"/>
          </a:xfrm>
        </p:grpSpPr>
        <p:sp>
          <p:nvSpPr>
            <p:cNvPr id="10224" name="Google Shape;10224;p72"/>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2"/>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72"/>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2"/>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2"/>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72"/>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72"/>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72"/>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2"/>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2"/>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2"/>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72"/>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36" name="Google Shape;10236;p72"/>
          <p:cNvSpPr/>
          <p:nvPr/>
        </p:nvSpPr>
        <p:spPr>
          <a:xfrm>
            <a:off x="3750162"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72"/>
          <p:cNvSpPr/>
          <p:nvPr/>
        </p:nvSpPr>
        <p:spPr>
          <a:xfrm>
            <a:off x="3749560"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72"/>
          <p:cNvSpPr/>
          <p:nvPr/>
        </p:nvSpPr>
        <p:spPr>
          <a:xfrm>
            <a:off x="3741592"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39" name="Google Shape;10239;p72"/>
          <p:cNvGrpSpPr/>
          <p:nvPr/>
        </p:nvGrpSpPr>
        <p:grpSpPr>
          <a:xfrm>
            <a:off x="6697960" y="1688917"/>
            <a:ext cx="413912" cy="472676"/>
            <a:chOff x="-17545650" y="2051350"/>
            <a:chExt cx="266250" cy="304050"/>
          </a:xfrm>
        </p:grpSpPr>
        <p:sp>
          <p:nvSpPr>
            <p:cNvPr id="10240" name="Google Shape;10240;p72"/>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2"/>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72"/>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72"/>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44" name="Google Shape;10244;p72"/>
          <p:cNvSpPr/>
          <p:nvPr/>
        </p:nvSpPr>
        <p:spPr>
          <a:xfrm>
            <a:off x="6666913"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5" name="Google Shape;10245;p72"/>
          <p:cNvGrpSpPr/>
          <p:nvPr/>
        </p:nvGrpSpPr>
        <p:grpSpPr>
          <a:xfrm>
            <a:off x="6668578" y="2865574"/>
            <a:ext cx="472676" cy="444538"/>
            <a:chOff x="-17565350" y="2809825"/>
            <a:chExt cx="304050" cy="285950"/>
          </a:xfrm>
        </p:grpSpPr>
        <p:sp>
          <p:nvSpPr>
            <p:cNvPr id="10246" name="Google Shape;10246;p72"/>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72"/>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2"/>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72"/>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72"/>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51" name="Google Shape;10251;p72"/>
          <p:cNvSpPr/>
          <p:nvPr/>
        </p:nvSpPr>
        <p:spPr>
          <a:xfrm>
            <a:off x="2664509"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2"/>
          <p:cNvSpPr/>
          <p:nvPr/>
        </p:nvSpPr>
        <p:spPr>
          <a:xfrm>
            <a:off x="1412627"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72"/>
          <p:cNvSpPr/>
          <p:nvPr/>
        </p:nvSpPr>
        <p:spPr>
          <a:xfrm>
            <a:off x="1412627"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54" name="Google Shape;10254;p72"/>
          <p:cNvGrpSpPr/>
          <p:nvPr/>
        </p:nvGrpSpPr>
        <p:grpSpPr>
          <a:xfrm>
            <a:off x="1441487" y="2850904"/>
            <a:ext cx="416283" cy="473881"/>
            <a:chOff x="-20904875" y="2788575"/>
            <a:chExt cx="267775" cy="304825"/>
          </a:xfrm>
        </p:grpSpPr>
        <p:sp>
          <p:nvSpPr>
            <p:cNvPr id="10255" name="Google Shape;10255;p72"/>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72"/>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7" name="Google Shape;10257;p72"/>
          <p:cNvGrpSpPr/>
          <p:nvPr/>
        </p:nvGrpSpPr>
        <p:grpSpPr>
          <a:xfrm>
            <a:off x="4381902" y="2275564"/>
            <a:ext cx="360045" cy="471471"/>
            <a:chOff x="-19006700" y="2434925"/>
            <a:chExt cx="231600" cy="303275"/>
          </a:xfrm>
        </p:grpSpPr>
        <p:sp>
          <p:nvSpPr>
            <p:cNvPr id="10258" name="Google Shape;10258;p72"/>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72"/>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72"/>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72"/>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2" name="Google Shape;10262;p72"/>
          <p:cNvSpPr/>
          <p:nvPr/>
        </p:nvSpPr>
        <p:spPr>
          <a:xfrm>
            <a:off x="4324435"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72"/>
          <p:cNvSpPr/>
          <p:nvPr/>
        </p:nvSpPr>
        <p:spPr>
          <a:xfrm>
            <a:off x="7288844"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4" name="Google Shape;10264;p72"/>
          <p:cNvGrpSpPr/>
          <p:nvPr/>
        </p:nvGrpSpPr>
        <p:grpSpPr>
          <a:xfrm>
            <a:off x="7260501" y="2289051"/>
            <a:ext cx="473881" cy="444499"/>
            <a:chOff x="-17190425" y="2435725"/>
            <a:chExt cx="304825" cy="285925"/>
          </a:xfrm>
        </p:grpSpPr>
        <p:sp>
          <p:nvSpPr>
            <p:cNvPr id="10265" name="Google Shape;10265;p72"/>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72"/>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2"/>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8" name="Google Shape;10268;p72"/>
          <p:cNvSpPr/>
          <p:nvPr/>
        </p:nvSpPr>
        <p:spPr>
          <a:xfrm>
            <a:off x="7261910"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9" name="Google Shape;10269;p72"/>
          <p:cNvGrpSpPr/>
          <p:nvPr/>
        </p:nvGrpSpPr>
        <p:grpSpPr>
          <a:xfrm>
            <a:off x="4915227" y="3444650"/>
            <a:ext cx="476329" cy="475086"/>
            <a:chOff x="-15719925" y="2416825"/>
            <a:chExt cx="306400" cy="305600"/>
          </a:xfrm>
        </p:grpSpPr>
        <p:sp>
          <p:nvSpPr>
            <p:cNvPr id="10270" name="Google Shape;10270;p72"/>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72"/>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72"/>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73" name="Google Shape;10273;p72"/>
          <p:cNvSpPr/>
          <p:nvPr/>
        </p:nvSpPr>
        <p:spPr>
          <a:xfrm>
            <a:off x="2001502"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72"/>
          <p:cNvSpPr/>
          <p:nvPr/>
        </p:nvSpPr>
        <p:spPr>
          <a:xfrm>
            <a:off x="2003329"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75" name="Google Shape;10275;p72"/>
          <p:cNvGrpSpPr/>
          <p:nvPr/>
        </p:nvGrpSpPr>
        <p:grpSpPr>
          <a:xfrm>
            <a:off x="2001521" y="2851506"/>
            <a:ext cx="479983" cy="472676"/>
            <a:chOff x="-20550425" y="2789350"/>
            <a:chExt cx="308750" cy="304050"/>
          </a:xfrm>
        </p:grpSpPr>
        <p:sp>
          <p:nvSpPr>
            <p:cNvPr id="10276" name="Google Shape;10276;p72"/>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72"/>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8" name="Google Shape;10278;p72"/>
          <p:cNvGrpSpPr/>
          <p:nvPr/>
        </p:nvGrpSpPr>
        <p:grpSpPr>
          <a:xfrm>
            <a:off x="4916888" y="1688158"/>
            <a:ext cx="473920" cy="474192"/>
            <a:chOff x="-18666450" y="2059825"/>
            <a:chExt cx="304850" cy="305025"/>
          </a:xfrm>
        </p:grpSpPr>
        <p:sp>
          <p:nvSpPr>
            <p:cNvPr id="10279" name="Google Shape;10279;p72"/>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72"/>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1" name="Google Shape;10281;p72"/>
          <p:cNvGrpSpPr/>
          <p:nvPr/>
        </p:nvGrpSpPr>
        <p:grpSpPr>
          <a:xfrm>
            <a:off x="4916286" y="2275584"/>
            <a:ext cx="475125" cy="471432"/>
            <a:chOff x="-18668025" y="2435725"/>
            <a:chExt cx="305625" cy="303250"/>
          </a:xfrm>
        </p:grpSpPr>
        <p:sp>
          <p:nvSpPr>
            <p:cNvPr id="10282" name="Google Shape;10282;p72"/>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72"/>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4" name="Google Shape;10284;p72"/>
          <p:cNvGrpSpPr/>
          <p:nvPr/>
        </p:nvGrpSpPr>
        <p:grpSpPr>
          <a:xfrm>
            <a:off x="4915683" y="2850902"/>
            <a:ext cx="476329" cy="473881"/>
            <a:chOff x="-18668800" y="2807475"/>
            <a:chExt cx="306400" cy="304825"/>
          </a:xfrm>
        </p:grpSpPr>
        <p:sp>
          <p:nvSpPr>
            <p:cNvPr id="10285" name="Google Shape;10285;p72"/>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72"/>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72"/>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72"/>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72"/>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72"/>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72"/>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72"/>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72"/>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4" name="Google Shape;10294;p72"/>
          <p:cNvGrpSpPr/>
          <p:nvPr/>
        </p:nvGrpSpPr>
        <p:grpSpPr>
          <a:xfrm>
            <a:off x="7869652" y="1687693"/>
            <a:ext cx="416361" cy="475125"/>
            <a:chOff x="-16798200" y="2050575"/>
            <a:chExt cx="267825" cy="305625"/>
          </a:xfrm>
        </p:grpSpPr>
        <p:sp>
          <p:nvSpPr>
            <p:cNvPr id="10295" name="Google Shape;10295;p72"/>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72"/>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72"/>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8" name="Google Shape;10298;p72"/>
          <p:cNvGrpSpPr/>
          <p:nvPr/>
        </p:nvGrpSpPr>
        <p:grpSpPr>
          <a:xfrm>
            <a:off x="7840270" y="2852127"/>
            <a:ext cx="475125" cy="471432"/>
            <a:chOff x="-16817100" y="2801175"/>
            <a:chExt cx="305625" cy="303250"/>
          </a:xfrm>
        </p:grpSpPr>
        <p:sp>
          <p:nvSpPr>
            <p:cNvPr id="10299" name="Google Shape;10299;p72"/>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72"/>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72"/>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72"/>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72"/>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72"/>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72"/>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72"/>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7" name="Google Shape;10307;p72"/>
          <p:cNvGrpSpPr/>
          <p:nvPr/>
        </p:nvGrpSpPr>
        <p:grpSpPr>
          <a:xfrm>
            <a:off x="7247390" y="3444614"/>
            <a:ext cx="476329" cy="475125"/>
            <a:chOff x="-15717575" y="2786200"/>
            <a:chExt cx="306400" cy="305625"/>
          </a:xfrm>
        </p:grpSpPr>
        <p:sp>
          <p:nvSpPr>
            <p:cNvPr id="10308" name="Google Shape;10308;p72"/>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2"/>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72"/>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72"/>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72"/>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72"/>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72"/>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5" name="Google Shape;10315;p72"/>
          <p:cNvGrpSpPr/>
          <p:nvPr/>
        </p:nvGrpSpPr>
        <p:grpSpPr>
          <a:xfrm>
            <a:off x="2584963" y="1688296"/>
            <a:ext cx="475125" cy="473920"/>
            <a:chOff x="-20173175" y="2038750"/>
            <a:chExt cx="305625" cy="304850"/>
          </a:xfrm>
        </p:grpSpPr>
        <p:sp>
          <p:nvSpPr>
            <p:cNvPr id="10316" name="Google Shape;10316;p72"/>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2"/>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18" name="Google Shape;10318;p72"/>
          <p:cNvSpPr/>
          <p:nvPr/>
        </p:nvSpPr>
        <p:spPr>
          <a:xfrm>
            <a:off x="2584966"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19" name="Google Shape;10319;p72"/>
          <p:cNvGrpSpPr/>
          <p:nvPr/>
        </p:nvGrpSpPr>
        <p:grpSpPr>
          <a:xfrm>
            <a:off x="2586187" y="2850282"/>
            <a:ext cx="472676" cy="475125"/>
            <a:chOff x="-20173175" y="2787775"/>
            <a:chExt cx="304050" cy="305625"/>
          </a:xfrm>
        </p:grpSpPr>
        <p:sp>
          <p:nvSpPr>
            <p:cNvPr id="10320" name="Google Shape;10320;p72"/>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72"/>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72"/>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72"/>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2"/>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2"/>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72"/>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7" name="Google Shape;10327;p72"/>
          <p:cNvGrpSpPr/>
          <p:nvPr/>
        </p:nvGrpSpPr>
        <p:grpSpPr>
          <a:xfrm>
            <a:off x="5511171" y="2275564"/>
            <a:ext cx="473881" cy="471471"/>
            <a:chOff x="-18294675" y="2434925"/>
            <a:chExt cx="304825" cy="303275"/>
          </a:xfrm>
        </p:grpSpPr>
        <p:sp>
          <p:nvSpPr>
            <p:cNvPr id="10328" name="Google Shape;10328;p72"/>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72"/>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2"/>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1" name="Google Shape;10331;p72"/>
          <p:cNvGrpSpPr/>
          <p:nvPr/>
        </p:nvGrpSpPr>
        <p:grpSpPr>
          <a:xfrm>
            <a:off x="5567487" y="2852107"/>
            <a:ext cx="361250" cy="471471"/>
            <a:chOff x="-18258450" y="2809825"/>
            <a:chExt cx="232375" cy="303275"/>
          </a:xfrm>
        </p:grpSpPr>
        <p:sp>
          <p:nvSpPr>
            <p:cNvPr id="10332" name="Google Shape;10332;p72"/>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72"/>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72"/>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35" name="Google Shape;10335;p72"/>
          <p:cNvSpPr/>
          <p:nvPr/>
        </p:nvSpPr>
        <p:spPr>
          <a:xfrm>
            <a:off x="1440583"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36" name="Google Shape;10336;p72"/>
          <p:cNvGrpSpPr/>
          <p:nvPr/>
        </p:nvGrpSpPr>
        <p:grpSpPr>
          <a:xfrm>
            <a:off x="3777686" y="3445233"/>
            <a:ext cx="415117" cy="473920"/>
            <a:chOff x="-16422500" y="2425450"/>
            <a:chExt cx="267025" cy="304850"/>
          </a:xfrm>
        </p:grpSpPr>
        <p:sp>
          <p:nvSpPr>
            <p:cNvPr id="10337" name="Google Shape;10337;p72"/>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72"/>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2"/>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0" name="Google Shape;10340;p72"/>
          <p:cNvGrpSpPr/>
          <p:nvPr/>
        </p:nvGrpSpPr>
        <p:grpSpPr>
          <a:xfrm>
            <a:off x="6080447" y="3445838"/>
            <a:ext cx="473920" cy="472676"/>
            <a:chOff x="-16442200" y="2801175"/>
            <a:chExt cx="304850" cy="304050"/>
          </a:xfrm>
        </p:grpSpPr>
        <p:sp>
          <p:nvSpPr>
            <p:cNvPr id="10341" name="Google Shape;10341;p72"/>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72"/>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2"/>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44" name="Google Shape;10344;p72"/>
          <p:cNvSpPr/>
          <p:nvPr/>
        </p:nvSpPr>
        <p:spPr>
          <a:xfrm>
            <a:off x="3191655"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72"/>
          <p:cNvSpPr/>
          <p:nvPr/>
        </p:nvSpPr>
        <p:spPr>
          <a:xfrm>
            <a:off x="3158033"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6" name="Google Shape;10346;p72"/>
          <p:cNvGrpSpPr/>
          <p:nvPr/>
        </p:nvGrpSpPr>
        <p:grpSpPr>
          <a:xfrm>
            <a:off x="3156161" y="2276343"/>
            <a:ext cx="481265" cy="469917"/>
            <a:chOff x="-19802200" y="2416025"/>
            <a:chExt cx="309575" cy="302275"/>
          </a:xfrm>
        </p:grpSpPr>
        <p:sp>
          <p:nvSpPr>
            <p:cNvPr id="10347" name="Google Shape;10347;p72"/>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72"/>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72"/>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72"/>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72"/>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2" name="Google Shape;10352;p72"/>
          <p:cNvGrpSpPr/>
          <p:nvPr/>
        </p:nvGrpSpPr>
        <p:grpSpPr>
          <a:xfrm>
            <a:off x="3159232" y="2851506"/>
            <a:ext cx="475125" cy="472676"/>
            <a:chOff x="-19801400" y="2788575"/>
            <a:chExt cx="305625" cy="304050"/>
          </a:xfrm>
        </p:grpSpPr>
        <p:sp>
          <p:nvSpPr>
            <p:cNvPr id="10353" name="Google Shape;10353;p72"/>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72"/>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72"/>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72"/>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72"/>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72"/>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9" name="Google Shape;10359;p72"/>
          <p:cNvGrpSpPr/>
          <p:nvPr/>
        </p:nvGrpSpPr>
        <p:grpSpPr>
          <a:xfrm>
            <a:off x="6114308" y="1688916"/>
            <a:ext cx="422463" cy="472676"/>
            <a:chOff x="-17903225" y="2060800"/>
            <a:chExt cx="271750" cy="304050"/>
          </a:xfrm>
        </p:grpSpPr>
        <p:sp>
          <p:nvSpPr>
            <p:cNvPr id="10360" name="Google Shape;10360;p72"/>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72"/>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72"/>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3" name="Google Shape;10363;p72"/>
          <p:cNvGrpSpPr/>
          <p:nvPr/>
        </p:nvGrpSpPr>
        <p:grpSpPr>
          <a:xfrm>
            <a:off x="6088599" y="2274962"/>
            <a:ext cx="473881" cy="472676"/>
            <a:chOff x="-17918975" y="2435725"/>
            <a:chExt cx="304825" cy="304050"/>
          </a:xfrm>
        </p:grpSpPr>
        <p:sp>
          <p:nvSpPr>
            <p:cNvPr id="10364" name="Google Shape;10364;p72"/>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2"/>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6" name="Google Shape;10366;p72"/>
          <p:cNvGrpSpPr/>
          <p:nvPr/>
        </p:nvGrpSpPr>
        <p:grpSpPr>
          <a:xfrm>
            <a:off x="6117359" y="2852729"/>
            <a:ext cx="416361" cy="470228"/>
            <a:chOff x="-17899300" y="2810625"/>
            <a:chExt cx="267825" cy="302475"/>
          </a:xfrm>
        </p:grpSpPr>
        <p:sp>
          <p:nvSpPr>
            <p:cNvPr id="10367" name="Google Shape;10367;p72"/>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72"/>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72"/>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0" name="Google Shape;10370;p72"/>
          <p:cNvGrpSpPr/>
          <p:nvPr/>
        </p:nvGrpSpPr>
        <p:grpSpPr>
          <a:xfrm>
            <a:off x="2023212" y="3461166"/>
            <a:ext cx="472676" cy="442089"/>
            <a:chOff x="-16066500" y="2060800"/>
            <a:chExt cx="304050" cy="284375"/>
          </a:xfrm>
        </p:grpSpPr>
        <p:sp>
          <p:nvSpPr>
            <p:cNvPr id="10371" name="Google Shape;10371;p72"/>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72"/>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72"/>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72"/>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2"/>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6" name="Google Shape;10376;p72"/>
          <p:cNvSpPr/>
          <p:nvPr/>
        </p:nvSpPr>
        <p:spPr>
          <a:xfrm>
            <a:off x="4328946"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72"/>
          <p:cNvSpPr/>
          <p:nvPr/>
        </p:nvSpPr>
        <p:spPr>
          <a:xfrm>
            <a:off x="6702735"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72"/>
          <p:cNvSpPr/>
          <p:nvPr/>
        </p:nvSpPr>
        <p:spPr>
          <a:xfrm>
            <a:off x="5497759"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79" name="Google Shape;10379;p72"/>
          <p:cNvGrpSpPr/>
          <p:nvPr/>
        </p:nvGrpSpPr>
        <p:grpSpPr>
          <a:xfrm>
            <a:off x="7907919" y="2297751"/>
            <a:ext cx="368362" cy="419314"/>
            <a:chOff x="4995050" y="3245650"/>
            <a:chExt cx="236950" cy="269725"/>
          </a:xfrm>
        </p:grpSpPr>
        <p:sp>
          <p:nvSpPr>
            <p:cNvPr id="10380" name="Google Shape;10380;p72"/>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72"/>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72"/>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3" name="Google Shape;10383;p72"/>
            <p:cNvGrpSpPr/>
            <p:nvPr/>
          </p:nvGrpSpPr>
          <p:grpSpPr>
            <a:xfrm>
              <a:off x="4995050" y="3245650"/>
              <a:ext cx="236950" cy="269725"/>
              <a:chOff x="4995050" y="3245650"/>
              <a:chExt cx="236950" cy="269725"/>
            </a:xfrm>
          </p:grpSpPr>
          <p:sp>
            <p:nvSpPr>
              <p:cNvPr id="10384" name="Google Shape;10384;p72"/>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72"/>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86" name="Google Shape;10386;p72"/>
          <p:cNvGrpSpPr/>
          <p:nvPr/>
        </p:nvGrpSpPr>
        <p:grpSpPr>
          <a:xfrm>
            <a:off x="5507712" y="1689744"/>
            <a:ext cx="483749" cy="481292"/>
            <a:chOff x="4724650" y="2885700"/>
            <a:chExt cx="270750" cy="269375"/>
          </a:xfrm>
        </p:grpSpPr>
        <p:sp>
          <p:nvSpPr>
            <p:cNvPr id="10387" name="Google Shape;10387;p72"/>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72"/>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72"/>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72"/>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72"/>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72"/>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72"/>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4" name="Google Shape;10394;p72"/>
          <p:cNvGrpSpPr/>
          <p:nvPr/>
        </p:nvGrpSpPr>
        <p:grpSpPr>
          <a:xfrm>
            <a:off x="4374817" y="1683870"/>
            <a:ext cx="389425" cy="467822"/>
            <a:chOff x="4459350" y="2882125"/>
            <a:chExt cx="228375" cy="274350"/>
          </a:xfrm>
        </p:grpSpPr>
        <p:sp>
          <p:nvSpPr>
            <p:cNvPr id="10395" name="Google Shape;10395;p72"/>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72"/>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72"/>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72"/>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72"/>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sp>
          <p:nvSpPr>
            <p:cNvPr id="10400" name="Google Shape;10400;p72"/>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grpSp>
      <p:sp>
        <p:nvSpPr>
          <p:cNvPr id="10401" name="Google Shape;10401;p72"/>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405" name="Shape 10405"/>
        <p:cNvGrpSpPr/>
        <p:nvPr/>
      </p:nvGrpSpPr>
      <p:grpSpPr>
        <a:xfrm>
          <a:off x="0" y="0"/>
          <a:ext cx="0" cy="0"/>
          <a:chOff x="0" y="0"/>
          <a:chExt cx="0" cy="0"/>
        </a:xfrm>
      </p:grpSpPr>
      <p:sp>
        <p:nvSpPr>
          <p:cNvPr id="10406" name="Google Shape;10406;p73"/>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0407" name="Google Shape;10407;p73"/>
          <p:cNvSpPr/>
          <p:nvPr/>
        </p:nvSpPr>
        <p:spPr>
          <a:xfrm>
            <a:off x="832597"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8" name="Google Shape;10408;p73"/>
          <p:cNvGrpSpPr/>
          <p:nvPr/>
        </p:nvGrpSpPr>
        <p:grpSpPr>
          <a:xfrm>
            <a:off x="835580" y="2140412"/>
            <a:ext cx="426462" cy="420796"/>
            <a:chOff x="-6713450" y="2397900"/>
            <a:chExt cx="295375" cy="291450"/>
          </a:xfrm>
        </p:grpSpPr>
        <p:sp>
          <p:nvSpPr>
            <p:cNvPr id="10409" name="Google Shape;10409;p73"/>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73"/>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11" name="Google Shape;10411;p73"/>
          <p:cNvSpPr/>
          <p:nvPr/>
        </p:nvSpPr>
        <p:spPr>
          <a:xfrm>
            <a:off x="847921"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12" name="Google Shape;10412;p73"/>
          <p:cNvGrpSpPr/>
          <p:nvPr/>
        </p:nvGrpSpPr>
        <p:grpSpPr>
          <a:xfrm>
            <a:off x="3540341" y="1631401"/>
            <a:ext cx="423069" cy="420507"/>
            <a:chOff x="-4932650" y="2046625"/>
            <a:chExt cx="293025" cy="291250"/>
          </a:xfrm>
        </p:grpSpPr>
        <p:sp>
          <p:nvSpPr>
            <p:cNvPr id="10413" name="Google Shape;10413;p73"/>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73"/>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15" name="Google Shape;10415;p73"/>
          <p:cNvSpPr/>
          <p:nvPr/>
        </p:nvSpPr>
        <p:spPr>
          <a:xfrm>
            <a:off x="3541793"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16" name="Google Shape;10416;p73"/>
          <p:cNvGrpSpPr/>
          <p:nvPr/>
        </p:nvGrpSpPr>
        <p:grpSpPr>
          <a:xfrm>
            <a:off x="3552272" y="2660957"/>
            <a:ext cx="423069" cy="420796"/>
            <a:chOff x="-4931075" y="2765725"/>
            <a:chExt cx="293025" cy="291450"/>
          </a:xfrm>
        </p:grpSpPr>
        <p:sp>
          <p:nvSpPr>
            <p:cNvPr id="10417" name="Google Shape;10417;p73"/>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73"/>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9" name="Google Shape;10419;p73"/>
          <p:cNvGrpSpPr/>
          <p:nvPr/>
        </p:nvGrpSpPr>
        <p:grpSpPr>
          <a:xfrm>
            <a:off x="6257840" y="1656289"/>
            <a:ext cx="420796" cy="370732"/>
            <a:chOff x="-3137650" y="2067900"/>
            <a:chExt cx="291450" cy="256775"/>
          </a:xfrm>
        </p:grpSpPr>
        <p:sp>
          <p:nvSpPr>
            <p:cNvPr id="10420" name="Google Shape;10420;p73"/>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73"/>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73"/>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3" name="Google Shape;10423;p73"/>
          <p:cNvGrpSpPr/>
          <p:nvPr/>
        </p:nvGrpSpPr>
        <p:grpSpPr>
          <a:xfrm>
            <a:off x="6257840" y="2139926"/>
            <a:ext cx="420796" cy="421770"/>
            <a:chOff x="-3137650" y="2408950"/>
            <a:chExt cx="291450" cy="292125"/>
          </a:xfrm>
        </p:grpSpPr>
        <p:sp>
          <p:nvSpPr>
            <p:cNvPr id="10424" name="Google Shape;10424;p73"/>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73"/>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73"/>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73"/>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73"/>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9" name="Google Shape;10429;p73"/>
          <p:cNvGrpSpPr/>
          <p:nvPr/>
        </p:nvGrpSpPr>
        <p:grpSpPr>
          <a:xfrm>
            <a:off x="6269771" y="2685412"/>
            <a:ext cx="420796" cy="371887"/>
            <a:chOff x="-3137650" y="2787000"/>
            <a:chExt cx="291450" cy="257575"/>
          </a:xfrm>
        </p:grpSpPr>
        <p:sp>
          <p:nvSpPr>
            <p:cNvPr id="10430" name="Google Shape;10430;p73"/>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73"/>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73"/>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73"/>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73"/>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73"/>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73"/>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73"/>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38" name="Google Shape;10438;p73"/>
          <p:cNvSpPr/>
          <p:nvPr/>
        </p:nvSpPr>
        <p:spPr>
          <a:xfrm>
            <a:off x="1347632"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73"/>
          <p:cNvSpPr/>
          <p:nvPr/>
        </p:nvSpPr>
        <p:spPr>
          <a:xfrm>
            <a:off x="1376423"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73"/>
          <p:cNvSpPr/>
          <p:nvPr/>
        </p:nvSpPr>
        <p:spPr>
          <a:xfrm>
            <a:off x="1374708"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41" name="Google Shape;10441;p73"/>
          <p:cNvGrpSpPr/>
          <p:nvPr/>
        </p:nvGrpSpPr>
        <p:grpSpPr>
          <a:xfrm>
            <a:off x="1387948" y="2660397"/>
            <a:ext cx="421914" cy="421914"/>
            <a:chOff x="-6354300" y="2757075"/>
            <a:chExt cx="292225" cy="292225"/>
          </a:xfrm>
        </p:grpSpPr>
        <p:sp>
          <p:nvSpPr>
            <p:cNvPr id="10442" name="Google Shape;10442;p73"/>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73"/>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73"/>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73"/>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6" name="Google Shape;10446;p73"/>
          <p:cNvGrpSpPr/>
          <p:nvPr/>
        </p:nvGrpSpPr>
        <p:grpSpPr>
          <a:xfrm>
            <a:off x="4081951" y="1629560"/>
            <a:ext cx="424188" cy="424188"/>
            <a:chOff x="-4573475" y="2045850"/>
            <a:chExt cx="293800" cy="293800"/>
          </a:xfrm>
        </p:grpSpPr>
        <p:sp>
          <p:nvSpPr>
            <p:cNvPr id="10447" name="Google Shape;10447;p73"/>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73"/>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9" name="Google Shape;10449;p73"/>
          <p:cNvGrpSpPr/>
          <p:nvPr/>
        </p:nvGrpSpPr>
        <p:grpSpPr>
          <a:xfrm>
            <a:off x="4081374" y="2138699"/>
            <a:ext cx="425343" cy="424225"/>
            <a:chOff x="-4570325" y="2405775"/>
            <a:chExt cx="294600" cy="293825"/>
          </a:xfrm>
        </p:grpSpPr>
        <p:sp>
          <p:nvSpPr>
            <p:cNvPr id="10450" name="Google Shape;10450;p73"/>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73"/>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2" name="Google Shape;10452;p73"/>
          <p:cNvGrpSpPr/>
          <p:nvPr/>
        </p:nvGrpSpPr>
        <p:grpSpPr>
          <a:xfrm>
            <a:off x="4094442" y="2659838"/>
            <a:ext cx="423069" cy="423033"/>
            <a:chOff x="-4572700" y="2764950"/>
            <a:chExt cx="293025" cy="293000"/>
          </a:xfrm>
        </p:grpSpPr>
        <p:sp>
          <p:nvSpPr>
            <p:cNvPr id="10453" name="Google Shape;10453;p73"/>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73"/>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73"/>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73"/>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73"/>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8" name="Google Shape;10458;p73"/>
          <p:cNvGrpSpPr/>
          <p:nvPr/>
        </p:nvGrpSpPr>
        <p:grpSpPr>
          <a:xfrm>
            <a:off x="6813205" y="1631239"/>
            <a:ext cx="414840" cy="420832"/>
            <a:chOff x="-2777700" y="2049775"/>
            <a:chExt cx="287325" cy="291475"/>
          </a:xfrm>
        </p:grpSpPr>
        <p:sp>
          <p:nvSpPr>
            <p:cNvPr id="10459" name="Google Shape;10459;p73"/>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73"/>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73"/>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2" name="Google Shape;10462;p73"/>
          <p:cNvGrpSpPr/>
          <p:nvPr/>
        </p:nvGrpSpPr>
        <p:grpSpPr>
          <a:xfrm>
            <a:off x="6809667" y="2140431"/>
            <a:ext cx="421914" cy="420759"/>
            <a:chOff x="-2571737" y="2403625"/>
            <a:chExt cx="292225" cy="291425"/>
          </a:xfrm>
        </p:grpSpPr>
        <p:sp>
          <p:nvSpPr>
            <p:cNvPr id="10463" name="Google Shape;10463;p73"/>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73"/>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3"/>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3"/>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73"/>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73"/>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73"/>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0" name="Google Shape;10470;p73"/>
          <p:cNvGrpSpPr/>
          <p:nvPr/>
        </p:nvGrpSpPr>
        <p:grpSpPr>
          <a:xfrm>
            <a:off x="6809667" y="2661534"/>
            <a:ext cx="421914" cy="419640"/>
            <a:chOff x="-2571737" y="2764550"/>
            <a:chExt cx="292225" cy="290650"/>
          </a:xfrm>
        </p:grpSpPr>
        <p:sp>
          <p:nvSpPr>
            <p:cNvPr id="10471" name="Google Shape;10471;p73"/>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73"/>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73"/>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4" name="Google Shape;10474;p73"/>
          <p:cNvGrpSpPr/>
          <p:nvPr/>
        </p:nvGrpSpPr>
        <p:grpSpPr>
          <a:xfrm>
            <a:off x="3009168" y="3230538"/>
            <a:ext cx="421914" cy="423864"/>
            <a:chOff x="-1333975" y="2365850"/>
            <a:chExt cx="292225" cy="293575"/>
          </a:xfrm>
        </p:grpSpPr>
        <p:sp>
          <p:nvSpPr>
            <p:cNvPr id="10475" name="Google Shape;10475;p73"/>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73"/>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73"/>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73"/>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73"/>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73"/>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73"/>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73"/>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3" name="Google Shape;10483;p73"/>
          <p:cNvGrpSpPr/>
          <p:nvPr/>
        </p:nvGrpSpPr>
        <p:grpSpPr>
          <a:xfrm>
            <a:off x="1942643" y="2660397"/>
            <a:ext cx="398020" cy="421914"/>
            <a:chOff x="-5995925" y="2757850"/>
            <a:chExt cx="275675" cy="292225"/>
          </a:xfrm>
        </p:grpSpPr>
        <p:sp>
          <p:nvSpPr>
            <p:cNvPr id="10484" name="Google Shape;10484;p73"/>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73"/>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3"/>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73"/>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73"/>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73"/>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73"/>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3"/>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73"/>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3" name="Google Shape;10493;p73"/>
          <p:cNvGrpSpPr/>
          <p:nvPr/>
        </p:nvGrpSpPr>
        <p:grpSpPr>
          <a:xfrm>
            <a:off x="4622930" y="1631816"/>
            <a:ext cx="421951" cy="419677"/>
            <a:chOff x="-4211975" y="2046625"/>
            <a:chExt cx="292250" cy="290675"/>
          </a:xfrm>
        </p:grpSpPr>
        <p:sp>
          <p:nvSpPr>
            <p:cNvPr id="10494" name="Google Shape;10494;p73"/>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73"/>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6" name="Google Shape;10496;p73"/>
          <p:cNvGrpSpPr/>
          <p:nvPr/>
        </p:nvGrpSpPr>
        <p:grpSpPr>
          <a:xfrm>
            <a:off x="4672976" y="2138699"/>
            <a:ext cx="321859" cy="424225"/>
            <a:chOff x="-4178875" y="2405775"/>
            <a:chExt cx="222925" cy="293825"/>
          </a:xfrm>
        </p:grpSpPr>
        <p:sp>
          <p:nvSpPr>
            <p:cNvPr id="10497" name="Google Shape;10497;p73"/>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3"/>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3"/>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0" name="Google Shape;10500;p73"/>
          <p:cNvGrpSpPr/>
          <p:nvPr/>
        </p:nvGrpSpPr>
        <p:grpSpPr>
          <a:xfrm>
            <a:off x="4635439" y="2673483"/>
            <a:ext cx="420796" cy="395746"/>
            <a:chOff x="-4211975" y="2783850"/>
            <a:chExt cx="291450" cy="274100"/>
          </a:xfrm>
        </p:grpSpPr>
        <p:sp>
          <p:nvSpPr>
            <p:cNvPr id="10501" name="Google Shape;10501;p73"/>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3"/>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73"/>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04" name="Google Shape;10504;p73"/>
          <p:cNvSpPr/>
          <p:nvPr/>
        </p:nvSpPr>
        <p:spPr>
          <a:xfrm>
            <a:off x="7351333"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05" name="Google Shape;10505;p73"/>
          <p:cNvGrpSpPr/>
          <p:nvPr/>
        </p:nvGrpSpPr>
        <p:grpSpPr>
          <a:xfrm>
            <a:off x="7340368" y="2140413"/>
            <a:ext cx="420796" cy="420796"/>
            <a:chOff x="-2419325" y="2408150"/>
            <a:chExt cx="291450" cy="291450"/>
          </a:xfrm>
        </p:grpSpPr>
        <p:sp>
          <p:nvSpPr>
            <p:cNvPr id="10506" name="Google Shape;10506;p73"/>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73"/>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3"/>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73"/>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73"/>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73"/>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73"/>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3" name="Google Shape;10513;p73"/>
          <p:cNvSpPr/>
          <p:nvPr/>
        </p:nvSpPr>
        <p:spPr>
          <a:xfrm>
            <a:off x="7350758"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14" name="Google Shape;10514;p73"/>
          <p:cNvGrpSpPr/>
          <p:nvPr/>
        </p:nvGrpSpPr>
        <p:grpSpPr>
          <a:xfrm>
            <a:off x="4661893" y="3231514"/>
            <a:ext cx="420796" cy="421914"/>
            <a:chOff x="-1333200" y="2770450"/>
            <a:chExt cx="291450" cy="292225"/>
          </a:xfrm>
        </p:grpSpPr>
        <p:sp>
          <p:nvSpPr>
            <p:cNvPr id="10515" name="Google Shape;10515;p73"/>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73"/>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7" name="Google Shape;10517;p73"/>
          <p:cNvGrpSpPr/>
          <p:nvPr/>
        </p:nvGrpSpPr>
        <p:grpSpPr>
          <a:xfrm>
            <a:off x="2458506" y="1631256"/>
            <a:ext cx="423069" cy="420796"/>
            <a:chOff x="-5635200" y="2037975"/>
            <a:chExt cx="293025" cy="291450"/>
          </a:xfrm>
        </p:grpSpPr>
        <p:sp>
          <p:nvSpPr>
            <p:cNvPr id="10518" name="Google Shape;10518;p73"/>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73"/>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0" name="Google Shape;10520;p73"/>
          <p:cNvGrpSpPr/>
          <p:nvPr/>
        </p:nvGrpSpPr>
        <p:grpSpPr>
          <a:xfrm>
            <a:off x="2456792" y="2140412"/>
            <a:ext cx="426499" cy="420796"/>
            <a:chOff x="-5637575" y="2397900"/>
            <a:chExt cx="295400" cy="291450"/>
          </a:xfrm>
        </p:grpSpPr>
        <p:sp>
          <p:nvSpPr>
            <p:cNvPr id="10521" name="Google Shape;10521;p73"/>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73"/>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73"/>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73"/>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5" name="Google Shape;10525;p73"/>
          <p:cNvGrpSpPr/>
          <p:nvPr/>
        </p:nvGrpSpPr>
        <p:grpSpPr>
          <a:xfrm>
            <a:off x="2470455" y="2660397"/>
            <a:ext cx="423033" cy="421914"/>
            <a:chOff x="-5635975" y="2757075"/>
            <a:chExt cx="293000" cy="292225"/>
          </a:xfrm>
        </p:grpSpPr>
        <p:sp>
          <p:nvSpPr>
            <p:cNvPr id="10526" name="Google Shape;10526;p73"/>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73"/>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8" name="Google Shape;10528;p73"/>
          <p:cNvGrpSpPr/>
          <p:nvPr/>
        </p:nvGrpSpPr>
        <p:grpSpPr>
          <a:xfrm>
            <a:off x="5154391" y="1631256"/>
            <a:ext cx="423069" cy="420796"/>
            <a:chOff x="-3854375" y="2046625"/>
            <a:chExt cx="293025" cy="291450"/>
          </a:xfrm>
        </p:grpSpPr>
        <p:sp>
          <p:nvSpPr>
            <p:cNvPr id="10529" name="Google Shape;10529;p73"/>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73"/>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1" name="Google Shape;10531;p73"/>
          <p:cNvGrpSpPr/>
          <p:nvPr/>
        </p:nvGrpSpPr>
        <p:grpSpPr>
          <a:xfrm>
            <a:off x="5153254" y="2138717"/>
            <a:ext cx="425343" cy="424188"/>
            <a:chOff x="-3854375" y="2405000"/>
            <a:chExt cx="294600" cy="293800"/>
          </a:xfrm>
        </p:grpSpPr>
        <p:sp>
          <p:nvSpPr>
            <p:cNvPr id="10532" name="Google Shape;10532;p73"/>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73"/>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4" name="Google Shape;10534;p73"/>
          <p:cNvGrpSpPr/>
          <p:nvPr/>
        </p:nvGrpSpPr>
        <p:grpSpPr>
          <a:xfrm>
            <a:off x="5167459" y="2659838"/>
            <a:ext cx="420796" cy="423033"/>
            <a:chOff x="-3852025" y="2764950"/>
            <a:chExt cx="291450" cy="293000"/>
          </a:xfrm>
        </p:grpSpPr>
        <p:sp>
          <p:nvSpPr>
            <p:cNvPr id="10535" name="Google Shape;10535;p73"/>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3"/>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37" name="Google Shape;10537;p73"/>
          <p:cNvSpPr/>
          <p:nvPr/>
        </p:nvSpPr>
        <p:spPr>
          <a:xfrm>
            <a:off x="7889488"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73"/>
          <p:cNvSpPr/>
          <p:nvPr/>
        </p:nvSpPr>
        <p:spPr>
          <a:xfrm>
            <a:off x="7889488"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9" name="Google Shape;10539;p73"/>
          <p:cNvGrpSpPr/>
          <p:nvPr/>
        </p:nvGrpSpPr>
        <p:grpSpPr>
          <a:xfrm>
            <a:off x="7890048" y="2660398"/>
            <a:ext cx="420796" cy="421914"/>
            <a:chOff x="-2060175" y="2768875"/>
            <a:chExt cx="291450" cy="292225"/>
          </a:xfrm>
        </p:grpSpPr>
        <p:sp>
          <p:nvSpPr>
            <p:cNvPr id="10540" name="Google Shape;10540;p73"/>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3"/>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2" name="Google Shape;10542;p73"/>
          <p:cNvGrpSpPr/>
          <p:nvPr/>
        </p:nvGrpSpPr>
        <p:grpSpPr>
          <a:xfrm>
            <a:off x="1903657" y="3232071"/>
            <a:ext cx="421914" cy="420796"/>
            <a:chOff x="-937025" y="2064750"/>
            <a:chExt cx="292225" cy="291450"/>
          </a:xfrm>
        </p:grpSpPr>
        <p:sp>
          <p:nvSpPr>
            <p:cNvPr id="10543" name="Google Shape;10543;p73"/>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73"/>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73"/>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6" name="Google Shape;10546;p73"/>
          <p:cNvGrpSpPr/>
          <p:nvPr/>
        </p:nvGrpSpPr>
        <p:grpSpPr>
          <a:xfrm>
            <a:off x="3006820" y="1630697"/>
            <a:ext cx="421951" cy="421914"/>
            <a:chOff x="-5276050" y="2037975"/>
            <a:chExt cx="292250" cy="292225"/>
          </a:xfrm>
        </p:grpSpPr>
        <p:sp>
          <p:nvSpPr>
            <p:cNvPr id="10547" name="Google Shape;10547;p73"/>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3"/>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3"/>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50" name="Google Shape;10550;p73"/>
          <p:cNvSpPr/>
          <p:nvPr/>
        </p:nvSpPr>
        <p:spPr>
          <a:xfrm>
            <a:off x="3003187"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73"/>
          <p:cNvSpPr/>
          <p:nvPr/>
        </p:nvSpPr>
        <p:spPr>
          <a:xfrm>
            <a:off x="3019106"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52" name="Google Shape;10552;p73"/>
          <p:cNvGrpSpPr/>
          <p:nvPr/>
        </p:nvGrpSpPr>
        <p:grpSpPr>
          <a:xfrm>
            <a:off x="5765634" y="1631256"/>
            <a:ext cx="324133" cy="420796"/>
            <a:chOff x="-3462150" y="2046625"/>
            <a:chExt cx="224500" cy="291450"/>
          </a:xfrm>
        </p:grpSpPr>
        <p:sp>
          <p:nvSpPr>
            <p:cNvPr id="10553" name="Google Shape;10553;p73"/>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3"/>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3"/>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73"/>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73"/>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3"/>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3"/>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0" name="Google Shape;10560;p73"/>
          <p:cNvGrpSpPr/>
          <p:nvPr/>
        </p:nvGrpSpPr>
        <p:grpSpPr>
          <a:xfrm>
            <a:off x="5741197" y="2139276"/>
            <a:ext cx="373006" cy="423069"/>
            <a:chOff x="-3478675" y="2405775"/>
            <a:chExt cx="258350" cy="293025"/>
          </a:xfrm>
        </p:grpSpPr>
        <p:sp>
          <p:nvSpPr>
            <p:cNvPr id="10561" name="Google Shape;10561;p73"/>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73"/>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3"/>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3"/>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5" name="Google Shape;10565;p73"/>
          <p:cNvGrpSpPr/>
          <p:nvPr/>
        </p:nvGrpSpPr>
        <p:grpSpPr>
          <a:xfrm>
            <a:off x="5803715" y="2660398"/>
            <a:ext cx="271831" cy="421914"/>
            <a:chOff x="-3443250" y="2765725"/>
            <a:chExt cx="188275" cy="292225"/>
          </a:xfrm>
        </p:grpSpPr>
        <p:sp>
          <p:nvSpPr>
            <p:cNvPr id="10566" name="Google Shape;10566;p73"/>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73"/>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73"/>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73"/>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0" name="Google Shape;10570;p73"/>
          <p:cNvGrpSpPr/>
          <p:nvPr/>
        </p:nvGrpSpPr>
        <p:grpSpPr>
          <a:xfrm>
            <a:off x="832612" y="3230934"/>
            <a:ext cx="371887" cy="423069"/>
            <a:chOff x="-1684475" y="2049000"/>
            <a:chExt cx="257575" cy="293025"/>
          </a:xfrm>
        </p:grpSpPr>
        <p:sp>
          <p:nvSpPr>
            <p:cNvPr id="10571" name="Google Shape;10571;p73"/>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73"/>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73"/>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73"/>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75" name="Google Shape;10575;p73"/>
          <p:cNvSpPr/>
          <p:nvPr/>
        </p:nvSpPr>
        <p:spPr>
          <a:xfrm>
            <a:off x="2460792"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76" name="Google Shape;10576;p73"/>
          <p:cNvGrpSpPr/>
          <p:nvPr/>
        </p:nvGrpSpPr>
        <p:grpSpPr>
          <a:xfrm>
            <a:off x="4122504" y="3231514"/>
            <a:ext cx="420796" cy="421914"/>
            <a:chOff x="-1700225" y="2768875"/>
            <a:chExt cx="291450" cy="292225"/>
          </a:xfrm>
        </p:grpSpPr>
        <p:sp>
          <p:nvSpPr>
            <p:cNvPr id="10577" name="Google Shape;10577;p73"/>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3"/>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73"/>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73"/>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3"/>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3"/>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3" name="Google Shape;10583;p73"/>
          <p:cNvGrpSpPr/>
          <p:nvPr/>
        </p:nvGrpSpPr>
        <p:grpSpPr>
          <a:xfrm>
            <a:off x="3590852" y="3230935"/>
            <a:ext cx="371887" cy="423069"/>
            <a:chOff x="-919700" y="2420750"/>
            <a:chExt cx="257575" cy="293025"/>
          </a:xfrm>
        </p:grpSpPr>
        <p:sp>
          <p:nvSpPr>
            <p:cNvPr id="10584" name="Google Shape;10584;p73"/>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3"/>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73"/>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7" name="Google Shape;10587;p73"/>
          <p:cNvGrpSpPr/>
          <p:nvPr/>
        </p:nvGrpSpPr>
        <p:grpSpPr>
          <a:xfrm>
            <a:off x="1926044" y="1645950"/>
            <a:ext cx="409531" cy="410617"/>
            <a:chOff x="6679825" y="2693700"/>
            <a:chExt cx="257875" cy="258575"/>
          </a:xfrm>
        </p:grpSpPr>
        <p:sp>
          <p:nvSpPr>
            <p:cNvPr id="10588" name="Google Shape;10588;p73"/>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73"/>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0" name="Google Shape;10590;p73"/>
          <p:cNvGrpSpPr/>
          <p:nvPr/>
        </p:nvGrpSpPr>
        <p:grpSpPr>
          <a:xfrm>
            <a:off x="1915618" y="2142110"/>
            <a:ext cx="420531" cy="417262"/>
            <a:chOff x="6790450" y="3119050"/>
            <a:chExt cx="262750" cy="260675"/>
          </a:xfrm>
        </p:grpSpPr>
        <p:sp>
          <p:nvSpPr>
            <p:cNvPr id="10591" name="Google Shape;10591;p73"/>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73"/>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3" name="Google Shape;10593;p73"/>
          <p:cNvGrpSpPr/>
          <p:nvPr/>
        </p:nvGrpSpPr>
        <p:grpSpPr>
          <a:xfrm>
            <a:off x="6542730" y="3755436"/>
            <a:ext cx="358093" cy="407391"/>
            <a:chOff x="7660859" y="2571753"/>
            <a:chExt cx="366561" cy="417024"/>
          </a:xfrm>
        </p:grpSpPr>
        <p:sp>
          <p:nvSpPr>
            <p:cNvPr id="10594" name="Google Shape;10594;p73"/>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3"/>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73"/>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7" name="Google Shape;10597;p73"/>
          <p:cNvGrpSpPr/>
          <p:nvPr/>
        </p:nvGrpSpPr>
        <p:grpSpPr>
          <a:xfrm>
            <a:off x="4077412" y="3755436"/>
            <a:ext cx="407391" cy="407391"/>
            <a:chOff x="5566722" y="2571753"/>
            <a:chExt cx="417024" cy="417024"/>
          </a:xfrm>
        </p:grpSpPr>
        <p:sp>
          <p:nvSpPr>
            <p:cNvPr id="10598" name="Google Shape;10598;p73"/>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73"/>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0" name="Google Shape;10600;p73"/>
          <p:cNvGrpSpPr/>
          <p:nvPr/>
        </p:nvGrpSpPr>
        <p:grpSpPr>
          <a:xfrm>
            <a:off x="4693744" y="3857692"/>
            <a:ext cx="407381" cy="202880"/>
            <a:chOff x="6090251" y="2676413"/>
            <a:chExt cx="417014" cy="207677"/>
          </a:xfrm>
        </p:grpSpPr>
        <p:sp>
          <p:nvSpPr>
            <p:cNvPr id="10601" name="Google Shape;10601;p73"/>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73"/>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73"/>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73"/>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5" name="Google Shape;10605;p73"/>
          <p:cNvGrpSpPr/>
          <p:nvPr/>
        </p:nvGrpSpPr>
        <p:grpSpPr>
          <a:xfrm>
            <a:off x="5926398" y="3755436"/>
            <a:ext cx="407391" cy="407391"/>
            <a:chOff x="7137330" y="2571753"/>
            <a:chExt cx="417024" cy="417024"/>
          </a:xfrm>
        </p:grpSpPr>
        <p:sp>
          <p:nvSpPr>
            <p:cNvPr id="10606" name="Google Shape;10606;p73"/>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3"/>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73"/>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9" name="Google Shape;10609;p73"/>
          <p:cNvGrpSpPr/>
          <p:nvPr/>
        </p:nvGrpSpPr>
        <p:grpSpPr>
          <a:xfrm>
            <a:off x="5310066" y="3755436"/>
            <a:ext cx="407391" cy="407391"/>
            <a:chOff x="6613801" y="2571753"/>
            <a:chExt cx="417024" cy="417024"/>
          </a:xfrm>
        </p:grpSpPr>
        <p:sp>
          <p:nvSpPr>
            <p:cNvPr id="10610" name="Google Shape;10610;p73"/>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73"/>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3"/>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73"/>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73"/>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5" name="Google Shape;10615;p73"/>
          <p:cNvGrpSpPr/>
          <p:nvPr/>
        </p:nvGrpSpPr>
        <p:grpSpPr>
          <a:xfrm>
            <a:off x="7896740" y="3238780"/>
            <a:ext cx="407411" cy="407411"/>
            <a:chOff x="2964567" y="2571753"/>
            <a:chExt cx="417045" cy="417045"/>
          </a:xfrm>
        </p:grpSpPr>
        <p:sp>
          <p:nvSpPr>
            <p:cNvPr id="10616" name="Google Shape;10616;p73"/>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73"/>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8" name="Google Shape;10618;p73"/>
          <p:cNvGrpSpPr/>
          <p:nvPr/>
        </p:nvGrpSpPr>
        <p:grpSpPr>
          <a:xfrm>
            <a:off x="1612062" y="3815897"/>
            <a:ext cx="407391" cy="286470"/>
            <a:chOff x="3476576" y="2633631"/>
            <a:chExt cx="417024" cy="293244"/>
          </a:xfrm>
        </p:grpSpPr>
        <p:sp>
          <p:nvSpPr>
            <p:cNvPr id="10619" name="Google Shape;10619;p73"/>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73"/>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1" name="Google Shape;10621;p73"/>
          <p:cNvGrpSpPr/>
          <p:nvPr/>
        </p:nvGrpSpPr>
        <p:grpSpPr>
          <a:xfrm>
            <a:off x="2228394" y="3755508"/>
            <a:ext cx="407411" cy="407248"/>
            <a:chOff x="3988564" y="2571836"/>
            <a:chExt cx="417045" cy="416878"/>
          </a:xfrm>
        </p:grpSpPr>
        <p:sp>
          <p:nvSpPr>
            <p:cNvPr id="10622" name="Google Shape;10622;p73"/>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73"/>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4" name="Google Shape;10624;p73"/>
          <p:cNvGrpSpPr/>
          <p:nvPr/>
        </p:nvGrpSpPr>
        <p:grpSpPr>
          <a:xfrm>
            <a:off x="2844747" y="3755436"/>
            <a:ext cx="407391" cy="407391"/>
            <a:chOff x="4500573" y="2571753"/>
            <a:chExt cx="417024" cy="417024"/>
          </a:xfrm>
        </p:grpSpPr>
        <p:sp>
          <p:nvSpPr>
            <p:cNvPr id="10625" name="Google Shape;10625;p73"/>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73"/>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7" name="Google Shape;10627;p73"/>
          <p:cNvGrpSpPr/>
          <p:nvPr/>
        </p:nvGrpSpPr>
        <p:grpSpPr>
          <a:xfrm>
            <a:off x="3461079" y="3755436"/>
            <a:ext cx="407391" cy="407391"/>
            <a:chOff x="5012603" y="2571753"/>
            <a:chExt cx="417024" cy="417024"/>
          </a:xfrm>
        </p:grpSpPr>
        <p:sp>
          <p:nvSpPr>
            <p:cNvPr id="10628" name="Google Shape;10628;p73"/>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73"/>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30" name="Google Shape;10630;p73"/>
          <p:cNvSpPr/>
          <p:nvPr/>
        </p:nvSpPr>
        <p:spPr>
          <a:xfrm>
            <a:off x="5201286"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31" name="Google Shape;10631;p73"/>
          <p:cNvGrpSpPr/>
          <p:nvPr/>
        </p:nvGrpSpPr>
        <p:grpSpPr>
          <a:xfrm>
            <a:off x="5721826" y="3238790"/>
            <a:ext cx="407432" cy="407391"/>
            <a:chOff x="812101" y="2571761"/>
            <a:chExt cx="417066" cy="417024"/>
          </a:xfrm>
        </p:grpSpPr>
        <p:sp>
          <p:nvSpPr>
            <p:cNvPr id="10632" name="Google Shape;10632;p73"/>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73"/>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73"/>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3"/>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6" name="Google Shape;10636;p73"/>
          <p:cNvGrpSpPr/>
          <p:nvPr/>
        </p:nvGrpSpPr>
        <p:grpSpPr>
          <a:xfrm>
            <a:off x="6242420" y="3238790"/>
            <a:ext cx="407391" cy="407391"/>
            <a:chOff x="1323129" y="2571761"/>
            <a:chExt cx="417024" cy="417024"/>
          </a:xfrm>
        </p:grpSpPr>
        <p:sp>
          <p:nvSpPr>
            <p:cNvPr id="10637" name="Google Shape;10637;p73"/>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73"/>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73"/>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3"/>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41" name="Google Shape;10641;p73"/>
          <p:cNvSpPr/>
          <p:nvPr/>
        </p:nvSpPr>
        <p:spPr>
          <a:xfrm>
            <a:off x="6815924"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42" name="Google Shape;10642;p73"/>
          <p:cNvGrpSpPr/>
          <p:nvPr/>
        </p:nvGrpSpPr>
        <p:grpSpPr>
          <a:xfrm>
            <a:off x="7378895" y="3238843"/>
            <a:ext cx="408023" cy="407411"/>
            <a:chOff x="2344476" y="2571761"/>
            <a:chExt cx="417671" cy="417045"/>
          </a:xfrm>
        </p:grpSpPr>
        <p:sp>
          <p:nvSpPr>
            <p:cNvPr id="10643" name="Google Shape;10643;p73"/>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73"/>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5" name="Google Shape;10645;p73"/>
          <p:cNvGrpSpPr/>
          <p:nvPr/>
        </p:nvGrpSpPr>
        <p:grpSpPr>
          <a:xfrm>
            <a:off x="7109755" y="3759535"/>
            <a:ext cx="399178" cy="399178"/>
            <a:chOff x="2038375" y="3798025"/>
            <a:chExt cx="841792" cy="841792"/>
          </a:xfrm>
        </p:grpSpPr>
        <p:sp>
          <p:nvSpPr>
            <p:cNvPr id="10646" name="Google Shape;10646;p73"/>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dk2"/>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73"/>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651" name="Shape 10651"/>
        <p:cNvGrpSpPr/>
        <p:nvPr/>
      </p:nvGrpSpPr>
      <p:grpSpPr>
        <a:xfrm>
          <a:off x="0" y="0"/>
          <a:ext cx="0" cy="0"/>
          <a:chOff x="0" y="0"/>
          <a:chExt cx="0" cy="0"/>
        </a:xfrm>
      </p:grpSpPr>
      <p:pic>
        <p:nvPicPr>
          <p:cNvPr id="10652" name="Google Shape;10652;p74">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Artistic Gymnastics Club by Slidesgo">
  <a:themeElements>
    <a:clrScheme name="Simple Light">
      <a:dk1>
        <a:srgbClr val="000000"/>
      </a:dk1>
      <a:lt1>
        <a:srgbClr val="FFF5B6"/>
      </a:lt1>
      <a:dk2>
        <a:srgbClr val="E3B9DB"/>
      </a:dk2>
      <a:lt2>
        <a:srgbClr val="FFB67C"/>
      </a:lt2>
      <a:accent1>
        <a:srgbClr val="E2FF75"/>
      </a:accent1>
      <a:accent2>
        <a:srgbClr val="FFFFFF"/>
      </a:accent2>
      <a:accent3>
        <a:srgbClr val="FFFFFF"/>
      </a:accent3>
      <a:accent4>
        <a:srgbClr val="FFFFFF"/>
      </a:accent4>
      <a:accent5>
        <a:srgbClr val="FFFFFF"/>
      </a:accent5>
      <a:accent6>
        <a:srgbClr val="FFFFFF"/>
      </a:accent6>
      <a:hlink>
        <a:srgbClr val="33333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